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1"/>
    <p:sldMasterId id="2147483715" r:id="rId2"/>
  </p:sldMasterIdLst>
  <p:notesMasterIdLst>
    <p:notesMasterId r:id="rId14"/>
  </p:notesMasterIdLst>
  <p:sldIdLst>
    <p:sldId id="312" r:id="rId3"/>
    <p:sldId id="408" r:id="rId4"/>
    <p:sldId id="409" r:id="rId5"/>
    <p:sldId id="407" r:id="rId6"/>
    <p:sldId id="395" r:id="rId7"/>
    <p:sldId id="411" r:id="rId8"/>
    <p:sldId id="392" r:id="rId9"/>
    <p:sldId id="297" r:id="rId10"/>
    <p:sldId id="405" r:id="rId11"/>
    <p:sldId id="412" r:id="rId12"/>
    <p:sldId id="410" r:id="rId13"/>
  </p:sldIdLst>
  <p:sldSz cx="12192000" cy="6858000"/>
  <p:notesSz cx="6858000" cy="9144000"/>
  <p:embeddedFontLst>
    <p:embeddedFont>
      <p:font typeface="Calibri" panose="020F0502020204030204" pitchFamily="34" charset="0"/>
      <p:regular r:id="rId15"/>
      <p:bold r:id="rId16"/>
      <p:italic r:id="rId17"/>
      <p:boldItalic r:id="rId18"/>
    </p:embeddedFont>
    <p:embeddedFont>
      <p:font typeface="Montserrat" panose="00000500000000000000" pitchFamily="50" charset="0"/>
      <p:regular r:id="rId19"/>
      <p:bold r:id="rId20"/>
      <p:italic r:id="rId21"/>
      <p:boldItalic r:id="rId22"/>
    </p:embeddedFont>
    <p:embeddedFont>
      <p:font typeface="Source Sans Pro" panose="020B0503030403020204" pitchFamily="34" charset="0"/>
      <p:regular r:id="rId23"/>
      <p:bold r:id="rId24"/>
      <p:italic r:id="rId25"/>
      <p:boldItalic r:id="rId26"/>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57">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8A3E"/>
    <a:srgbClr val="00B050"/>
    <a:srgbClr val="6EDF41"/>
    <a:srgbClr val="68B545"/>
    <a:srgbClr val="008E40"/>
    <a:srgbClr val="00F66F"/>
    <a:srgbClr val="9CE0BB"/>
    <a:srgbClr val="56CB8B"/>
    <a:srgbClr val="646464"/>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深色样式 1 - 强调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073A0DAA-6AF3-43AB-8588-CEC1D06C72B9}" styleName="中度样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 styleId="{2D5ABB26-0587-4C30-8999-92F81FD0307C}" styleName="无样式，无网格">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96"/>
    <p:restoredTop sz="95380" autoAdjust="0"/>
  </p:normalViewPr>
  <p:slideViewPr>
    <p:cSldViewPr snapToGrid="0" snapToObjects="1" showGuides="1">
      <p:cViewPr varScale="1">
        <p:scale>
          <a:sx n="86" d="100"/>
          <a:sy n="86" d="100"/>
        </p:scale>
        <p:origin x="846" y="78"/>
      </p:cViewPr>
      <p:guideLst>
        <p:guide orient="horz" pos="2157"/>
        <p:guide pos="3840"/>
      </p:guideLst>
    </p:cSldViewPr>
  </p:slideViewPr>
  <p:notesTextViewPr>
    <p:cViewPr>
      <p:scale>
        <a:sx n="1" d="1"/>
        <a:sy n="1" d="1"/>
      </p:scale>
      <p:origin x="0" y="0"/>
    </p:cViewPr>
  </p:notesTextViewPr>
  <p:sorterViewPr>
    <p:cViewPr varScale="1">
      <p:scale>
        <a:sx n="1" d="1"/>
        <a:sy n="1" d="1"/>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font" Target="fonts/font4.fntdata"/><Relationship Id="rId26" Type="http://schemas.openxmlformats.org/officeDocument/2006/relationships/font" Target="fonts/font12.fntdata"/><Relationship Id="rId3" Type="http://schemas.openxmlformats.org/officeDocument/2006/relationships/slide" Target="slides/slide1.xml"/><Relationship Id="rId21" Type="http://schemas.openxmlformats.org/officeDocument/2006/relationships/font" Target="fonts/font7.fntdata"/><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font" Target="fonts/font3.fntdata"/><Relationship Id="rId25" Type="http://schemas.openxmlformats.org/officeDocument/2006/relationships/font" Target="fonts/font11.fntdata"/><Relationship Id="rId2" Type="http://schemas.openxmlformats.org/officeDocument/2006/relationships/slideMaster" Target="slideMasters/slideMaster2.xml"/><Relationship Id="rId16" Type="http://schemas.openxmlformats.org/officeDocument/2006/relationships/font" Target="fonts/font2.fntdata"/><Relationship Id="rId20" Type="http://schemas.openxmlformats.org/officeDocument/2006/relationships/font" Target="fonts/font6.fntdata"/><Relationship Id="rId29"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font" Target="fonts/font10.fntdata"/><Relationship Id="rId5" Type="http://schemas.openxmlformats.org/officeDocument/2006/relationships/slide" Target="slides/slide3.xml"/><Relationship Id="rId15" Type="http://schemas.openxmlformats.org/officeDocument/2006/relationships/font" Target="fonts/font1.fntdata"/><Relationship Id="rId23" Type="http://schemas.openxmlformats.org/officeDocument/2006/relationships/font" Target="fonts/font9.fntdata"/><Relationship Id="rId28" Type="http://schemas.openxmlformats.org/officeDocument/2006/relationships/viewProps" Target="viewProps.xml"/><Relationship Id="rId10" Type="http://schemas.openxmlformats.org/officeDocument/2006/relationships/slide" Target="slides/slide8.xml"/><Relationship Id="rId19" Type="http://schemas.openxmlformats.org/officeDocument/2006/relationships/font" Target="fonts/font5.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notesMaster" Target="notesMasters/notesMaster1.xml"/><Relationship Id="rId22" Type="http://schemas.openxmlformats.org/officeDocument/2006/relationships/font" Target="fonts/font8.fntdata"/><Relationship Id="rId27" Type="http://schemas.openxmlformats.org/officeDocument/2006/relationships/presProps" Target="presProps.xml"/><Relationship Id="rId30"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44847AB-3B75-FF4A-B0A2-6BEB5C2F7506}" type="datetimeFigureOut">
              <a:rPr lang="en-US" smtClean="0"/>
              <a:t>4/22/2019</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DB9A84A-733A-0C47-AC2B-F0C70F83A7E9}" type="slidenum">
              <a:rPr lang="en-US" smtClean="0"/>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t>5</a:t>
            </a:fld>
            <a:endParaRPr lang="en-US"/>
          </a:p>
        </p:txBody>
      </p:sp>
    </p:spTree>
    <p:extLst>
      <p:ext uri="{BB962C8B-B14F-4D97-AF65-F5344CB8AC3E}">
        <p14:creationId xmlns:p14="http://schemas.microsoft.com/office/powerpoint/2010/main" val="361364864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t>6</a:t>
            </a:fld>
            <a:endParaRPr lang="en-US"/>
          </a:p>
        </p:txBody>
      </p:sp>
    </p:spTree>
    <p:extLst>
      <p:ext uri="{BB962C8B-B14F-4D97-AF65-F5344CB8AC3E}">
        <p14:creationId xmlns:p14="http://schemas.microsoft.com/office/powerpoint/2010/main" val="56960425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t>7</a:t>
            </a:fld>
            <a:endParaRPr lang="en-US"/>
          </a:p>
        </p:txBody>
      </p:sp>
    </p:spTree>
    <p:extLst>
      <p:ext uri="{BB962C8B-B14F-4D97-AF65-F5344CB8AC3E}">
        <p14:creationId xmlns:p14="http://schemas.microsoft.com/office/powerpoint/2010/main" val="1088038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DB9A84A-733A-0C47-AC2B-F0C70F83A7E9}" type="slidenum">
              <a:rPr lang="en-US" smtClean="0"/>
              <a:t>9</a:t>
            </a:fld>
            <a:endParaRPr lang="en-US"/>
          </a:p>
        </p:txBody>
      </p:sp>
    </p:spTree>
    <p:extLst>
      <p:ext uri="{BB962C8B-B14F-4D97-AF65-F5344CB8AC3E}">
        <p14:creationId xmlns:p14="http://schemas.microsoft.com/office/powerpoint/2010/main" val="165854403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IN" dirty="0"/>
          </a:p>
        </p:txBody>
      </p:sp>
      <p:sp>
        <p:nvSpPr>
          <p:cNvPr id="4" name="Slide Number Placeholder 3"/>
          <p:cNvSpPr>
            <a:spLocks noGrp="1"/>
          </p:cNvSpPr>
          <p:nvPr>
            <p:ph type="sldNum" sz="quarter" idx="5"/>
          </p:nvPr>
        </p:nvSpPr>
        <p:spPr/>
        <p:txBody>
          <a:bodyPr/>
          <a:lstStyle/>
          <a:p>
            <a:fld id="{0DB9A84A-733A-0C47-AC2B-F0C70F83A7E9}" type="slidenum">
              <a:rPr lang="en-US" smtClean="0"/>
              <a:t>10</a:t>
            </a:fld>
            <a:endParaRPr lang="en-US"/>
          </a:p>
        </p:txBody>
      </p:sp>
    </p:spTree>
    <p:extLst>
      <p:ext uri="{BB962C8B-B14F-4D97-AF65-F5344CB8AC3E}">
        <p14:creationId xmlns:p14="http://schemas.microsoft.com/office/powerpoint/2010/main" val="347720470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0DB9A84A-733A-0C47-AC2B-F0C70F83A7E9}" type="slidenum">
              <a:rPr lang="en-US" smtClean="0"/>
              <a:t>11</a:t>
            </a:fld>
            <a:endParaRPr lang="en-US"/>
          </a:p>
        </p:txBody>
      </p:sp>
    </p:spTree>
    <p:extLst>
      <p:ext uri="{BB962C8B-B14F-4D97-AF65-F5344CB8AC3E}">
        <p14:creationId xmlns:p14="http://schemas.microsoft.com/office/powerpoint/2010/main" val="333711213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11.png"/><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5.png"/><Relationship Id="rId1" Type="http://schemas.openxmlformats.org/officeDocument/2006/relationships/slideMaster" Target="../slideMasters/slideMaster2.xml"/><Relationship Id="rId5" Type="http://schemas.openxmlformats.org/officeDocument/2006/relationships/image" Target="../media/image17.png"/><Relationship Id="rId4" Type="http://schemas.openxmlformats.org/officeDocument/2006/relationships/image" Target="../media/image16.png"/></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cSld>
  <p:clrMapOvr>
    <a:masterClrMapping/>
  </p:clrMapOvr>
  <p:transition spd="slow">
    <p:wipe/>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3" name="Picture Placeholder 8"/>
          <p:cNvSpPr>
            <a:spLocks noGrp="1"/>
          </p:cNvSpPr>
          <p:nvPr>
            <p:ph type="pic" sz="quarter" idx="15" hasCustomPrompt="1"/>
          </p:nvPr>
        </p:nvSpPr>
        <p:spPr>
          <a:xfrm>
            <a:off x="1790700" y="1427355"/>
            <a:ext cx="3963476" cy="4289503"/>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50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pic>
        <p:nvPicPr>
          <p:cNvPr id="3" name="Picture 2"/>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682146" y="3626068"/>
            <a:ext cx="2827708" cy="5764926"/>
          </a:xfrm>
          <a:prstGeom prst="rect">
            <a:avLst/>
          </a:prstGeom>
        </p:spPr>
      </p:pic>
      <p:sp>
        <p:nvSpPr>
          <p:cNvPr id="4" name="Picture Placeholder 2"/>
          <p:cNvSpPr>
            <a:spLocks noGrp="1"/>
          </p:cNvSpPr>
          <p:nvPr>
            <p:ph type="pic" sz="quarter" idx="10" hasCustomPrompt="1"/>
          </p:nvPr>
        </p:nvSpPr>
        <p:spPr>
          <a:xfrm>
            <a:off x="4867207" y="4357948"/>
            <a:ext cx="2452498" cy="4335609"/>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503601533"/>
      </p:ext>
    </p:extLst>
  </p:cSld>
  <p:clrMapOvr>
    <a:masterClrMapping/>
  </p:clrMapOvr>
  <p:transition spd="slow">
    <p:wipe/>
  </p:transition>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51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5" name="Picture Placeholder 2"/>
          <p:cNvSpPr>
            <a:spLocks noGrp="1"/>
          </p:cNvSpPr>
          <p:nvPr>
            <p:ph type="pic" sz="quarter" idx="17" hasCustomPrompt="1"/>
          </p:nvPr>
        </p:nvSpPr>
        <p:spPr>
          <a:xfrm>
            <a:off x="7156610" y="2618414"/>
            <a:ext cx="1538402" cy="2730998"/>
          </a:xfrm>
          <a:prstGeom prst="roundRect">
            <a:avLst>
              <a:gd name="adj"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6" name="Picture Placeholder 2"/>
          <p:cNvSpPr>
            <a:spLocks noGrp="1"/>
          </p:cNvSpPr>
          <p:nvPr>
            <p:ph type="pic" sz="quarter" idx="11" hasCustomPrompt="1"/>
          </p:nvPr>
        </p:nvSpPr>
        <p:spPr>
          <a:xfrm>
            <a:off x="3496986" y="2618414"/>
            <a:ext cx="1538402" cy="2730998"/>
          </a:xfrm>
          <a:prstGeom prst="roundRect">
            <a:avLst>
              <a:gd name="adj"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7" name="Picture Placeholder 2"/>
          <p:cNvSpPr>
            <a:spLocks noGrp="1"/>
          </p:cNvSpPr>
          <p:nvPr>
            <p:ph type="pic" sz="quarter" idx="13" hasCustomPrompt="1"/>
          </p:nvPr>
        </p:nvSpPr>
        <p:spPr>
          <a:xfrm>
            <a:off x="1790700" y="2618414"/>
            <a:ext cx="1538402" cy="2730998"/>
          </a:xfrm>
          <a:prstGeom prst="roundRect">
            <a:avLst>
              <a:gd name="adj"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10" name="Picture Placeholder 2"/>
          <p:cNvSpPr>
            <a:spLocks noGrp="1"/>
          </p:cNvSpPr>
          <p:nvPr>
            <p:ph type="pic" sz="quarter" idx="16" hasCustomPrompt="1"/>
          </p:nvPr>
        </p:nvSpPr>
        <p:spPr>
          <a:xfrm>
            <a:off x="8862898" y="2618414"/>
            <a:ext cx="1538402" cy="2730998"/>
          </a:xfrm>
          <a:prstGeom prst="roundRect">
            <a:avLst>
              <a:gd name="adj" fmla="val 0"/>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206875" y="2160820"/>
            <a:ext cx="1781850" cy="3632707"/>
          </a:xfrm>
          <a:prstGeom prst="rect">
            <a:avLst/>
          </a:prstGeom>
          <a:effectLst/>
        </p:spPr>
      </p:pic>
      <p:sp>
        <p:nvSpPr>
          <p:cNvPr id="12" name="Picture Placeholder 2"/>
          <p:cNvSpPr>
            <a:spLocks noGrp="1"/>
          </p:cNvSpPr>
          <p:nvPr>
            <p:ph type="pic" sz="quarter" idx="12" hasCustomPrompt="1"/>
          </p:nvPr>
        </p:nvSpPr>
        <p:spPr>
          <a:xfrm>
            <a:off x="5327672" y="2618414"/>
            <a:ext cx="1538402" cy="273099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Tree>
    <p:extLst>
      <p:ext uri="{BB962C8B-B14F-4D97-AF65-F5344CB8AC3E}">
        <p14:creationId xmlns:p14="http://schemas.microsoft.com/office/powerpoint/2010/main" val="29177476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100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childTnLst>
                                </p:cTn>
                              </p:par>
                              <p:par>
                                <p:cTn id="8" presetID="10" presetClass="entr" presetSubtype="0" fill="hold" grpId="0" nodeType="withEffect">
                                  <p:stCondLst>
                                    <p:cond delay="100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1000"/>
                                        <p:tgtEl>
                                          <p:spTgt spid="7"/>
                                        </p:tgtEl>
                                      </p:cBhvr>
                                    </p:animEffect>
                                  </p:childTnLst>
                                </p:cTn>
                              </p:par>
                              <p:par>
                                <p:cTn id="11" presetID="10" presetClass="entr" presetSubtype="0" fill="hold" grpId="0" nodeType="withEffect">
                                  <p:stCondLst>
                                    <p:cond delay="100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1000"/>
                                        <p:tgtEl>
                                          <p:spTgt spid="10"/>
                                        </p:tgtEl>
                                      </p:cBhvr>
                                    </p:animEffect>
                                  </p:childTnLst>
                                </p:cTn>
                              </p:par>
                              <p:par>
                                <p:cTn id="14" presetID="10" presetClass="entr" presetSubtype="0" fill="hold" grpId="0" nodeType="withEffect">
                                  <p:stCondLst>
                                    <p:cond delay="100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10" grpId="0" animBg="1"/>
    </p:bldLst>
  </p:timing>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52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73907" y="3536414"/>
            <a:ext cx="2179621" cy="4443652"/>
          </a:xfrm>
          <a:prstGeom prst="rect">
            <a:avLst/>
          </a:prstGeom>
          <a:effectLst/>
        </p:spPr>
      </p:pic>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3599850" y="3274540"/>
            <a:ext cx="2354068" cy="4679611"/>
          </a:xfrm>
          <a:prstGeom prst="rect">
            <a:avLst/>
          </a:prstGeom>
          <a:effectLst/>
        </p:spPr>
      </p:pic>
      <p:sp>
        <p:nvSpPr>
          <p:cNvPr id="17" name="Picture Placeholder 2"/>
          <p:cNvSpPr>
            <a:spLocks noGrp="1"/>
          </p:cNvSpPr>
          <p:nvPr>
            <p:ph type="pic" sz="quarter" idx="12" hasCustomPrompt="1"/>
          </p:nvPr>
        </p:nvSpPr>
        <p:spPr>
          <a:xfrm>
            <a:off x="6318194" y="4080739"/>
            <a:ext cx="1898127" cy="33624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18" name="Picture Placeholder 2"/>
          <p:cNvSpPr>
            <a:spLocks noGrp="1"/>
          </p:cNvSpPr>
          <p:nvPr>
            <p:ph type="pic" sz="quarter" idx="13" hasCustomPrompt="1"/>
          </p:nvPr>
        </p:nvSpPr>
        <p:spPr>
          <a:xfrm>
            <a:off x="3683638" y="3696393"/>
            <a:ext cx="2189830" cy="3887716"/>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19" name="Rectangle 18"/>
          <p:cNvSpPr/>
          <p:nvPr userDrawn="1"/>
        </p:nvSpPr>
        <p:spPr>
          <a:xfrm>
            <a:off x="4453989" y="3502568"/>
            <a:ext cx="660400" cy="133927"/>
          </a:xfrm>
          <a:prstGeom prst="rect">
            <a:avLst/>
          </a:prstGeom>
          <a:solidFill>
            <a:srgbClr val="F4F4F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938410459"/>
      </p:ext>
    </p:extLst>
  </p:cSld>
  <p:clrMapOvr>
    <a:masterClrMapping/>
  </p:clrMapOvr>
  <p:transition spd="slow">
    <p:wipe/>
  </p:transition>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53_Title Slide">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288342" y="-963827"/>
            <a:ext cx="5339879" cy="9127998"/>
          </a:xfrm>
          <a:prstGeom prst="rect">
            <a:avLst/>
          </a:prstGeom>
          <a:effectLst/>
        </p:spPr>
      </p:pic>
      <p:pic>
        <p:nvPicPr>
          <p:cNvPr id="10" name="Picture 9"/>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2971386" y="1512392"/>
            <a:ext cx="1942648" cy="3960529"/>
          </a:xfrm>
          <a:prstGeom prst="rect">
            <a:avLst/>
          </a:prstGeom>
          <a:effectLst/>
        </p:spPr>
      </p:pic>
      <p:sp>
        <p:nvSpPr>
          <p:cNvPr id="12" name="Picture Placeholder 2"/>
          <p:cNvSpPr>
            <a:spLocks noGrp="1"/>
          </p:cNvSpPr>
          <p:nvPr>
            <p:ph type="pic" sz="quarter" idx="12" hasCustomPrompt="1"/>
          </p:nvPr>
        </p:nvSpPr>
        <p:spPr>
          <a:xfrm>
            <a:off x="3069988" y="1999166"/>
            <a:ext cx="1727361" cy="3007952"/>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Tree>
    <p:extLst>
      <p:ext uri="{BB962C8B-B14F-4D97-AF65-F5344CB8AC3E}">
        <p14:creationId xmlns:p14="http://schemas.microsoft.com/office/powerpoint/2010/main" val="3037439964"/>
      </p:ext>
    </p:extLst>
  </p:cSld>
  <p:clrMapOvr>
    <a:masterClrMapping/>
  </p:clrMapOvr>
  <p:transition spd="slow">
    <p:wipe/>
  </p:transition>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54_Title Slide">
    <p:spTree>
      <p:nvGrpSpPr>
        <p:cNvPr id="1" name=""/>
        <p:cNvGrpSpPr/>
        <p:nvPr/>
      </p:nvGrpSpPr>
      <p:grpSpPr>
        <a:xfrm>
          <a:off x="0" y="0"/>
          <a:ext cx="0" cy="0"/>
          <a:chOff x="0" y="0"/>
          <a:chExt cx="0" cy="0"/>
        </a:xfrm>
      </p:grpSpPr>
      <p:sp>
        <p:nvSpPr>
          <p:cNvPr id="5" name="Picture Placeholder 2"/>
          <p:cNvSpPr>
            <a:spLocks noGrp="1"/>
          </p:cNvSpPr>
          <p:nvPr>
            <p:ph type="pic" sz="quarter" idx="11" hasCustomPrompt="1"/>
          </p:nvPr>
        </p:nvSpPr>
        <p:spPr>
          <a:xfrm>
            <a:off x="3300984" y="4215384"/>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dirty="0"/>
              <a:t>Drag &amp; Drop Image</a:t>
            </a:r>
          </a:p>
        </p:txBody>
      </p:sp>
      <p:sp>
        <p:nvSpPr>
          <p:cNvPr id="6" name="Picture Placeholder 2"/>
          <p:cNvSpPr>
            <a:spLocks noGrp="1"/>
          </p:cNvSpPr>
          <p:nvPr>
            <p:ph type="pic" sz="quarter" idx="12" hasCustomPrompt="1"/>
          </p:nvPr>
        </p:nvSpPr>
        <p:spPr>
          <a:xfrm>
            <a:off x="5112553" y="3076055"/>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dirty="0"/>
              <a:t>Drag &amp; Drop Image</a:t>
            </a:r>
          </a:p>
        </p:txBody>
      </p:sp>
      <p:sp>
        <p:nvSpPr>
          <p:cNvPr id="7" name="Picture Placeholder 2"/>
          <p:cNvSpPr>
            <a:spLocks noGrp="1"/>
          </p:cNvSpPr>
          <p:nvPr>
            <p:ph type="pic" sz="quarter" idx="14" hasCustomPrompt="1"/>
          </p:nvPr>
        </p:nvSpPr>
        <p:spPr>
          <a:xfrm>
            <a:off x="8685085" y="820709"/>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dirty="0"/>
              <a:t>Drag &amp; Drop Image</a:t>
            </a:r>
          </a:p>
        </p:txBody>
      </p:sp>
      <p:sp>
        <p:nvSpPr>
          <p:cNvPr id="8" name="Picture Placeholder 2"/>
          <p:cNvSpPr>
            <a:spLocks noGrp="1"/>
          </p:cNvSpPr>
          <p:nvPr>
            <p:ph type="pic" sz="quarter" idx="15" hasCustomPrompt="1"/>
          </p:nvPr>
        </p:nvSpPr>
        <p:spPr>
          <a:xfrm>
            <a:off x="10487042" y="-311247"/>
            <a:ext cx="2093976" cy="3721608"/>
          </a:xfrm>
          <a:prstGeom prst="rect">
            <a:avLst/>
          </a:prstGeom>
          <a:pattFill prst="pct5">
            <a:fgClr>
              <a:schemeClr val="tx1"/>
            </a:fgClr>
            <a:bgClr>
              <a:schemeClr val="bg1">
                <a:lumMod val="85000"/>
              </a:schemeClr>
            </a:bgClr>
          </a:pattFill>
          <a:effectLst/>
          <a:scene3d>
            <a:camera prst="orthographicFront">
              <a:rot lat="2400000" lon="2400000" rev="3600000"/>
            </a:camera>
            <a:lightRig rig="threePt" dir="t"/>
          </a:scene3d>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dirty="0"/>
              <a:t>Drag &amp; Drop Image</a:t>
            </a:r>
          </a:p>
        </p:txBody>
      </p:sp>
      <p:pic>
        <p:nvPicPr>
          <p:cNvPr id="9" name="Picture 8"/>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5344161" y="2213356"/>
            <a:ext cx="5203862" cy="3360312"/>
          </a:xfrm>
          <a:prstGeom prst="rect">
            <a:avLst/>
          </a:prstGeom>
        </p:spPr>
      </p:pic>
      <p:sp>
        <p:nvSpPr>
          <p:cNvPr id="13" name="Picture Placeholder 2"/>
          <p:cNvSpPr>
            <a:spLocks noGrp="1"/>
          </p:cNvSpPr>
          <p:nvPr>
            <p:ph type="pic" sz="quarter" idx="13" hasCustomPrompt="1"/>
          </p:nvPr>
        </p:nvSpPr>
        <p:spPr>
          <a:xfrm>
            <a:off x="7016275" y="1791063"/>
            <a:ext cx="1901952" cy="3931920"/>
          </a:xfrm>
          <a:prstGeom prst="rect">
            <a:avLst/>
          </a:prstGeom>
          <a:pattFill prst="pct5">
            <a:fgClr>
              <a:schemeClr val="tx1"/>
            </a:fgClr>
            <a:bgClr>
              <a:schemeClr val="bg1">
                <a:lumMod val="85000"/>
              </a:schemeClr>
            </a:bgClr>
          </a:pattFill>
          <a:effectLst/>
          <a:scene3d>
            <a:camera prst="orthographicFront">
              <a:rot lat="2400000" lon="2400000" rev="3630000"/>
            </a:camera>
            <a:lightRig rig="threePt" dir="t"/>
          </a:scene3d>
          <a:sp3d/>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dirty="0"/>
              <a:t>Drag &amp; Drop Image</a:t>
            </a:r>
          </a:p>
        </p:txBody>
      </p:sp>
    </p:spTree>
    <p:extLst>
      <p:ext uri="{BB962C8B-B14F-4D97-AF65-F5344CB8AC3E}">
        <p14:creationId xmlns:p14="http://schemas.microsoft.com/office/powerpoint/2010/main" val="2984213451"/>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anim calcmode="lin" valueType="num">
                                      <p:cBhvr>
                                        <p:cTn id="8" dur="500" fill="hold"/>
                                        <p:tgtEl>
                                          <p:spTgt spid="9"/>
                                        </p:tgtEl>
                                        <p:attrNameLst>
                                          <p:attrName>ppt_x</p:attrName>
                                        </p:attrNameLst>
                                      </p:cBhvr>
                                      <p:tavLst>
                                        <p:tav tm="0">
                                          <p:val>
                                            <p:strVal val="#ppt_x"/>
                                          </p:val>
                                        </p:tav>
                                        <p:tav tm="100000">
                                          <p:val>
                                            <p:strVal val="#ppt_x"/>
                                          </p:val>
                                        </p:tav>
                                      </p:tavLst>
                                    </p:anim>
                                    <p:anim calcmode="lin" valueType="num">
                                      <p:cBhvr>
                                        <p:cTn id="9" dur="500" fill="hold"/>
                                        <p:tgtEl>
                                          <p:spTgt spid="9"/>
                                        </p:tgtEl>
                                        <p:attrNameLst>
                                          <p:attrName>ppt_y</p:attrName>
                                        </p:attrNameLst>
                                      </p:cBhvr>
                                      <p:tavLst>
                                        <p:tav tm="0">
                                          <p:val>
                                            <p:strVal val="#ppt_y+.1"/>
                                          </p:val>
                                        </p:tav>
                                        <p:tav tm="100000">
                                          <p:val>
                                            <p:strVal val="#ppt_y"/>
                                          </p:val>
                                        </p:tav>
                                      </p:tavLst>
                                    </p:anim>
                                  </p:childTnLst>
                                </p:cTn>
                              </p:par>
                              <p:par>
                                <p:cTn id="10" presetID="10" presetClass="entr" presetSubtype="0" fill="hold" grpId="0" nodeType="withEffect">
                                  <p:stCondLst>
                                    <p:cond delay="100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par>
                                <p:cTn id="13" presetID="10" presetClass="entr" presetSubtype="0" fill="hold" grpId="0" nodeType="withEffect">
                                  <p:stCondLst>
                                    <p:cond delay="150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grpId="0" nodeType="withEffect">
                                  <p:stCondLst>
                                    <p:cond delay="200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500"/>
                                        <p:tgtEl>
                                          <p:spTgt spid="6"/>
                                        </p:tgtEl>
                                      </p:cBhvr>
                                    </p:animEffect>
                                  </p:childTnLst>
                                </p:cTn>
                              </p:par>
                              <p:par>
                                <p:cTn id="19" presetID="10" presetClass="entr" presetSubtype="0" fill="hold" grpId="0" nodeType="withEffect">
                                  <p:stCondLst>
                                    <p:cond delay="250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childTnLst>
                                </p:cTn>
                              </p:par>
                              <p:par>
                                <p:cTn id="22" presetID="10" presetClass="entr" presetSubtype="0" fill="hold" grpId="0" nodeType="withEffect">
                                  <p:stCondLst>
                                    <p:cond delay="300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P spid="13" grpId="0" animBg="1"/>
    </p:bldLst>
  </p:timing>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55_Title Slide">
    <p:spTree>
      <p:nvGrpSpPr>
        <p:cNvPr id="1" name=""/>
        <p:cNvGrpSpPr/>
        <p:nvPr/>
      </p:nvGrpSpPr>
      <p:grpSpPr>
        <a:xfrm>
          <a:off x="0" y="0"/>
          <a:ext cx="0" cy="0"/>
          <a:chOff x="0" y="0"/>
          <a:chExt cx="0" cy="0"/>
        </a:xfrm>
      </p:grpSpPr>
      <p:pic>
        <p:nvPicPr>
          <p:cNvPr id="36" name="Picture 35"/>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993353" y="-677528"/>
            <a:ext cx="2179780" cy="4258277"/>
          </a:xfrm>
          <a:prstGeom prst="rect">
            <a:avLst/>
          </a:prstGeom>
        </p:spPr>
      </p:pic>
      <p:pic>
        <p:nvPicPr>
          <p:cNvPr id="37" name="Picture 36"/>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039323" y="1094122"/>
            <a:ext cx="2179780" cy="4258277"/>
          </a:xfrm>
          <a:prstGeom prst="rect">
            <a:avLst/>
          </a:prstGeom>
        </p:spPr>
      </p:pic>
      <p:pic>
        <p:nvPicPr>
          <p:cNvPr id="38" name="Picture 3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062977" y="-392322"/>
            <a:ext cx="2179780" cy="4258277"/>
          </a:xfrm>
          <a:prstGeom prst="rect">
            <a:avLst/>
          </a:prstGeom>
        </p:spPr>
      </p:pic>
      <p:sp>
        <p:nvSpPr>
          <p:cNvPr id="33" name="Picture Placeholder 2"/>
          <p:cNvSpPr>
            <a:spLocks noGrp="1"/>
          </p:cNvSpPr>
          <p:nvPr>
            <p:ph type="pic" sz="quarter" idx="11" hasCustomPrompt="1"/>
          </p:nvPr>
        </p:nvSpPr>
        <p:spPr>
          <a:xfrm>
            <a:off x="4246988" y="-22859"/>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4" name="Picture Placeholder 2"/>
          <p:cNvSpPr>
            <a:spLocks noGrp="1"/>
          </p:cNvSpPr>
          <p:nvPr>
            <p:ph type="pic" sz="quarter" idx="12" hasCustomPrompt="1"/>
          </p:nvPr>
        </p:nvSpPr>
        <p:spPr>
          <a:xfrm>
            <a:off x="6299985" y="17487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5" name="Picture Placeholder 2"/>
          <p:cNvSpPr>
            <a:spLocks noGrp="1"/>
          </p:cNvSpPr>
          <p:nvPr>
            <p:ph type="pic" sz="quarter" idx="13" hasCustomPrompt="1"/>
          </p:nvPr>
        </p:nvSpPr>
        <p:spPr>
          <a:xfrm>
            <a:off x="8326256" y="262890"/>
            <a:ext cx="1659300" cy="2948940"/>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Tree>
    <p:extLst>
      <p:ext uri="{BB962C8B-B14F-4D97-AF65-F5344CB8AC3E}">
        <p14:creationId xmlns:p14="http://schemas.microsoft.com/office/powerpoint/2010/main" val="3705392957"/>
      </p:ext>
    </p:extLst>
  </p:cSld>
  <p:clrMapOvr>
    <a:masterClrMapping/>
  </p:clrMapOvr>
  <p:transition spd="slow">
    <p:wipe/>
  </p:transition>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56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9069616" y="628716"/>
            <a:ext cx="4939393" cy="6858000"/>
          </a:xfrm>
          <a:prstGeom prst="rect">
            <a:avLst/>
          </a:prstGeom>
          <a:effectLst/>
        </p:spPr>
      </p:pic>
      <p:pic>
        <p:nvPicPr>
          <p:cNvPr id="13" name="Picture 12"/>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5765088" y="2191658"/>
            <a:ext cx="1998958" cy="4075330"/>
          </a:xfrm>
          <a:prstGeom prst="rect">
            <a:avLst/>
          </a:prstGeom>
          <a:effectLst/>
        </p:spPr>
      </p:pic>
      <p:pic>
        <p:nvPicPr>
          <p:cNvPr id="14" name="Picture 13"/>
          <p:cNvPicPr>
            <a:picLocks noChangeAspect="1"/>
          </p:cNvPicPr>
          <p:nvPr userDrawn="1"/>
        </p:nvPicPr>
        <p:blipFill>
          <a:blip r:embed="rId4" cstate="screen">
            <a:extLst>
              <a:ext uri="{28A0092B-C50C-407E-A947-70E740481C1C}">
                <a14:useLocalDpi xmlns:a14="http://schemas.microsoft.com/office/drawing/2010/main"/>
              </a:ext>
            </a:extLst>
          </a:blip>
          <a:stretch>
            <a:fillRect/>
          </a:stretch>
        </p:blipFill>
        <p:spPr>
          <a:xfrm>
            <a:off x="3177619" y="1941731"/>
            <a:ext cx="2175811" cy="4325257"/>
          </a:xfrm>
          <a:prstGeom prst="rect">
            <a:avLst/>
          </a:prstGeom>
          <a:effectLst/>
        </p:spPr>
      </p:pic>
      <p:pic>
        <p:nvPicPr>
          <p:cNvPr id="15" name="Picture 14"/>
          <p:cNvPicPr>
            <a:picLocks noChangeAspect="1"/>
          </p:cNvPicPr>
          <p:nvPr userDrawn="1"/>
        </p:nvPicPr>
        <p:blipFill>
          <a:blip r:embed="rId5" cstate="screen">
            <a:extLst>
              <a:ext uri="{28A0092B-C50C-407E-A947-70E740481C1C}">
                <a14:useLocalDpi xmlns:a14="http://schemas.microsoft.com/office/drawing/2010/main"/>
              </a:ext>
            </a:extLst>
          </a:blip>
          <a:stretch>
            <a:fillRect/>
          </a:stretch>
        </p:blipFill>
        <p:spPr>
          <a:xfrm>
            <a:off x="1587908" y="4040025"/>
            <a:ext cx="1243445" cy="2404317"/>
          </a:xfrm>
          <a:prstGeom prst="rect">
            <a:avLst/>
          </a:prstGeom>
          <a:effectLst/>
        </p:spPr>
      </p:pic>
      <p:sp>
        <p:nvSpPr>
          <p:cNvPr id="8" name="Picture Placeholder 2"/>
          <p:cNvSpPr>
            <a:spLocks noGrp="1"/>
          </p:cNvSpPr>
          <p:nvPr>
            <p:ph type="pic" sz="quarter" idx="12" hasCustomPrompt="1"/>
          </p:nvPr>
        </p:nvSpPr>
        <p:spPr>
          <a:xfrm>
            <a:off x="5894174" y="2693775"/>
            <a:ext cx="1771047" cy="311330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9" name="Picture Placeholder 2"/>
          <p:cNvSpPr>
            <a:spLocks noGrp="1"/>
          </p:cNvSpPr>
          <p:nvPr>
            <p:ph type="pic" sz="quarter" idx="13" hasCustomPrompt="1"/>
          </p:nvPr>
        </p:nvSpPr>
        <p:spPr>
          <a:xfrm>
            <a:off x="3265039" y="2323070"/>
            <a:ext cx="2001318" cy="357407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10" name="Picture Placeholder 2"/>
          <p:cNvSpPr>
            <a:spLocks noGrp="1"/>
          </p:cNvSpPr>
          <p:nvPr>
            <p:ph type="pic" sz="quarter" idx="14" hasCustomPrompt="1"/>
          </p:nvPr>
        </p:nvSpPr>
        <p:spPr>
          <a:xfrm>
            <a:off x="1822122" y="4762702"/>
            <a:ext cx="774384" cy="963299"/>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11" name="Picture Placeholder 2"/>
          <p:cNvSpPr>
            <a:spLocks noGrp="1"/>
          </p:cNvSpPr>
          <p:nvPr>
            <p:ph type="pic" sz="quarter" idx="15" hasCustomPrompt="1"/>
          </p:nvPr>
        </p:nvSpPr>
        <p:spPr>
          <a:xfrm>
            <a:off x="8872151" y="2075937"/>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 name="Rectangle 1"/>
          <p:cNvSpPr/>
          <p:nvPr userDrawn="1"/>
        </p:nvSpPr>
        <p:spPr>
          <a:xfrm>
            <a:off x="3904735" y="2154587"/>
            <a:ext cx="691979" cy="131412"/>
          </a:xfrm>
          <a:prstGeom prst="rect">
            <a:avLst/>
          </a:prstGeom>
          <a:solidFill>
            <a:srgbClr val="F4F4F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388080940"/>
      </p:ext>
    </p:extLst>
  </p:cSld>
  <p:clrMapOvr>
    <a:masterClrMapping/>
  </p:clrMapOvr>
  <p:transition spd="slow">
    <p:wipe/>
  </p:transition>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7685" y="2603823"/>
            <a:ext cx="2042125" cy="3948638"/>
          </a:xfrm>
          <a:prstGeom prst="rect">
            <a:avLst/>
          </a:prstGeom>
          <a:effectLst/>
        </p:spPr>
      </p:pic>
      <p:sp>
        <p:nvSpPr>
          <p:cNvPr id="10" name="Picture Placeholder 2"/>
          <p:cNvSpPr>
            <a:spLocks noGrp="1"/>
          </p:cNvSpPr>
          <p:nvPr>
            <p:ph type="pic" sz="quarter" idx="14" hasCustomPrompt="1"/>
          </p:nvPr>
        </p:nvSpPr>
        <p:spPr>
          <a:xfrm>
            <a:off x="3763248" y="37767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2973" y="2603823"/>
            <a:ext cx="2042125" cy="3948638"/>
          </a:xfrm>
          <a:prstGeom prst="rect">
            <a:avLst/>
          </a:prstGeom>
          <a:effectLst/>
        </p:spPr>
      </p:pic>
      <p:sp>
        <p:nvSpPr>
          <p:cNvPr id="19" name="Picture Placeholder 2"/>
          <p:cNvSpPr>
            <a:spLocks noGrp="1"/>
          </p:cNvSpPr>
          <p:nvPr>
            <p:ph type="pic" sz="quarter" idx="16" hasCustomPrompt="1"/>
          </p:nvPr>
        </p:nvSpPr>
        <p:spPr>
          <a:xfrm>
            <a:off x="7198536" y="37767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223" y="2406391"/>
            <a:ext cx="2246337" cy="4343502"/>
          </a:xfrm>
          <a:prstGeom prst="rect">
            <a:avLst/>
          </a:prstGeom>
          <a:effectLst/>
        </p:spPr>
      </p:pic>
      <p:sp>
        <p:nvSpPr>
          <p:cNvPr id="17" name="Picture Placeholder 2"/>
          <p:cNvSpPr>
            <a:spLocks noGrp="1"/>
          </p:cNvSpPr>
          <p:nvPr>
            <p:ph type="pic" sz="quarter" idx="15" hasCustomPrompt="1"/>
          </p:nvPr>
        </p:nvSpPr>
        <p:spPr>
          <a:xfrm>
            <a:off x="5417303" y="3697630"/>
            <a:ext cx="1398958" cy="17402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0"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extLst>
      <p:ext uri="{BB962C8B-B14F-4D97-AF65-F5344CB8AC3E}">
        <p14:creationId xmlns:p14="http://schemas.microsoft.com/office/powerpoint/2010/main" val="2676066806"/>
      </p:ext>
    </p:extLst>
  </p:cSld>
  <p:clrMapOvr>
    <a:masterClrMapping/>
  </p:clrMapOvr>
  <p:transition spd="slow">
    <p:wipe/>
  </p:transition>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99075" y="98779"/>
            <a:ext cx="4939393" cy="6858000"/>
          </a:xfrm>
          <a:prstGeom prst="rect">
            <a:avLst/>
          </a:prstGeom>
          <a:effectLst/>
        </p:spPr>
      </p:pic>
      <p:sp>
        <p:nvSpPr>
          <p:cNvPr id="11" name="Picture Placeholder 2"/>
          <p:cNvSpPr>
            <a:spLocks noGrp="1"/>
          </p:cNvSpPr>
          <p:nvPr>
            <p:ph type="pic" sz="quarter" idx="15" hasCustomPrompt="1"/>
          </p:nvPr>
        </p:nvSpPr>
        <p:spPr>
          <a:xfrm>
            <a:off x="-396540" y="1546000"/>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Tree>
    <p:extLst>
      <p:ext uri="{BB962C8B-B14F-4D97-AF65-F5344CB8AC3E}">
        <p14:creationId xmlns:p14="http://schemas.microsoft.com/office/powerpoint/2010/main" val="4257860063"/>
      </p:ext>
    </p:extLst>
  </p:cSld>
  <p:clrMapOvr>
    <a:masterClrMapping/>
  </p:clrMapOvr>
  <p:transition spd="slow">
    <p:wipe/>
  </p:transition>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57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pic>
        <p:nvPicPr>
          <p:cNvPr id="8" name="Picture 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1066799" y="3416531"/>
            <a:ext cx="10058400" cy="6030254"/>
          </a:xfrm>
          <a:prstGeom prst="rect">
            <a:avLst/>
          </a:prstGeom>
          <a:effectLst/>
        </p:spPr>
      </p:pic>
      <p:sp>
        <p:nvSpPr>
          <p:cNvPr id="9" name="Picture Placeholder 2"/>
          <p:cNvSpPr>
            <a:spLocks noGrp="1"/>
          </p:cNvSpPr>
          <p:nvPr>
            <p:ph type="pic" sz="quarter" idx="12" hasCustomPrompt="1"/>
          </p:nvPr>
        </p:nvSpPr>
        <p:spPr>
          <a:xfrm>
            <a:off x="2235209" y="3875315"/>
            <a:ext cx="7725220" cy="4795158"/>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Tree>
    <p:extLst>
      <p:ext uri="{BB962C8B-B14F-4D97-AF65-F5344CB8AC3E}">
        <p14:creationId xmlns:p14="http://schemas.microsoft.com/office/powerpoint/2010/main" val="1593737786"/>
      </p:ext>
    </p:extLst>
  </p:cSld>
  <p:clrMapOvr>
    <a:masterClrMapping/>
  </p:clrMapOvr>
  <p:transition spd="slow">
    <p:wipe/>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86458" y="1260375"/>
            <a:ext cx="4397254" cy="4336451"/>
          </a:xfrm>
          <a:custGeom>
            <a:avLst/>
            <a:gdLst>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0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1" fmla="*/ 1815121 w 7680637"/>
              <a:gd name="connsiteY0-2" fmla="*/ 575706 h 4910916"/>
              <a:gd name="connsiteX1-3" fmla="*/ 1958741 w 7680637"/>
              <a:gd name="connsiteY1-4" fmla="*/ 578860 h 4910916"/>
              <a:gd name="connsiteX2-5" fmla="*/ 2359375 w 7680637"/>
              <a:gd name="connsiteY2-6" fmla="*/ 688177 h 4910916"/>
              <a:gd name="connsiteX3-7" fmla="*/ 2789536 w 7680637"/>
              <a:gd name="connsiteY3-8" fmla="*/ 948486 h 4910916"/>
              <a:gd name="connsiteX4-9" fmla="*/ 3102571 w 7680637"/>
              <a:gd name="connsiteY4-10" fmla="*/ 1217819 h 4910916"/>
              <a:gd name="connsiteX5-11" fmla="*/ 3332895 w 7680637"/>
              <a:gd name="connsiteY5-12" fmla="*/ 1453908 h 4910916"/>
              <a:gd name="connsiteX6-13" fmla="*/ 3547486 w 7680637"/>
              <a:gd name="connsiteY6-14" fmla="*/ 1699728 h 4910916"/>
              <a:gd name="connsiteX7-15" fmla="*/ 3559541 w 7680637"/>
              <a:gd name="connsiteY7-16" fmla="*/ 1711279 h 4910916"/>
              <a:gd name="connsiteX8-17" fmla="*/ 3594844 w 7680637"/>
              <a:gd name="connsiteY8-18" fmla="*/ 1754304 h 4910916"/>
              <a:gd name="connsiteX9-19" fmla="*/ 3608488 w 7680637"/>
              <a:gd name="connsiteY9-20" fmla="*/ 1774075 h 4910916"/>
              <a:gd name="connsiteX10-21" fmla="*/ 3859378 w 7680637"/>
              <a:gd name="connsiteY10-22" fmla="*/ 2104986 h 4910916"/>
              <a:gd name="connsiteX11-23" fmla="*/ 4127150 w 7680637"/>
              <a:gd name="connsiteY11-24" fmla="*/ 2531885 h 4910916"/>
              <a:gd name="connsiteX12-25" fmla="*/ 4318633 w 7680637"/>
              <a:gd name="connsiteY12-26" fmla="*/ 2969503 h 4910916"/>
              <a:gd name="connsiteX13-27" fmla="*/ 4397027 w 7680637"/>
              <a:gd name="connsiteY13-28" fmla="*/ 3404098 h 4910916"/>
              <a:gd name="connsiteX14-29" fmla="*/ 4225697 w 7680637"/>
              <a:gd name="connsiteY14-30" fmla="*/ 3994367 h 4910916"/>
              <a:gd name="connsiteX15-31" fmla="*/ 4062935 w 7680637"/>
              <a:gd name="connsiteY15-32" fmla="*/ 4183760 h 4910916"/>
              <a:gd name="connsiteX16-33" fmla="*/ 4026361 w 7680637"/>
              <a:gd name="connsiteY16-34" fmla="*/ 4222769 h 4910916"/>
              <a:gd name="connsiteX17-35" fmla="*/ 3960411 w 7680637"/>
              <a:gd name="connsiteY17-36" fmla="*/ 4276882 h 4910916"/>
              <a:gd name="connsiteX18-37" fmla="*/ 3930096 w 7680637"/>
              <a:gd name="connsiteY18-38" fmla="*/ 4294610 h 4910916"/>
              <a:gd name="connsiteX19-39" fmla="*/ 3581683 w 7680637"/>
              <a:gd name="connsiteY19-40" fmla="*/ 4498437 h 4910916"/>
              <a:gd name="connsiteX20-41" fmla="*/ 3065181 w 7680637"/>
              <a:gd name="connsiteY20-42" fmla="*/ 4687197 h 4910916"/>
              <a:gd name="connsiteX21-43" fmla="*/ 2281419 w 7680637"/>
              <a:gd name="connsiteY21-44" fmla="*/ 4850951 h 4910916"/>
              <a:gd name="connsiteX22-45" fmla="*/ 1509106 w 7680637"/>
              <a:gd name="connsiteY22-46" fmla="*/ 4910820 h 4910916"/>
              <a:gd name="connsiteX23-47" fmla="*/ 987175 w 7680637"/>
              <a:gd name="connsiteY23-48" fmla="*/ 4861062 h 4910916"/>
              <a:gd name="connsiteX24-49" fmla="*/ 589146 w 7680637"/>
              <a:gd name="connsiteY24-50" fmla="*/ 4727900 h 4910916"/>
              <a:gd name="connsiteX25-51" fmla="*/ 309879 w 7680637"/>
              <a:gd name="connsiteY25-52" fmla="*/ 4528000 h 4910916"/>
              <a:gd name="connsiteX26-53" fmla="*/ 268865 w 7680637"/>
              <a:gd name="connsiteY26-54" fmla="*/ 4488072 h 4910916"/>
              <a:gd name="connsiteX27-55" fmla="*/ 226554 w 7680637"/>
              <a:gd name="connsiteY27-56" fmla="*/ 4436505 h 4910916"/>
              <a:gd name="connsiteX28-57" fmla="*/ 218482 w 7680637"/>
              <a:gd name="connsiteY28-58" fmla="*/ 4421951 h 4910916"/>
              <a:gd name="connsiteX29-59" fmla="*/ 164739 w 7680637"/>
              <a:gd name="connsiteY29-60" fmla="*/ 4339798 h 4910916"/>
              <a:gd name="connsiteX30-61" fmla="*/ 30218 w 7680637"/>
              <a:gd name="connsiteY30-62" fmla="*/ 3978516 h 4910916"/>
              <a:gd name="connsiteX31-63" fmla="*/ 6563 w 7680637"/>
              <a:gd name="connsiteY31-64" fmla="*/ 3481803 h 4910916"/>
              <a:gd name="connsiteX32-65" fmla="*/ 94549 w 7680637"/>
              <a:gd name="connsiteY32-66" fmla="*/ 2948010 h 4910916"/>
              <a:gd name="connsiteX33-67" fmla="*/ 517592 w 7680637"/>
              <a:gd name="connsiteY33-68" fmla="*/ 1774309 h 4910916"/>
              <a:gd name="connsiteX34-69" fmla="*/ 854449 w 7680637"/>
              <a:gd name="connsiteY34-70" fmla="*/ 1197238 h 4910916"/>
              <a:gd name="connsiteX35-71" fmla="*/ 1142073 w 7680637"/>
              <a:gd name="connsiteY35-72" fmla="*/ 876277 h 4910916"/>
              <a:gd name="connsiteX36-73" fmla="*/ 1156923 w 7680637"/>
              <a:gd name="connsiteY36-74" fmla="*/ 860124 h 4910916"/>
              <a:gd name="connsiteX37-75" fmla="*/ 1219944 w 7680637"/>
              <a:gd name="connsiteY37-76" fmla="*/ 808414 h 4910916"/>
              <a:gd name="connsiteX38-77" fmla="*/ 1243132 w 7680637"/>
              <a:gd name="connsiteY38-78" fmla="*/ 793623 h 4910916"/>
              <a:gd name="connsiteX39-79" fmla="*/ 1408343 w 7680637"/>
              <a:gd name="connsiteY39-80" fmla="*/ 687974 h 4910916"/>
              <a:gd name="connsiteX40-81" fmla="*/ 1815121 w 7680637"/>
              <a:gd name="connsiteY40-82" fmla="*/ 575706 h 4910916"/>
              <a:gd name="connsiteX41-83" fmla="*/ 5284387 w 7680637"/>
              <a:gd name="connsiteY41-84" fmla="*/ 2396248 h 4910916"/>
              <a:gd name="connsiteX42-85" fmla="*/ 7680637 w 7680637"/>
              <a:gd name="connsiteY42-86" fmla="*/ 0 h 4910916"/>
              <a:gd name="connsiteX43-87" fmla="*/ 7680637 w 7680637"/>
              <a:gd name="connsiteY43-88" fmla="*/ 2396248 h 4910916"/>
              <a:gd name="connsiteX44-89" fmla="*/ 5284387 w 7680637"/>
              <a:gd name="connsiteY44-90" fmla="*/ 2396248 h 4910916"/>
              <a:gd name="connsiteX0-91" fmla="*/ 1815121 w 7680637"/>
              <a:gd name="connsiteY0-92" fmla="*/ 1241 h 4336451"/>
              <a:gd name="connsiteX1-93" fmla="*/ 1958741 w 7680637"/>
              <a:gd name="connsiteY1-94" fmla="*/ 4395 h 4336451"/>
              <a:gd name="connsiteX2-95" fmla="*/ 2359375 w 7680637"/>
              <a:gd name="connsiteY2-96" fmla="*/ 113712 h 4336451"/>
              <a:gd name="connsiteX3-97" fmla="*/ 2789536 w 7680637"/>
              <a:gd name="connsiteY3-98" fmla="*/ 374021 h 4336451"/>
              <a:gd name="connsiteX4-99" fmla="*/ 3102571 w 7680637"/>
              <a:gd name="connsiteY4-100" fmla="*/ 643354 h 4336451"/>
              <a:gd name="connsiteX5-101" fmla="*/ 3332895 w 7680637"/>
              <a:gd name="connsiteY5-102" fmla="*/ 879443 h 4336451"/>
              <a:gd name="connsiteX6-103" fmla="*/ 3547486 w 7680637"/>
              <a:gd name="connsiteY6-104" fmla="*/ 1125263 h 4336451"/>
              <a:gd name="connsiteX7-105" fmla="*/ 3559541 w 7680637"/>
              <a:gd name="connsiteY7-106" fmla="*/ 1136814 h 4336451"/>
              <a:gd name="connsiteX8-107" fmla="*/ 3594844 w 7680637"/>
              <a:gd name="connsiteY8-108" fmla="*/ 1179839 h 4336451"/>
              <a:gd name="connsiteX9-109" fmla="*/ 3608488 w 7680637"/>
              <a:gd name="connsiteY9-110" fmla="*/ 1199610 h 4336451"/>
              <a:gd name="connsiteX10-111" fmla="*/ 3859378 w 7680637"/>
              <a:gd name="connsiteY10-112" fmla="*/ 1530521 h 4336451"/>
              <a:gd name="connsiteX11-113" fmla="*/ 4127150 w 7680637"/>
              <a:gd name="connsiteY11-114" fmla="*/ 1957420 h 4336451"/>
              <a:gd name="connsiteX12-115" fmla="*/ 4318633 w 7680637"/>
              <a:gd name="connsiteY12-116" fmla="*/ 2395038 h 4336451"/>
              <a:gd name="connsiteX13-117" fmla="*/ 4397027 w 7680637"/>
              <a:gd name="connsiteY13-118" fmla="*/ 2829633 h 4336451"/>
              <a:gd name="connsiteX14-119" fmla="*/ 4225697 w 7680637"/>
              <a:gd name="connsiteY14-120" fmla="*/ 3419902 h 4336451"/>
              <a:gd name="connsiteX15-121" fmla="*/ 4062935 w 7680637"/>
              <a:gd name="connsiteY15-122" fmla="*/ 3609295 h 4336451"/>
              <a:gd name="connsiteX16-123" fmla="*/ 4026361 w 7680637"/>
              <a:gd name="connsiteY16-124" fmla="*/ 3648304 h 4336451"/>
              <a:gd name="connsiteX17-125" fmla="*/ 3960411 w 7680637"/>
              <a:gd name="connsiteY17-126" fmla="*/ 3702417 h 4336451"/>
              <a:gd name="connsiteX18-127" fmla="*/ 3930096 w 7680637"/>
              <a:gd name="connsiteY18-128" fmla="*/ 3720145 h 4336451"/>
              <a:gd name="connsiteX19-129" fmla="*/ 3581683 w 7680637"/>
              <a:gd name="connsiteY19-130" fmla="*/ 3923972 h 4336451"/>
              <a:gd name="connsiteX20-131" fmla="*/ 3065181 w 7680637"/>
              <a:gd name="connsiteY20-132" fmla="*/ 4112732 h 4336451"/>
              <a:gd name="connsiteX21-133" fmla="*/ 2281419 w 7680637"/>
              <a:gd name="connsiteY21-134" fmla="*/ 4276486 h 4336451"/>
              <a:gd name="connsiteX22-135" fmla="*/ 1509106 w 7680637"/>
              <a:gd name="connsiteY22-136" fmla="*/ 4336355 h 4336451"/>
              <a:gd name="connsiteX23-137" fmla="*/ 987175 w 7680637"/>
              <a:gd name="connsiteY23-138" fmla="*/ 4286597 h 4336451"/>
              <a:gd name="connsiteX24-139" fmla="*/ 589146 w 7680637"/>
              <a:gd name="connsiteY24-140" fmla="*/ 4153435 h 4336451"/>
              <a:gd name="connsiteX25-141" fmla="*/ 309879 w 7680637"/>
              <a:gd name="connsiteY25-142" fmla="*/ 3953535 h 4336451"/>
              <a:gd name="connsiteX26-143" fmla="*/ 268865 w 7680637"/>
              <a:gd name="connsiteY26-144" fmla="*/ 3913607 h 4336451"/>
              <a:gd name="connsiteX27-145" fmla="*/ 226554 w 7680637"/>
              <a:gd name="connsiteY27-146" fmla="*/ 3862040 h 4336451"/>
              <a:gd name="connsiteX28-147" fmla="*/ 218482 w 7680637"/>
              <a:gd name="connsiteY28-148" fmla="*/ 3847486 h 4336451"/>
              <a:gd name="connsiteX29-149" fmla="*/ 164739 w 7680637"/>
              <a:gd name="connsiteY29-150" fmla="*/ 3765333 h 4336451"/>
              <a:gd name="connsiteX30-151" fmla="*/ 30218 w 7680637"/>
              <a:gd name="connsiteY30-152" fmla="*/ 3404051 h 4336451"/>
              <a:gd name="connsiteX31-153" fmla="*/ 6563 w 7680637"/>
              <a:gd name="connsiteY31-154" fmla="*/ 2907338 h 4336451"/>
              <a:gd name="connsiteX32-155" fmla="*/ 94549 w 7680637"/>
              <a:gd name="connsiteY32-156" fmla="*/ 2373545 h 4336451"/>
              <a:gd name="connsiteX33-157" fmla="*/ 517592 w 7680637"/>
              <a:gd name="connsiteY33-158" fmla="*/ 1199844 h 4336451"/>
              <a:gd name="connsiteX34-159" fmla="*/ 854449 w 7680637"/>
              <a:gd name="connsiteY34-160" fmla="*/ 622773 h 4336451"/>
              <a:gd name="connsiteX35-161" fmla="*/ 1142073 w 7680637"/>
              <a:gd name="connsiteY35-162" fmla="*/ 301812 h 4336451"/>
              <a:gd name="connsiteX36-163" fmla="*/ 1156923 w 7680637"/>
              <a:gd name="connsiteY36-164" fmla="*/ 285659 h 4336451"/>
              <a:gd name="connsiteX37-165" fmla="*/ 1219944 w 7680637"/>
              <a:gd name="connsiteY37-166" fmla="*/ 233949 h 4336451"/>
              <a:gd name="connsiteX38-167" fmla="*/ 1243132 w 7680637"/>
              <a:gd name="connsiteY38-168" fmla="*/ 219158 h 4336451"/>
              <a:gd name="connsiteX39-169" fmla="*/ 1408343 w 7680637"/>
              <a:gd name="connsiteY39-170" fmla="*/ 113509 h 4336451"/>
              <a:gd name="connsiteX40-171" fmla="*/ 1815121 w 7680637"/>
              <a:gd name="connsiteY40-172" fmla="*/ 1241 h 4336451"/>
              <a:gd name="connsiteX41-173" fmla="*/ 5284387 w 7680637"/>
              <a:gd name="connsiteY41-174" fmla="*/ 1821783 h 4336451"/>
              <a:gd name="connsiteX42-175" fmla="*/ 7680637 w 7680637"/>
              <a:gd name="connsiteY42-176" fmla="*/ 1821783 h 4336451"/>
              <a:gd name="connsiteX43-177" fmla="*/ 5284387 w 7680637"/>
              <a:gd name="connsiteY43-178" fmla="*/ 1821783 h 4336451"/>
              <a:gd name="connsiteX0-179" fmla="*/ 1815121 w 4397254"/>
              <a:gd name="connsiteY0-180" fmla="*/ 1241 h 4336451"/>
              <a:gd name="connsiteX1-181" fmla="*/ 1958741 w 4397254"/>
              <a:gd name="connsiteY1-182" fmla="*/ 4395 h 4336451"/>
              <a:gd name="connsiteX2-183" fmla="*/ 2359375 w 4397254"/>
              <a:gd name="connsiteY2-184" fmla="*/ 113712 h 4336451"/>
              <a:gd name="connsiteX3-185" fmla="*/ 2789536 w 4397254"/>
              <a:gd name="connsiteY3-186" fmla="*/ 374021 h 4336451"/>
              <a:gd name="connsiteX4-187" fmla="*/ 3102571 w 4397254"/>
              <a:gd name="connsiteY4-188" fmla="*/ 643354 h 4336451"/>
              <a:gd name="connsiteX5-189" fmla="*/ 3332895 w 4397254"/>
              <a:gd name="connsiteY5-190" fmla="*/ 879443 h 4336451"/>
              <a:gd name="connsiteX6-191" fmla="*/ 3547486 w 4397254"/>
              <a:gd name="connsiteY6-192" fmla="*/ 1125263 h 4336451"/>
              <a:gd name="connsiteX7-193" fmla="*/ 3559541 w 4397254"/>
              <a:gd name="connsiteY7-194" fmla="*/ 1136814 h 4336451"/>
              <a:gd name="connsiteX8-195" fmla="*/ 3594844 w 4397254"/>
              <a:gd name="connsiteY8-196" fmla="*/ 1179839 h 4336451"/>
              <a:gd name="connsiteX9-197" fmla="*/ 3608488 w 4397254"/>
              <a:gd name="connsiteY9-198" fmla="*/ 1199610 h 4336451"/>
              <a:gd name="connsiteX10-199" fmla="*/ 3859378 w 4397254"/>
              <a:gd name="connsiteY10-200" fmla="*/ 1530521 h 4336451"/>
              <a:gd name="connsiteX11-201" fmla="*/ 4127150 w 4397254"/>
              <a:gd name="connsiteY11-202" fmla="*/ 1957420 h 4336451"/>
              <a:gd name="connsiteX12-203" fmla="*/ 4318633 w 4397254"/>
              <a:gd name="connsiteY12-204" fmla="*/ 2395038 h 4336451"/>
              <a:gd name="connsiteX13-205" fmla="*/ 4397027 w 4397254"/>
              <a:gd name="connsiteY13-206" fmla="*/ 2829633 h 4336451"/>
              <a:gd name="connsiteX14-207" fmla="*/ 4225697 w 4397254"/>
              <a:gd name="connsiteY14-208" fmla="*/ 3419902 h 4336451"/>
              <a:gd name="connsiteX15-209" fmla="*/ 4062935 w 4397254"/>
              <a:gd name="connsiteY15-210" fmla="*/ 3609295 h 4336451"/>
              <a:gd name="connsiteX16-211" fmla="*/ 4026361 w 4397254"/>
              <a:gd name="connsiteY16-212" fmla="*/ 3648304 h 4336451"/>
              <a:gd name="connsiteX17-213" fmla="*/ 3960411 w 4397254"/>
              <a:gd name="connsiteY17-214" fmla="*/ 3702417 h 4336451"/>
              <a:gd name="connsiteX18-215" fmla="*/ 3930096 w 4397254"/>
              <a:gd name="connsiteY18-216" fmla="*/ 3720145 h 4336451"/>
              <a:gd name="connsiteX19-217" fmla="*/ 3581683 w 4397254"/>
              <a:gd name="connsiteY19-218" fmla="*/ 3923972 h 4336451"/>
              <a:gd name="connsiteX20-219" fmla="*/ 3065181 w 4397254"/>
              <a:gd name="connsiteY20-220" fmla="*/ 4112732 h 4336451"/>
              <a:gd name="connsiteX21-221" fmla="*/ 2281419 w 4397254"/>
              <a:gd name="connsiteY21-222" fmla="*/ 4276486 h 4336451"/>
              <a:gd name="connsiteX22-223" fmla="*/ 1509106 w 4397254"/>
              <a:gd name="connsiteY22-224" fmla="*/ 4336355 h 4336451"/>
              <a:gd name="connsiteX23-225" fmla="*/ 987175 w 4397254"/>
              <a:gd name="connsiteY23-226" fmla="*/ 4286597 h 4336451"/>
              <a:gd name="connsiteX24-227" fmla="*/ 589146 w 4397254"/>
              <a:gd name="connsiteY24-228" fmla="*/ 4153435 h 4336451"/>
              <a:gd name="connsiteX25-229" fmla="*/ 309879 w 4397254"/>
              <a:gd name="connsiteY25-230" fmla="*/ 3953535 h 4336451"/>
              <a:gd name="connsiteX26-231" fmla="*/ 268865 w 4397254"/>
              <a:gd name="connsiteY26-232" fmla="*/ 3913607 h 4336451"/>
              <a:gd name="connsiteX27-233" fmla="*/ 226554 w 4397254"/>
              <a:gd name="connsiteY27-234" fmla="*/ 3862040 h 4336451"/>
              <a:gd name="connsiteX28-235" fmla="*/ 218482 w 4397254"/>
              <a:gd name="connsiteY28-236" fmla="*/ 3847486 h 4336451"/>
              <a:gd name="connsiteX29-237" fmla="*/ 164739 w 4397254"/>
              <a:gd name="connsiteY29-238" fmla="*/ 3765333 h 4336451"/>
              <a:gd name="connsiteX30-239" fmla="*/ 30218 w 4397254"/>
              <a:gd name="connsiteY30-240" fmla="*/ 3404051 h 4336451"/>
              <a:gd name="connsiteX31-241" fmla="*/ 6563 w 4397254"/>
              <a:gd name="connsiteY31-242" fmla="*/ 2907338 h 4336451"/>
              <a:gd name="connsiteX32-243" fmla="*/ 94549 w 4397254"/>
              <a:gd name="connsiteY32-244" fmla="*/ 2373545 h 4336451"/>
              <a:gd name="connsiteX33-245" fmla="*/ 517592 w 4397254"/>
              <a:gd name="connsiteY33-246" fmla="*/ 1199844 h 4336451"/>
              <a:gd name="connsiteX34-247" fmla="*/ 854449 w 4397254"/>
              <a:gd name="connsiteY34-248" fmla="*/ 622773 h 4336451"/>
              <a:gd name="connsiteX35-249" fmla="*/ 1142073 w 4397254"/>
              <a:gd name="connsiteY35-250" fmla="*/ 301812 h 4336451"/>
              <a:gd name="connsiteX36-251" fmla="*/ 1156923 w 4397254"/>
              <a:gd name="connsiteY36-252" fmla="*/ 285659 h 4336451"/>
              <a:gd name="connsiteX37-253" fmla="*/ 1219944 w 4397254"/>
              <a:gd name="connsiteY37-254" fmla="*/ 233949 h 4336451"/>
              <a:gd name="connsiteX38-255" fmla="*/ 1243132 w 4397254"/>
              <a:gd name="connsiteY38-256" fmla="*/ 219158 h 4336451"/>
              <a:gd name="connsiteX39-257" fmla="*/ 1408343 w 4397254"/>
              <a:gd name="connsiteY39-258" fmla="*/ 113509 h 4336451"/>
              <a:gd name="connsiteX40-259" fmla="*/ 1815121 w 4397254"/>
              <a:gd name="connsiteY40-260" fmla="*/ 1241 h 43364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Lst>
            <a:rect l="l" t="t" r="r" b="b"/>
            <a:pathLst>
              <a:path w="4397254" h="4336451">
                <a:moveTo>
                  <a:pt x="1815121" y="1241"/>
                </a:moveTo>
                <a:cubicBezTo>
                  <a:pt x="1862318" y="-1137"/>
                  <a:pt x="1910189" y="-102"/>
                  <a:pt x="1958741" y="4395"/>
                </a:cubicBezTo>
                <a:cubicBezTo>
                  <a:pt x="2098628" y="17457"/>
                  <a:pt x="2231379" y="57015"/>
                  <a:pt x="2359375" y="113712"/>
                </a:cubicBezTo>
                <a:cubicBezTo>
                  <a:pt x="2513869" y="182282"/>
                  <a:pt x="2655218" y="272222"/>
                  <a:pt x="2789536" y="374021"/>
                </a:cubicBezTo>
                <a:cubicBezTo>
                  <a:pt x="2899333" y="457559"/>
                  <a:pt x="3002950" y="548021"/>
                  <a:pt x="3102571" y="643354"/>
                </a:cubicBezTo>
                <a:cubicBezTo>
                  <a:pt x="3182202" y="719351"/>
                  <a:pt x="3259630" y="797689"/>
                  <a:pt x="3332895" y="879443"/>
                </a:cubicBezTo>
                <a:cubicBezTo>
                  <a:pt x="3405797" y="960434"/>
                  <a:pt x="3476103" y="1043291"/>
                  <a:pt x="3547486" y="1125263"/>
                </a:cubicBezTo>
                <a:cubicBezTo>
                  <a:pt x="3551145" y="1129408"/>
                  <a:pt x="3555574" y="1132922"/>
                  <a:pt x="3559541" y="1136814"/>
                </a:cubicBezTo>
                <a:lnTo>
                  <a:pt x="3594844" y="1179839"/>
                </a:lnTo>
                <a:cubicBezTo>
                  <a:pt x="3599444" y="1186387"/>
                  <a:pt x="3603581" y="1193315"/>
                  <a:pt x="3608488" y="1199610"/>
                </a:cubicBezTo>
                <a:cubicBezTo>
                  <a:pt x="3695148" y="1307428"/>
                  <a:pt x="3779473" y="1417425"/>
                  <a:pt x="3859378" y="1530521"/>
                </a:cubicBezTo>
                <a:cubicBezTo>
                  <a:pt x="3956253" y="1668069"/>
                  <a:pt x="4046908" y="1809665"/>
                  <a:pt x="4127150" y="1957420"/>
                </a:cubicBezTo>
                <a:cubicBezTo>
                  <a:pt x="4203278" y="2097963"/>
                  <a:pt x="4269448" y="2242711"/>
                  <a:pt x="4318633" y="2395038"/>
                </a:cubicBezTo>
                <a:cubicBezTo>
                  <a:pt x="4364176" y="2536327"/>
                  <a:pt x="4394000" y="2680458"/>
                  <a:pt x="4397027" y="2829633"/>
                </a:cubicBezTo>
                <a:cubicBezTo>
                  <a:pt x="4401223" y="3044022"/>
                  <a:pt x="4347375" y="3241718"/>
                  <a:pt x="4225697" y="3419902"/>
                </a:cubicBezTo>
                <a:cubicBezTo>
                  <a:pt x="4178523" y="3489045"/>
                  <a:pt x="4123864" y="3551893"/>
                  <a:pt x="4062935" y="3609295"/>
                </a:cubicBezTo>
                <a:cubicBezTo>
                  <a:pt x="4050000" y="3621498"/>
                  <a:pt x="4038518" y="3635153"/>
                  <a:pt x="4026361" y="3648304"/>
                </a:cubicBezTo>
                <a:lnTo>
                  <a:pt x="3960411" y="3702417"/>
                </a:lnTo>
                <a:cubicBezTo>
                  <a:pt x="3950306" y="3708327"/>
                  <a:pt x="3939576" y="3713159"/>
                  <a:pt x="3930096" y="3720145"/>
                </a:cubicBezTo>
                <a:cubicBezTo>
                  <a:pt x="3821235" y="3800204"/>
                  <a:pt x="3704076" y="3866689"/>
                  <a:pt x="3581683" y="3923972"/>
                </a:cubicBezTo>
                <a:cubicBezTo>
                  <a:pt x="3415114" y="4001885"/>
                  <a:pt x="3241981" y="4062685"/>
                  <a:pt x="3065181" y="4112732"/>
                </a:cubicBezTo>
                <a:cubicBezTo>
                  <a:pt x="2807878" y="4185956"/>
                  <a:pt x="2545972" y="4237546"/>
                  <a:pt x="2281419" y="4276486"/>
                </a:cubicBezTo>
                <a:cubicBezTo>
                  <a:pt x="2025295" y="4314067"/>
                  <a:pt x="1768171" y="4338178"/>
                  <a:pt x="1509106" y="4336355"/>
                </a:cubicBezTo>
                <a:cubicBezTo>
                  <a:pt x="1333688" y="4334979"/>
                  <a:pt x="1159288" y="4321650"/>
                  <a:pt x="987175" y="4286597"/>
                </a:cubicBezTo>
                <a:cubicBezTo>
                  <a:pt x="848988" y="4258642"/>
                  <a:pt x="715269" y="4216963"/>
                  <a:pt x="589146" y="4153435"/>
                </a:cubicBezTo>
                <a:cubicBezTo>
                  <a:pt x="485705" y="4101209"/>
                  <a:pt x="391685" y="4035954"/>
                  <a:pt x="309879" y="3953535"/>
                </a:cubicBezTo>
                <a:cubicBezTo>
                  <a:pt x="296422" y="3939962"/>
                  <a:pt x="282631" y="3926927"/>
                  <a:pt x="268865" y="3913607"/>
                </a:cubicBezTo>
                <a:lnTo>
                  <a:pt x="226554" y="3862040"/>
                </a:lnTo>
                <a:cubicBezTo>
                  <a:pt x="223819" y="3857134"/>
                  <a:pt x="221677" y="3852011"/>
                  <a:pt x="218482" y="3847486"/>
                </a:cubicBezTo>
                <a:cubicBezTo>
                  <a:pt x="200618" y="3820062"/>
                  <a:pt x="181393" y="3793486"/>
                  <a:pt x="164739" y="3765333"/>
                </a:cubicBezTo>
                <a:cubicBezTo>
                  <a:pt x="97787" y="3653256"/>
                  <a:pt x="55417" y="3531860"/>
                  <a:pt x="30218" y="3404051"/>
                </a:cubicBezTo>
                <a:cubicBezTo>
                  <a:pt x="-2189" y="3239807"/>
                  <a:pt x="-5794" y="3073902"/>
                  <a:pt x="6563" y="2907338"/>
                </a:cubicBezTo>
                <a:cubicBezTo>
                  <a:pt x="19827" y="2726795"/>
                  <a:pt x="51054" y="2548982"/>
                  <a:pt x="94549" y="2373545"/>
                </a:cubicBezTo>
                <a:cubicBezTo>
                  <a:pt x="194967" y="1967715"/>
                  <a:pt x="339184" y="1577558"/>
                  <a:pt x="517592" y="1199844"/>
                </a:cubicBezTo>
                <a:cubicBezTo>
                  <a:pt x="613094" y="997614"/>
                  <a:pt x="722388" y="803389"/>
                  <a:pt x="854449" y="622773"/>
                </a:cubicBezTo>
                <a:cubicBezTo>
                  <a:pt x="939492" y="506147"/>
                  <a:pt x="1031609" y="395627"/>
                  <a:pt x="1142073" y="301812"/>
                </a:cubicBezTo>
                <a:cubicBezTo>
                  <a:pt x="1147644" y="296975"/>
                  <a:pt x="1152023" y="291001"/>
                  <a:pt x="1156923" y="285659"/>
                </a:cubicBezTo>
                <a:lnTo>
                  <a:pt x="1219944" y="233949"/>
                </a:lnTo>
                <a:cubicBezTo>
                  <a:pt x="1227812" y="229081"/>
                  <a:pt x="1236043" y="224975"/>
                  <a:pt x="1243132" y="219158"/>
                </a:cubicBezTo>
                <a:cubicBezTo>
                  <a:pt x="1294110" y="177594"/>
                  <a:pt x="1350030" y="143622"/>
                  <a:pt x="1408343" y="113509"/>
                </a:cubicBezTo>
                <a:cubicBezTo>
                  <a:pt x="1538001" y="46229"/>
                  <a:pt x="1673529" y="8376"/>
                  <a:pt x="1815121" y="1241"/>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10.xml><?xml version="1.0" encoding="utf-8"?>
<p:sldLayout xmlns:a="http://schemas.openxmlformats.org/drawingml/2006/main" xmlns:r="http://schemas.openxmlformats.org/officeDocument/2006/relationships" xmlns:p="http://schemas.openxmlformats.org/presentationml/2006/main" preserve="1" userDrawn="1">
  <p:cSld name="58_Title Slide">
    <p:spTree>
      <p:nvGrpSpPr>
        <p:cNvPr id="1" name=""/>
        <p:cNvGrpSpPr/>
        <p:nvPr/>
      </p:nvGrpSpPr>
      <p:grpSpPr>
        <a:xfrm>
          <a:off x="0" y="0"/>
          <a:ext cx="0" cy="0"/>
          <a:chOff x="0" y="0"/>
          <a:chExt cx="0" cy="0"/>
        </a:xfrm>
      </p:grpSpPr>
      <p:pic>
        <p:nvPicPr>
          <p:cNvPr id="5" name="Picture 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4858507" y="1887002"/>
            <a:ext cx="6641556" cy="3899528"/>
          </a:xfrm>
          <a:prstGeom prst="rect">
            <a:avLst/>
          </a:prstGeom>
          <a:effectLst/>
        </p:spPr>
      </p:pic>
      <p:sp>
        <p:nvSpPr>
          <p:cNvPr id="6" name="Picture Placeholder 2"/>
          <p:cNvSpPr>
            <a:spLocks noGrp="1"/>
          </p:cNvSpPr>
          <p:nvPr>
            <p:ph type="pic" sz="quarter" idx="12" hasCustomPrompt="1"/>
          </p:nvPr>
        </p:nvSpPr>
        <p:spPr>
          <a:xfrm>
            <a:off x="5666128" y="2131266"/>
            <a:ext cx="5026766" cy="3163953"/>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8" name="Rectangle 27"/>
          <p:cNvSpPr/>
          <p:nvPr userDrawn="1"/>
        </p:nvSpPr>
        <p:spPr>
          <a:xfrm>
            <a:off x="7849085" y="5426678"/>
            <a:ext cx="660400" cy="138910"/>
          </a:xfrm>
          <a:prstGeom prst="rect">
            <a:avLst/>
          </a:prstGeom>
          <a:solidFill>
            <a:srgbClr val="1F1C1B"/>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682874695"/>
      </p:ext>
    </p:extLst>
  </p:cSld>
  <p:clrMapOvr>
    <a:masterClrMapping/>
  </p:clrMapOvr>
  <p:transition spd="slow">
    <p:wipe/>
  </p:transition>
</p:sldLayout>
</file>

<file path=ppt/slideLayouts/slideLayout111.xml><?xml version="1.0" encoding="utf-8"?>
<p:sldLayout xmlns:a="http://schemas.openxmlformats.org/drawingml/2006/main" xmlns:r="http://schemas.openxmlformats.org/officeDocument/2006/relationships" xmlns:p="http://schemas.openxmlformats.org/presentationml/2006/main" preserve="1" userDrawn="1">
  <p:cSld name="62_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0" name="Picture Placeholder 2"/>
          <p:cNvSpPr>
            <a:spLocks noGrp="1"/>
          </p:cNvSpPr>
          <p:nvPr>
            <p:ph type="pic" sz="quarter" idx="11" hasCustomPrompt="1"/>
          </p:nvPr>
        </p:nvSpPr>
        <p:spPr>
          <a:xfrm>
            <a:off x="4360087" y="2099850"/>
            <a:ext cx="3471826" cy="3471828"/>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27" name="Picture Placeholder 2"/>
          <p:cNvSpPr>
            <a:spLocks noGrp="1"/>
          </p:cNvSpPr>
          <p:nvPr>
            <p:ph type="pic" sz="quarter" idx="12" hasCustomPrompt="1"/>
          </p:nvPr>
        </p:nvSpPr>
        <p:spPr>
          <a:xfrm>
            <a:off x="685800" y="2099850"/>
            <a:ext cx="3471826" cy="3471828"/>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28" name="Picture Placeholder 2"/>
          <p:cNvSpPr>
            <a:spLocks noGrp="1"/>
          </p:cNvSpPr>
          <p:nvPr>
            <p:ph type="pic" sz="quarter" idx="13" hasCustomPrompt="1"/>
          </p:nvPr>
        </p:nvSpPr>
        <p:spPr>
          <a:xfrm>
            <a:off x="8034374" y="2099850"/>
            <a:ext cx="3471826" cy="3471828"/>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939284449"/>
      </p:ext>
    </p:extLst>
  </p:cSld>
  <p:clrMapOvr>
    <a:masterClrMapping/>
  </p:clrMapOvr>
  <p:transition spd="slow">
    <p:wipe/>
  </p:transition>
</p:sldLayout>
</file>

<file path=ppt/slideLayouts/slideLayout112.xml><?xml version="1.0" encoding="utf-8"?>
<p:sldLayout xmlns:a="http://schemas.openxmlformats.org/drawingml/2006/main" xmlns:r="http://schemas.openxmlformats.org/officeDocument/2006/relationships" xmlns:p="http://schemas.openxmlformats.org/presentationml/2006/main" showMasterSp="0" preserve="1" userDrawn="1">
  <p:cSld name="6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973857508"/>
      </p:ext>
    </p:extLst>
  </p:cSld>
  <p:clrMapOvr>
    <a:masterClrMapping/>
  </p:clrMapOvr>
  <p:transition spd="slow">
    <p:wipe/>
  </p:transition>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64_Title Slide">
    <p:spTree>
      <p:nvGrpSpPr>
        <p:cNvPr id="1" name=""/>
        <p:cNvGrpSpPr/>
        <p:nvPr/>
      </p:nvGrpSpPr>
      <p:grpSpPr>
        <a:xfrm>
          <a:off x="0" y="0"/>
          <a:ext cx="0" cy="0"/>
          <a:chOff x="0" y="0"/>
          <a:chExt cx="0" cy="0"/>
        </a:xfrm>
      </p:grpSpPr>
      <p:sp>
        <p:nvSpPr>
          <p:cNvPr id="11" name="Picture Placeholder 2"/>
          <p:cNvSpPr>
            <a:spLocks noGrp="1"/>
          </p:cNvSpPr>
          <p:nvPr>
            <p:ph type="pic" sz="quarter" idx="12" hasCustomPrompt="1"/>
          </p:nvPr>
        </p:nvSpPr>
        <p:spPr>
          <a:xfrm>
            <a:off x="5391665" y="694448"/>
            <a:ext cx="2108886" cy="2391651"/>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2"/>
          <p:cNvSpPr>
            <a:spLocks noGrp="1"/>
          </p:cNvSpPr>
          <p:nvPr>
            <p:ph type="pic" sz="quarter" idx="13" hasCustomPrompt="1"/>
          </p:nvPr>
        </p:nvSpPr>
        <p:spPr>
          <a:xfrm>
            <a:off x="8292414" y="3086100"/>
            <a:ext cx="2108886" cy="30861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052851610"/>
      </p:ext>
    </p:extLst>
  </p:cSld>
  <p:clrMapOvr>
    <a:masterClrMapping/>
  </p:clrMapOvr>
  <p:transition spd="slow">
    <p:wipe/>
  </p:transition>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65_Title Slide">
    <p:spTree>
      <p:nvGrpSpPr>
        <p:cNvPr id="1" name=""/>
        <p:cNvGrpSpPr/>
        <p:nvPr/>
      </p:nvGrpSpPr>
      <p:grpSpPr>
        <a:xfrm>
          <a:off x="0" y="0"/>
          <a:ext cx="0" cy="0"/>
          <a:chOff x="0" y="0"/>
          <a:chExt cx="0" cy="0"/>
        </a:xfrm>
      </p:grpSpPr>
      <p:sp>
        <p:nvSpPr>
          <p:cNvPr id="12" name="Picture Placeholder 2"/>
          <p:cNvSpPr>
            <a:spLocks noGrp="1"/>
          </p:cNvSpPr>
          <p:nvPr>
            <p:ph type="pic" sz="quarter" idx="13" hasCustomPrompt="1"/>
          </p:nvPr>
        </p:nvSpPr>
        <p:spPr>
          <a:xfrm>
            <a:off x="8292414" y="3086100"/>
            <a:ext cx="2108886" cy="30861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2"/>
          <p:cNvSpPr>
            <a:spLocks noGrp="1"/>
          </p:cNvSpPr>
          <p:nvPr>
            <p:ph type="pic" sz="quarter" idx="14" hasCustomPrompt="1"/>
          </p:nvPr>
        </p:nvSpPr>
        <p:spPr>
          <a:xfrm>
            <a:off x="5041557" y="685800"/>
            <a:ext cx="2108886" cy="30861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2"/>
          <p:cNvSpPr>
            <a:spLocks noGrp="1"/>
          </p:cNvSpPr>
          <p:nvPr>
            <p:ph type="pic" sz="quarter" idx="15" hasCustomPrompt="1"/>
          </p:nvPr>
        </p:nvSpPr>
        <p:spPr>
          <a:xfrm>
            <a:off x="1790700" y="3086100"/>
            <a:ext cx="2108886" cy="30861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769400508"/>
      </p:ext>
    </p:extLst>
  </p:cSld>
  <p:clrMapOvr>
    <a:masterClrMapping/>
  </p:clrMapOvr>
  <p:transition spd="slow">
    <p:wipe/>
  </p:transition>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66_Title Slide">
    <p:spTree>
      <p:nvGrpSpPr>
        <p:cNvPr id="1" name=""/>
        <p:cNvGrpSpPr/>
        <p:nvPr/>
      </p:nvGrpSpPr>
      <p:grpSpPr>
        <a:xfrm>
          <a:off x="0" y="0"/>
          <a:ext cx="0" cy="0"/>
          <a:chOff x="0" y="0"/>
          <a:chExt cx="0" cy="0"/>
        </a:xfrm>
      </p:grpSpPr>
      <p:sp>
        <p:nvSpPr>
          <p:cNvPr id="5" name="Picture Placeholder 2"/>
          <p:cNvSpPr>
            <a:spLocks noGrp="1"/>
          </p:cNvSpPr>
          <p:nvPr>
            <p:ph type="pic" sz="quarter" idx="15" hasCustomPrompt="1"/>
          </p:nvPr>
        </p:nvSpPr>
        <p:spPr>
          <a:xfrm>
            <a:off x="1790699" y="3429000"/>
            <a:ext cx="2865738" cy="27432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2"/>
          <p:cNvSpPr>
            <a:spLocks noGrp="1"/>
          </p:cNvSpPr>
          <p:nvPr>
            <p:ph type="pic" sz="quarter" idx="16" hasCustomPrompt="1"/>
          </p:nvPr>
        </p:nvSpPr>
        <p:spPr>
          <a:xfrm>
            <a:off x="4663131" y="685800"/>
            <a:ext cx="2865738" cy="27432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2"/>
          <p:cNvSpPr>
            <a:spLocks noGrp="1"/>
          </p:cNvSpPr>
          <p:nvPr>
            <p:ph type="pic" sz="quarter" idx="17" hasCustomPrompt="1"/>
          </p:nvPr>
        </p:nvSpPr>
        <p:spPr>
          <a:xfrm>
            <a:off x="7528869" y="3429000"/>
            <a:ext cx="2865738" cy="27432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559748657"/>
      </p:ext>
    </p:extLst>
  </p:cSld>
  <p:clrMapOvr>
    <a:masterClrMapping/>
  </p:clrMapOvr>
  <p:transition spd="slow">
    <p:wipe/>
  </p:transition>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extLst>
      <p:ext uri="{BB962C8B-B14F-4D97-AF65-F5344CB8AC3E}">
        <p14:creationId xmlns:p14="http://schemas.microsoft.com/office/powerpoint/2010/main" val="670044184"/>
      </p:ext>
    </p:extLst>
  </p:cSld>
  <p:clrMapOvr>
    <a:masterClrMapping/>
  </p:clrMapOvr>
  <p:transition spd="slow">
    <p:wipe/>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90700" y="1"/>
            <a:ext cx="4305300" cy="2372496"/>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4"/>
          <p:cNvSpPr>
            <a:spLocks noGrp="1"/>
          </p:cNvSpPr>
          <p:nvPr>
            <p:ph type="pic" sz="quarter" idx="17" hasCustomPrompt="1"/>
          </p:nvPr>
        </p:nvSpPr>
        <p:spPr>
          <a:xfrm>
            <a:off x="1790700" y="4485504"/>
            <a:ext cx="4305300" cy="2372496"/>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0"/>
            <a:ext cx="336103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7" hasCustomPrompt="1"/>
          </p:nvPr>
        </p:nvSpPr>
        <p:spPr>
          <a:xfrm>
            <a:off x="609600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7" hasCustomPrompt="1"/>
          </p:nvPr>
        </p:nvSpPr>
        <p:spPr>
          <a:xfrm>
            <a:off x="0" y="342900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7" hasCustomPrompt="1"/>
          </p:nvPr>
        </p:nvSpPr>
        <p:spPr>
          <a:xfrm>
            <a:off x="6096000" y="342900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lIns="0" rIns="0"/>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cSld>
  <p:clrMapOvr>
    <a:masterClrMapping/>
  </p:clrMapOvr>
  <p:transition spd="slow">
    <p:wipe/>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7" hasCustomPrompt="1"/>
          </p:nvPr>
        </p:nvSpPr>
        <p:spPr>
          <a:xfrm>
            <a:off x="1546455" y="0"/>
            <a:ext cx="8999137" cy="4753614"/>
          </a:xfrm>
          <a:custGeom>
            <a:avLst/>
            <a:gdLst>
              <a:gd name="connsiteX0" fmla="*/ 160403 w 8999137"/>
              <a:gd name="connsiteY0" fmla="*/ 0 h 4753614"/>
              <a:gd name="connsiteX1" fmla="*/ 8778621 w 8999137"/>
              <a:gd name="connsiteY1" fmla="*/ 0 h 4753614"/>
              <a:gd name="connsiteX2" fmla="*/ 8830686 w 8999137"/>
              <a:gd name="connsiteY2" fmla="*/ 125692 h 4753614"/>
              <a:gd name="connsiteX3" fmla="*/ 8956500 w 8999137"/>
              <a:gd name="connsiteY3" fmla="*/ 566655 h 4753614"/>
              <a:gd name="connsiteX4" fmla="*/ 8817116 w 8999137"/>
              <a:gd name="connsiteY4" fmla="*/ 1831562 h 4753614"/>
              <a:gd name="connsiteX5" fmla="*/ 8552543 w 8999137"/>
              <a:gd name="connsiteY5" fmla="*/ 2275779 h 4753614"/>
              <a:gd name="connsiteX6" fmla="*/ 8491828 w 8999137"/>
              <a:gd name="connsiteY6" fmla="*/ 2368359 h 4753614"/>
              <a:gd name="connsiteX7" fmla="*/ 8376572 w 8999137"/>
              <a:gd name="connsiteY7" fmla="*/ 2502201 h 4753614"/>
              <a:gd name="connsiteX8" fmla="*/ 8321049 w 8999137"/>
              <a:gd name="connsiteY8" fmla="*/ 2549147 h 4753614"/>
              <a:gd name="connsiteX9" fmla="*/ 7682953 w 8999137"/>
              <a:gd name="connsiteY9" fmla="*/ 3088875 h 4753614"/>
              <a:gd name="connsiteX10" fmla="*/ 6696654 w 8999137"/>
              <a:gd name="connsiteY10" fmla="*/ 3657691 h 4753614"/>
              <a:gd name="connsiteX11" fmla="*/ 5156343 w 8999137"/>
              <a:gd name="connsiteY11" fmla="*/ 4270617 h 4753614"/>
              <a:gd name="connsiteX12" fmla="*/ 3602413 w 8999137"/>
              <a:gd name="connsiteY12" fmla="*/ 4667581 h 4753614"/>
              <a:gd name="connsiteX13" fmla="*/ 2520156 w 8999137"/>
              <a:gd name="connsiteY13" fmla="*/ 4751840 h 4753614"/>
              <a:gd name="connsiteX14" fmla="*/ 1660932 w 8999137"/>
              <a:gd name="connsiteY14" fmla="*/ 4621890 h 4753614"/>
              <a:gd name="connsiteX15" fmla="*/ 1020188 w 8999137"/>
              <a:gd name="connsiteY15" fmla="*/ 4313553 h 4753614"/>
              <a:gd name="connsiteX16" fmla="*/ 922325 w 8999137"/>
              <a:gd name="connsiteY16" fmla="*/ 4246711 h 4753614"/>
              <a:gd name="connsiteX17" fmla="*/ 817674 w 8999137"/>
              <a:gd name="connsiteY17" fmla="*/ 4156590 h 4753614"/>
              <a:gd name="connsiteX18" fmla="*/ 796031 w 8999137"/>
              <a:gd name="connsiteY18" fmla="*/ 4129779 h 4753614"/>
              <a:gd name="connsiteX19" fmla="*/ 657178 w 8999137"/>
              <a:gd name="connsiteY19" fmla="*/ 3981342 h 4753614"/>
              <a:gd name="connsiteX20" fmla="*/ 254230 w 8999137"/>
              <a:gd name="connsiteY20" fmla="*/ 3292333 h 4753614"/>
              <a:gd name="connsiteX21" fmla="*/ 29210 w 8999137"/>
              <a:gd name="connsiteY21" fmla="*/ 2287638 h 4753614"/>
              <a:gd name="connsiteX22" fmla="*/ 18702 w 8999137"/>
              <a:gd name="connsiteY22" fmla="*/ 1167583 h 4753614"/>
              <a:gd name="connsiteX23" fmla="*/ 81464 w 8999137"/>
              <a:gd name="connsiteY23" fmla="*/ 522993 h 47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99137" h="4753614">
                <a:moveTo>
                  <a:pt x="160403" y="0"/>
                </a:moveTo>
                <a:lnTo>
                  <a:pt x="8778621" y="0"/>
                </a:lnTo>
                <a:lnTo>
                  <a:pt x="8830686" y="125692"/>
                </a:lnTo>
                <a:cubicBezTo>
                  <a:pt x="8884022" y="268426"/>
                  <a:pt x="8926868" y="415063"/>
                  <a:pt x="8956500" y="566655"/>
                </a:cubicBezTo>
                <a:cubicBezTo>
                  <a:pt x="9041356" y="1002437"/>
                  <a:pt x="9001882" y="1424828"/>
                  <a:pt x="8817116" y="1831562"/>
                </a:cubicBezTo>
                <a:cubicBezTo>
                  <a:pt x="8745505" y="1989377"/>
                  <a:pt x="8656388" y="2137016"/>
                  <a:pt x="8552543" y="2275779"/>
                </a:cubicBezTo>
                <a:cubicBezTo>
                  <a:pt x="8530503" y="2305272"/>
                  <a:pt x="8511944" y="2337209"/>
                  <a:pt x="8491828" y="2368359"/>
                </a:cubicBezTo>
                <a:lnTo>
                  <a:pt x="8376572" y="2502201"/>
                </a:lnTo>
                <a:cubicBezTo>
                  <a:pt x="8358065" y="2517851"/>
                  <a:pt x="8337899" y="2531525"/>
                  <a:pt x="8321049" y="2549147"/>
                </a:cubicBezTo>
                <a:cubicBezTo>
                  <a:pt x="8127505" y="2751181"/>
                  <a:pt x="7912204" y="2928481"/>
                  <a:pt x="7682953" y="3088875"/>
                </a:cubicBezTo>
                <a:cubicBezTo>
                  <a:pt x="7370941" y="3307068"/>
                  <a:pt x="7039450" y="3492693"/>
                  <a:pt x="6696654" y="3657691"/>
                </a:cubicBezTo>
                <a:cubicBezTo>
                  <a:pt x="6197909" y="3898611"/>
                  <a:pt x="5682077" y="4097043"/>
                  <a:pt x="5156343" y="4270617"/>
                </a:cubicBezTo>
                <a:cubicBezTo>
                  <a:pt x="4647318" y="4438419"/>
                  <a:pt x="4131460" y="4579103"/>
                  <a:pt x="3602413" y="4667581"/>
                </a:cubicBezTo>
                <a:cubicBezTo>
                  <a:pt x="3244135" y="4727203"/>
                  <a:pt x="2883679" y="4762083"/>
                  <a:pt x="2520156" y="4751840"/>
                </a:cubicBezTo>
                <a:cubicBezTo>
                  <a:pt x="2228356" y="4744000"/>
                  <a:pt x="1940786" y="4706579"/>
                  <a:pt x="1660932" y="4621890"/>
                </a:cubicBezTo>
                <a:cubicBezTo>
                  <a:pt x="1431364" y="4552181"/>
                  <a:pt x="1216374" y="4452545"/>
                  <a:pt x="1020188" y="4313553"/>
                </a:cubicBezTo>
                <a:cubicBezTo>
                  <a:pt x="987911" y="4290659"/>
                  <a:pt x="955143" y="4268980"/>
                  <a:pt x="922325" y="4246711"/>
                </a:cubicBezTo>
                <a:lnTo>
                  <a:pt x="817674" y="4156590"/>
                </a:lnTo>
                <a:cubicBezTo>
                  <a:pt x="810350" y="4147558"/>
                  <a:pt x="804158" y="4137871"/>
                  <a:pt x="796031" y="4129779"/>
                </a:cubicBezTo>
                <a:cubicBezTo>
                  <a:pt x="749835" y="4080201"/>
                  <a:pt x="701165" y="4032838"/>
                  <a:pt x="657178" y="3981342"/>
                </a:cubicBezTo>
                <a:cubicBezTo>
                  <a:pt x="480734" y="3776574"/>
                  <a:pt x="351112" y="3544049"/>
                  <a:pt x="254230" y="3292333"/>
                </a:cubicBezTo>
                <a:cubicBezTo>
                  <a:pt x="129680" y="2968869"/>
                  <a:pt x="63284" y="2631766"/>
                  <a:pt x="29210" y="2287638"/>
                </a:cubicBezTo>
                <a:cubicBezTo>
                  <a:pt x="-7988" y="1914676"/>
                  <a:pt x="-7577" y="1540890"/>
                  <a:pt x="18702" y="1167583"/>
                </a:cubicBezTo>
                <a:cubicBezTo>
                  <a:pt x="33799" y="951712"/>
                  <a:pt x="54828" y="736866"/>
                  <a:pt x="81464" y="522993"/>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3" name="Picture Placeholder 8"/>
          <p:cNvSpPr>
            <a:spLocks noGrp="1"/>
          </p:cNvSpPr>
          <p:nvPr>
            <p:ph type="pic" sz="quarter" idx="16" hasCustomPrompt="1"/>
          </p:nvPr>
        </p:nvSpPr>
        <p:spPr>
          <a:xfrm>
            <a:off x="-1166474" y="-880532"/>
            <a:ext cx="14709214" cy="8717570"/>
          </a:xfrm>
          <a:prstGeom prst="rect">
            <a:avLst/>
          </a:prstGeom>
          <a:pattFill prst="pct10">
            <a:fgClr>
              <a:schemeClr val="tx1"/>
            </a:fgClr>
            <a:bgClr>
              <a:schemeClr val="bg1"/>
            </a:bgClr>
          </a:pattFill>
          <a:effectLst>
            <a:softEdge rad="6350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2" name="Picture Placeholder 8"/>
          <p:cNvSpPr>
            <a:spLocks noGrp="1"/>
          </p:cNvSpPr>
          <p:nvPr>
            <p:ph type="pic" sz="quarter" idx="15" hasCustomPrompt="1"/>
          </p:nvPr>
        </p:nvSpPr>
        <p:spPr>
          <a:xfrm>
            <a:off x="4419600" y="1614703"/>
            <a:ext cx="3352800" cy="362859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sp>
        <p:nvSpPr>
          <p:cNvPr id="4"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2" name="Picture Placeholder 8"/>
          <p:cNvSpPr>
            <a:spLocks noGrp="1"/>
          </p:cNvSpPr>
          <p:nvPr>
            <p:ph type="pic" sz="quarter" idx="15" hasCustomPrompt="1"/>
          </p:nvPr>
        </p:nvSpPr>
        <p:spPr>
          <a:xfrm>
            <a:off x="4889157" y="2122885"/>
            <a:ext cx="2413686" cy="261223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246712" y="762000"/>
            <a:ext cx="3698684" cy="369868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1" name="Picture Placeholder 3"/>
          <p:cNvSpPr>
            <a:spLocks noGrp="1"/>
          </p:cNvSpPr>
          <p:nvPr>
            <p:ph type="pic" sz="quarter" idx="23" hasCustomPrompt="1"/>
          </p:nvPr>
        </p:nvSpPr>
        <p:spPr>
          <a:xfrm>
            <a:off x="4150471" y="3677974"/>
            <a:ext cx="1664796" cy="166479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63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3"/>
          <p:cNvSpPr>
            <a:spLocks noGrp="1"/>
          </p:cNvSpPr>
          <p:nvPr>
            <p:ph type="pic" sz="quarter" idx="15" hasCustomPrompt="1"/>
          </p:nvPr>
        </p:nvSpPr>
        <p:spPr>
          <a:xfrm>
            <a:off x="4729533" y="2062480"/>
            <a:ext cx="2733042" cy="273304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3"/>
          <p:cNvSpPr>
            <a:spLocks noGrp="1"/>
          </p:cNvSpPr>
          <p:nvPr>
            <p:ph type="pic" sz="quarter" idx="16" hasCustomPrompt="1"/>
          </p:nvPr>
        </p:nvSpPr>
        <p:spPr>
          <a:xfrm>
            <a:off x="7819563" y="1546995"/>
            <a:ext cx="1531486" cy="153148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63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3"/>
          <p:cNvSpPr>
            <a:spLocks noGrp="1"/>
          </p:cNvSpPr>
          <p:nvPr>
            <p:ph type="pic" sz="quarter" idx="17" hasCustomPrompt="1"/>
          </p:nvPr>
        </p:nvSpPr>
        <p:spPr>
          <a:xfrm>
            <a:off x="7950253" y="2679727"/>
            <a:ext cx="1904947" cy="1904946"/>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3"/>
          <p:cNvSpPr>
            <a:spLocks noGrp="1"/>
          </p:cNvSpPr>
          <p:nvPr>
            <p:ph type="pic" sz="quarter" idx="19" hasCustomPrompt="1"/>
          </p:nvPr>
        </p:nvSpPr>
        <p:spPr>
          <a:xfrm>
            <a:off x="3082385" y="2062480"/>
            <a:ext cx="1120114" cy="1120113"/>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1270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3"/>
          <p:cNvSpPr>
            <a:spLocks noGrp="1"/>
          </p:cNvSpPr>
          <p:nvPr>
            <p:ph type="pic" sz="quarter" idx="18" hasCustomPrompt="1"/>
          </p:nvPr>
        </p:nvSpPr>
        <p:spPr>
          <a:xfrm>
            <a:off x="3082385" y="602811"/>
            <a:ext cx="1904947" cy="1904946"/>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3"/>
          <p:cNvSpPr>
            <a:spLocks noGrp="1"/>
          </p:cNvSpPr>
          <p:nvPr>
            <p:ph type="pic" sz="quarter" idx="20" hasCustomPrompt="1"/>
          </p:nvPr>
        </p:nvSpPr>
        <p:spPr>
          <a:xfrm>
            <a:off x="6126801" y="4953054"/>
            <a:ext cx="1904947" cy="1904946"/>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3"/>
          <p:cNvSpPr>
            <a:spLocks noGrp="1"/>
          </p:cNvSpPr>
          <p:nvPr>
            <p:ph type="pic" sz="quarter" idx="21" hasCustomPrompt="1"/>
          </p:nvPr>
        </p:nvSpPr>
        <p:spPr>
          <a:xfrm>
            <a:off x="2206002" y="3263819"/>
            <a:ext cx="1557048" cy="1557047"/>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63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3"/>
          <p:cNvSpPr>
            <a:spLocks noGrp="1"/>
          </p:cNvSpPr>
          <p:nvPr>
            <p:ph type="pic" sz="quarter" idx="22" hasCustomPrompt="1"/>
          </p:nvPr>
        </p:nvSpPr>
        <p:spPr>
          <a:xfrm>
            <a:off x="6327753" y="898626"/>
            <a:ext cx="1313316" cy="131331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1270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dirty="0"/>
              <a:t>Insert Image</a:t>
            </a:r>
          </a:p>
        </p:txBody>
      </p:sp>
    </p:spTree>
  </p:cSld>
  <p:clrMapOvr>
    <a:masterClrMapping/>
  </p:clrMapOvr>
  <p:transition spd="slow">
    <p:wipe/>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897929" y="685910"/>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3"/>
          <p:cNvSpPr>
            <a:spLocks noGrp="1"/>
          </p:cNvSpPr>
          <p:nvPr>
            <p:ph type="pic" sz="quarter" idx="16" hasCustomPrompt="1"/>
          </p:nvPr>
        </p:nvSpPr>
        <p:spPr>
          <a:xfrm>
            <a:off x="6495501" y="-932683"/>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3"/>
          <p:cNvSpPr>
            <a:spLocks noGrp="1"/>
          </p:cNvSpPr>
          <p:nvPr>
            <p:ph type="pic" sz="quarter" idx="17" hasCustomPrompt="1"/>
          </p:nvPr>
        </p:nvSpPr>
        <p:spPr>
          <a:xfrm>
            <a:off x="3321378" y="-932683"/>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2666997" y="-1397285"/>
            <a:ext cx="3429003" cy="342900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3"/>
          <p:cNvSpPr>
            <a:spLocks noGrp="1"/>
          </p:cNvSpPr>
          <p:nvPr>
            <p:ph type="pic" sz="quarter" idx="16" hasCustomPrompt="1"/>
          </p:nvPr>
        </p:nvSpPr>
        <p:spPr>
          <a:xfrm>
            <a:off x="2492336" y="4643919"/>
            <a:ext cx="3429003" cy="342900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3"/>
          <p:cNvSpPr>
            <a:spLocks noGrp="1"/>
          </p:cNvSpPr>
          <p:nvPr>
            <p:ph type="pic" sz="quarter" idx="17" hasCustomPrompt="1"/>
          </p:nvPr>
        </p:nvSpPr>
        <p:spPr>
          <a:xfrm>
            <a:off x="1166969" y="4330199"/>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3"/>
          <p:cNvSpPr>
            <a:spLocks noGrp="1"/>
          </p:cNvSpPr>
          <p:nvPr>
            <p:ph type="pic" sz="quarter" idx="18" hasCustomPrompt="1"/>
          </p:nvPr>
        </p:nvSpPr>
        <p:spPr>
          <a:xfrm>
            <a:off x="1228614" y="659614"/>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3"/>
          <p:cNvSpPr>
            <a:spLocks noGrp="1"/>
          </p:cNvSpPr>
          <p:nvPr>
            <p:ph type="pic" sz="quarter" idx="17" hasCustomPrompt="1"/>
          </p:nvPr>
        </p:nvSpPr>
        <p:spPr>
          <a:xfrm>
            <a:off x="6794983"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3"/>
          <p:cNvSpPr>
            <a:spLocks noGrp="1"/>
          </p:cNvSpPr>
          <p:nvPr>
            <p:ph type="pic" sz="quarter" idx="18" hasCustomPrompt="1"/>
          </p:nvPr>
        </p:nvSpPr>
        <p:spPr>
          <a:xfrm>
            <a:off x="8707417" y="2446008"/>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3"/>
          <p:cNvSpPr>
            <a:spLocks noGrp="1"/>
          </p:cNvSpPr>
          <p:nvPr>
            <p:ph type="pic" sz="quarter" idx="19" hasCustomPrompt="1"/>
          </p:nvPr>
        </p:nvSpPr>
        <p:spPr>
          <a:xfrm>
            <a:off x="4882548"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3"/>
          <p:cNvSpPr>
            <a:spLocks noGrp="1"/>
          </p:cNvSpPr>
          <p:nvPr>
            <p:ph type="pic" sz="quarter" idx="20" hasCustomPrompt="1"/>
          </p:nvPr>
        </p:nvSpPr>
        <p:spPr>
          <a:xfrm>
            <a:off x="10625427"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3"/>
          <p:cNvSpPr>
            <a:spLocks noGrp="1"/>
          </p:cNvSpPr>
          <p:nvPr>
            <p:ph type="pic" sz="quarter" idx="21" hasCustomPrompt="1"/>
          </p:nvPr>
        </p:nvSpPr>
        <p:spPr>
          <a:xfrm>
            <a:off x="8707417"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6"/>
          <p:cNvSpPr>
            <a:spLocks noGrp="1"/>
          </p:cNvSpPr>
          <p:nvPr>
            <p:ph type="pic" sz="quarter" idx="16" hasCustomPrompt="1"/>
          </p:nvPr>
        </p:nvSpPr>
        <p:spPr>
          <a:xfrm>
            <a:off x="1325281" y="-1"/>
            <a:ext cx="5195129" cy="4674887"/>
          </a:xfrm>
          <a:custGeom>
            <a:avLst/>
            <a:gdLst>
              <a:gd name="connsiteX0" fmla="*/ 1257458 w 5195129"/>
              <a:gd name="connsiteY0" fmla="*/ 0 h 4674887"/>
              <a:gd name="connsiteX1" fmla="*/ 4888355 w 5195129"/>
              <a:gd name="connsiteY1" fmla="*/ 0 h 4674887"/>
              <a:gd name="connsiteX2" fmla="*/ 4897797 w 5195129"/>
              <a:gd name="connsiteY2" fmla="*/ 10583 h 4674887"/>
              <a:gd name="connsiteX3" fmla="*/ 4991734 w 5195129"/>
              <a:gd name="connsiteY3" fmla="*/ 153016 h 4674887"/>
              <a:gd name="connsiteX4" fmla="*/ 5155578 w 5195129"/>
              <a:gd name="connsiteY4" fmla="*/ 618243 h 4674887"/>
              <a:gd name="connsiteX5" fmla="*/ 5191863 w 5195129"/>
              <a:gd name="connsiteY5" fmla="*/ 1214314 h 4674887"/>
              <a:gd name="connsiteX6" fmla="*/ 5140212 w 5195129"/>
              <a:gd name="connsiteY6" fmla="*/ 1702059 h 4674887"/>
              <a:gd name="connsiteX7" fmla="*/ 5065164 w 5195129"/>
              <a:gd name="connsiteY7" fmla="*/ 2086547 h 4674887"/>
              <a:gd name="connsiteX8" fmla="*/ 4969982 w 5195129"/>
              <a:gd name="connsiteY8" fmla="*/ 2462239 h 4674887"/>
              <a:gd name="connsiteX9" fmla="*/ 4966842 w 5195129"/>
              <a:gd name="connsiteY9" fmla="*/ 2481819 h 4674887"/>
              <a:gd name="connsiteX10" fmla="*/ 4948658 w 5195129"/>
              <a:gd name="connsiteY10" fmla="*/ 2545371 h 4674887"/>
              <a:gd name="connsiteX11" fmla="*/ 4938561 w 5195129"/>
              <a:gd name="connsiteY11" fmla="*/ 2572055 h 4674887"/>
              <a:gd name="connsiteX12" fmla="*/ 4784773 w 5195129"/>
              <a:gd name="connsiteY12" fmla="*/ 3040688 h 4674887"/>
              <a:gd name="connsiteX13" fmla="*/ 4548619 w 5195129"/>
              <a:gd name="connsiteY13" fmla="*/ 3590655 h 4674887"/>
              <a:gd name="connsiteX14" fmla="*/ 4250458 w 5195129"/>
              <a:gd name="connsiteY14" fmla="*/ 4073335 h 4674887"/>
              <a:gd name="connsiteX15" fmla="*/ 3878856 w 5195129"/>
              <a:gd name="connsiteY15" fmla="*/ 4443497 h 4674887"/>
              <a:gd name="connsiteX16" fmla="*/ 3186482 w 5195129"/>
              <a:gd name="connsiteY16" fmla="*/ 4674862 h 4674887"/>
              <a:gd name="connsiteX17" fmla="*/ 2891514 w 5195129"/>
              <a:gd name="connsiteY17" fmla="*/ 4643798 h 4674887"/>
              <a:gd name="connsiteX18" fmla="*/ 2828700 w 5195129"/>
              <a:gd name="connsiteY18" fmla="*/ 4634421 h 4674887"/>
              <a:gd name="connsiteX19" fmla="*/ 2731286 w 5195129"/>
              <a:gd name="connsiteY19" fmla="*/ 4606548 h 4674887"/>
              <a:gd name="connsiteX20" fmla="*/ 2693489 w 5195129"/>
              <a:gd name="connsiteY20" fmla="*/ 4588909 h 4674887"/>
              <a:gd name="connsiteX21" fmla="*/ 2259009 w 5195129"/>
              <a:gd name="connsiteY21" fmla="*/ 4386231 h 4674887"/>
              <a:gd name="connsiteX22" fmla="*/ 1725702 w 5195129"/>
              <a:gd name="connsiteY22" fmla="*/ 4009169 h 4674887"/>
              <a:gd name="connsiteX23" fmla="*/ 1036282 w 5195129"/>
              <a:gd name="connsiteY23" fmla="*/ 3354127 h 4674887"/>
              <a:gd name="connsiteX24" fmla="*/ 456082 w 5195129"/>
              <a:gd name="connsiteY24" fmla="*/ 2640093 h 4674887"/>
              <a:gd name="connsiteX25" fmla="*/ 152116 w 5195129"/>
              <a:gd name="connsiteY25" fmla="*/ 2096603 h 4674887"/>
              <a:gd name="connsiteX26" fmla="*/ 13326 w 5195129"/>
              <a:gd name="connsiteY26" fmla="*/ 1617813 h 4674887"/>
              <a:gd name="connsiteX27" fmla="*/ 19959 w 5195129"/>
              <a:gd name="connsiteY27" fmla="*/ 1209959 h 4674887"/>
              <a:gd name="connsiteX28" fmla="*/ 31259 w 5195129"/>
              <a:gd name="connsiteY28" fmla="*/ 1142921 h 4674887"/>
              <a:gd name="connsiteX29" fmla="*/ 53053 w 5195129"/>
              <a:gd name="connsiteY29" fmla="*/ 1066752 h 4674887"/>
              <a:gd name="connsiteX30" fmla="*/ 61817 w 5195129"/>
              <a:gd name="connsiteY30" fmla="*/ 1049035 h 4674887"/>
              <a:gd name="connsiteX31" fmla="*/ 105769 w 5195129"/>
              <a:gd name="connsiteY31" fmla="*/ 941036 h 4674887"/>
              <a:gd name="connsiteX32" fmla="*/ 367836 w 5195129"/>
              <a:gd name="connsiteY32" fmla="*/ 565570 h 4674887"/>
              <a:gd name="connsiteX33" fmla="*/ 837097 w 5195129"/>
              <a:gd name="connsiteY33" fmla="*/ 206920 h 4674887"/>
              <a:gd name="connsiteX34" fmla="*/ 1121761 w 5195129"/>
              <a:gd name="connsiteY34" fmla="*/ 57235 h 46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5129" h="4674887">
                <a:moveTo>
                  <a:pt x="1257458" y="0"/>
                </a:moveTo>
                <a:lnTo>
                  <a:pt x="4888355" y="0"/>
                </a:lnTo>
                <a:lnTo>
                  <a:pt x="4897797" y="10583"/>
                </a:lnTo>
                <a:cubicBezTo>
                  <a:pt x="4932002" y="55083"/>
                  <a:pt x="4963329" y="102548"/>
                  <a:pt x="4991734" y="153016"/>
                </a:cubicBezTo>
                <a:cubicBezTo>
                  <a:pt x="5073471" y="298496"/>
                  <a:pt x="5124502" y="454903"/>
                  <a:pt x="5155578" y="618243"/>
                </a:cubicBezTo>
                <a:cubicBezTo>
                  <a:pt x="5192956" y="815490"/>
                  <a:pt x="5200577" y="1014331"/>
                  <a:pt x="5191863" y="1214314"/>
                </a:cubicBezTo>
                <a:cubicBezTo>
                  <a:pt x="5184425" y="1378006"/>
                  <a:pt x="5166047" y="1540340"/>
                  <a:pt x="5140212" y="1702059"/>
                </a:cubicBezTo>
                <a:cubicBezTo>
                  <a:pt x="5119763" y="1831189"/>
                  <a:pt x="5095537" y="1959748"/>
                  <a:pt x="5065164" y="2086547"/>
                </a:cubicBezTo>
                <a:cubicBezTo>
                  <a:pt x="5035290" y="2212477"/>
                  <a:pt x="5001840" y="2337131"/>
                  <a:pt x="4969982" y="2462239"/>
                </a:cubicBezTo>
                <a:cubicBezTo>
                  <a:pt x="4968404" y="2468613"/>
                  <a:pt x="4967964" y="2475314"/>
                  <a:pt x="4966842" y="2481819"/>
                </a:cubicBezTo>
                <a:lnTo>
                  <a:pt x="4948658" y="2545371"/>
                </a:lnTo>
                <a:cubicBezTo>
                  <a:pt x="4945367" y="2554287"/>
                  <a:pt x="4941394" y="2563009"/>
                  <a:pt x="4938561" y="2572055"/>
                </a:cubicBezTo>
                <a:cubicBezTo>
                  <a:pt x="4891773" y="2729547"/>
                  <a:pt x="4841279" y="2886230"/>
                  <a:pt x="4784773" y="3040688"/>
                </a:cubicBezTo>
                <a:cubicBezTo>
                  <a:pt x="4715843" y="3228242"/>
                  <a:pt x="4638756" y="3412454"/>
                  <a:pt x="4548619" y="3590655"/>
                </a:cubicBezTo>
                <a:cubicBezTo>
                  <a:pt x="4462746" y="3759964"/>
                  <a:pt x="4366041" y="3922386"/>
                  <a:pt x="4250458" y="4073335"/>
                </a:cubicBezTo>
                <a:cubicBezTo>
                  <a:pt x="4143196" y="4213270"/>
                  <a:pt x="4022542" y="4339769"/>
                  <a:pt x="3878856" y="4443497"/>
                </a:cubicBezTo>
                <a:cubicBezTo>
                  <a:pt x="3672253" y="4592420"/>
                  <a:pt x="3442748" y="4673364"/>
                  <a:pt x="3186482" y="4674862"/>
                </a:cubicBezTo>
                <a:cubicBezTo>
                  <a:pt x="3087070" y="4675486"/>
                  <a:pt x="2988750" y="4664545"/>
                  <a:pt x="2891514" y="4643798"/>
                </a:cubicBezTo>
                <a:cubicBezTo>
                  <a:pt x="2870856" y="4639405"/>
                  <a:pt x="2849760" y="4637412"/>
                  <a:pt x="2828700" y="4634421"/>
                </a:cubicBezTo>
                <a:lnTo>
                  <a:pt x="2731286" y="4606548"/>
                </a:lnTo>
                <a:cubicBezTo>
                  <a:pt x="2718686" y="4600669"/>
                  <a:pt x="2706718" y="4593450"/>
                  <a:pt x="2693489" y="4588909"/>
                </a:cubicBezTo>
                <a:cubicBezTo>
                  <a:pt x="2541742" y="4536644"/>
                  <a:pt x="2397648" y="4467102"/>
                  <a:pt x="2259009" y="4386231"/>
                </a:cubicBezTo>
                <a:cubicBezTo>
                  <a:pt x="2070375" y="4276141"/>
                  <a:pt x="1894025" y="4148078"/>
                  <a:pt x="1725702" y="4009169"/>
                </a:cubicBezTo>
                <a:cubicBezTo>
                  <a:pt x="1480355" y="3807273"/>
                  <a:pt x="1253033" y="3586266"/>
                  <a:pt x="1036282" y="3354127"/>
                </a:cubicBezTo>
                <a:cubicBezTo>
                  <a:pt x="826552" y="3129305"/>
                  <a:pt x="629305" y="2894407"/>
                  <a:pt x="456082" y="2640093"/>
                </a:cubicBezTo>
                <a:cubicBezTo>
                  <a:pt x="338927" y="2467797"/>
                  <a:pt x="234138" y="2288421"/>
                  <a:pt x="152116" y="2096603"/>
                </a:cubicBezTo>
                <a:cubicBezTo>
                  <a:pt x="86077" y="1942724"/>
                  <a:pt x="36464" y="1783939"/>
                  <a:pt x="13326" y="1617813"/>
                </a:cubicBezTo>
                <a:cubicBezTo>
                  <a:pt x="-5531" y="1481481"/>
                  <a:pt x="-5295" y="1345552"/>
                  <a:pt x="19959" y="1209959"/>
                </a:cubicBezTo>
                <a:cubicBezTo>
                  <a:pt x="24128" y="1187644"/>
                  <a:pt x="27546" y="1165366"/>
                  <a:pt x="31259" y="1142921"/>
                </a:cubicBezTo>
                <a:lnTo>
                  <a:pt x="53053" y="1066752"/>
                </a:lnTo>
                <a:cubicBezTo>
                  <a:pt x="55998" y="1060766"/>
                  <a:pt x="59555" y="1055213"/>
                  <a:pt x="61817" y="1049035"/>
                </a:cubicBezTo>
                <a:cubicBezTo>
                  <a:pt x="76541" y="1013058"/>
                  <a:pt x="89516" y="976325"/>
                  <a:pt x="105769" y="941036"/>
                </a:cubicBezTo>
                <a:cubicBezTo>
                  <a:pt x="170030" y="799921"/>
                  <a:pt x="260001" y="676524"/>
                  <a:pt x="367836" y="565570"/>
                </a:cubicBezTo>
                <a:cubicBezTo>
                  <a:pt x="506395" y="422961"/>
                  <a:pt x="666033" y="307366"/>
                  <a:pt x="837097" y="206920"/>
                </a:cubicBezTo>
                <a:cubicBezTo>
                  <a:pt x="929764" y="152419"/>
                  <a:pt x="1024798" y="102766"/>
                  <a:pt x="1121761" y="57235"/>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lIns="0" rIns="0"/>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7" name="Picture Placeholder 6"/>
          <p:cNvSpPr>
            <a:spLocks noGrp="1"/>
          </p:cNvSpPr>
          <p:nvPr>
            <p:ph type="pic" sz="quarter" idx="16" hasCustomPrompt="1"/>
          </p:nvPr>
        </p:nvSpPr>
        <p:spPr>
          <a:xfrm>
            <a:off x="2562590" y="2388327"/>
            <a:ext cx="1520793" cy="1481428"/>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6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7"/>
          <p:cNvSpPr>
            <a:spLocks noGrp="1"/>
          </p:cNvSpPr>
          <p:nvPr>
            <p:ph type="pic" sz="quarter" idx="17" hasCustomPrompt="1"/>
          </p:nvPr>
        </p:nvSpPr>
        <p:spPr>
          <a:xfrm>
            <a:off x="5335603" y="2388327"/>
            <a:ext cx="1520793" cy="1481428"/>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6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8"/>
          <p:cNvSpPr>
            <a:spLocks noGrp="1"/>
          </p:cNvSpPr>
          <p:nvPr>
            <p:ph type="pic" sz="quarter" idx="18" hasCustomPrompt="1"/>
          </p:nvPr>
        </p:nvSpPr>
        <p:spPr>
          <a:xfrm>
            <a:off x="8108616" y="2388327"/>
            <a:ext cx="1520793" cy="1481428"/>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6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5295441" y="1373274"/>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474029" y="1151096"/>
            <a:ext cx="3243942" cy="351078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preserve="1" userDrawn="1">
  <p:cSld name="36_Title Slide">
    <p:spTree>
      <p:nvGrpSpPr>
        <p:cNvPr id="1" name=""/>
        <p:cNvGrpSpPr/>
        <p:nvPr/>
      </p:nvGrpSpPr>
      <p:grpSpPr>
        <a:xfrm>
          <a:off x="0" y="0"/>
          <a:ext cx="0" cy="0"/>
          <a:chOff x="0" y="0"/>
          <a:chExt cx="0" cy="0"/>
        </a:xfrm>
      </p:grpSpPr>
      <p:sp>
        <p:nvSpPr>
          <p:cNvPr id="2" name="Rectangle 1"/>
          <p:cNvSpPr/>
          <p:nvPr userDrawn="1"/>
        </p:nvSpPr>
        <p:spPr bwMode="auto">
          <a:xfrm>
            <a:off x="-1" y="0"/>
            <a:ext cx="5511115" cy="6858000"/>
          </a:xfrm>
          <a:prstGeom prst="rect">
            <a:avLst/>
          </a:prstGeom>
          <a:solidFill>
            <a:schemeClr val="tx1"/>
          </a:solidFill>
          <a:ln>
            <a:noFill/>
          </a:ln>
        </p:spPr>
        <p:txBody>
          <a:bodyPr lIns="0" tIns="0" rIns="0" bIns="0" rtlCol="0" anchor="ctr"/>
          <a:lstStyle/>
          <a:p>
            <a:pPr algn="ctr"/>
            <a:endParaRPr lang="en-US"/>
          </a:p>
        </p:txBody>
      </p:sp>
      <p:sp>
        <p:nvSpPr>
          <p:cNvPr id="4" name="Picture Placeholder 3"/>
          <p:cNvSpPr>
            <a:spLocks noGrp="1"/>
          </p:cNvSpPr>
          <p:nvPr>
            <p:ph type="pic" sz="quarter" idx="15" hasCustomPrompt="1"/>
          </p:nvPr>
        </p:nvSpPr>
        <p:spPr>
          <a:xfrm>
            <a:off x="4710555" y="2562589"/>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6096001" y="1219148"/>
            <a:ext cx="4305300" cy="4419704"/>
          </a:xfrm>
          <a:custGeom>
            <a:avLst/>
            <a:gdLst>
              <a:gd name="connsiteX0" fmla="*/ 0 w 8116779"/>
              <a:gd name="connsiteY0" fmla="*/ 1301629 h 4419704"/>
              <a:gd name="connsiteX1" fmla="*/ 1864712 w 8116779"/>
              <a:gd name="connsiteY1" fmla="*/ 1301629 h 4419704"/>
              <a:gd name="connsiteX2" fmla="*/ 1864712 w 8116779"/>
              <a:gd name="connsiteY2" fmla="*/ 3118073 h 4419704"/>
              <a:gd name="connsiteX3" fmla="*/ 0 w 8116779"/>
              <a:gd name="connsiteY3" fmla="*/ 3118073 h 4419704"/>
              <a:gd name="connsiteX4" fmla="*/ 6799278 w 8116779"/>
              <a:gd name="connsiteY4" fmla="*/ 0 h 4419704"/>
              <a:gd name="connsiteX5" fmla="*/ 6880799 w 8116779"/>
              <a:gd name="connsiteY5" fmla="*/ 0 h 4419704"/>
              <a:gd name="connsiteX6" fmla="*/ 6908107 w 8116779"/>
              <a:gd name="connsiteY6" fmla="*/ 3274 h 4419704"/>
              <a:gd name="connsiteX7" fmla="*/ 7102842 w 8116779"/>
              <a:gd name="connsiteY7" fmla="*/ 26396 h 4419704"/>
              <a:gd name="connsiteX8" fmla="*/ 7597553 w 8116779"/>
              <a:gd name="connsiteY8" fmla="*/ 291168 h 4419704"/>
              <a:gd name="connsiteX9" fmla="*/ 7837931 w 8116779"/>
              <a:gd name="connsiteY9" fmla="*/ 629807 h 4419704"/>
              <a:gd name="connsiteX10" fmla="*/ 8005359 w 8116779"/>
              <a:gd name="connsiteY10" fmla="*/ 1103903 h 4419704"/>
              <a:gd name="connsiteX11" fmla="*/ 8076516 w 8116779"/>
              <a:gd name="connsiteY11" fmla="*/ 1510680 h 4419704"/>
              <a:gd name="connsiteX12" fmla="*/ 8104819 w 8116779"/>
              <a:gd name="connsiteY12" fmla="*/ 1839293 h 4419704"/>
              <a:gd name="connsiteX13" fmla="*/ 8114786 w 8116779"/>
              <a:gd name="connsiteY13" fmla="*/ 2165449 h 4419704"/>
              <a:gd name="connsiteX14" fmla="*/ 8116779 w 8116779"/>
              <a:gd name="connsiteY14" fmla="*/ 2182025 h 4419704"/>
              <a:gd name="connsiteX15" fmla="*/ 8116779 w 8116779"/>
              <a:gd name="connsiteY15" fmla="*/ 2237680 h 4419704"/>
              <a:gd name="connsiteX16" fmla="*/ 8114786 w 8116779"/>
              <a:gd name="connsiteY16" fmla="*/ 2261619 h 4419704"/>
              <a:gd name="connsiteX17" fmla="*/ 8098840 w 8116779"/>
              <a:gd name="connsiteY17" fmla="*/ 2676581 h 4419704"/>
              <a:gd name="connsiteX18" fmla="*/ 8035059 w 8116779"/>
              <a:gd name="connsiteY18" fmla="*/ 3176458 h 4419704"/>
              <a:gd name="connsiteX19" fmla="*/ 7905501 w 8116779"/>
              <a:gd name="connsiteY19" fmla="*/ 3636229 h 4419704"/>
              <a:gd name="connsiteX20" fmla="*/ 7690435 w 8116779"/>
              <a:gd name="connsiteY20" fmla="*/ 4021930 h 4419704"/>
              <a:gd name="connsiteX21" fmla="*/ 7183567 w 8116779"/>
              <a:gd name="connsiteY21" fmla="*/ 4369574 h 4419704"/>
              <a:gd name="connsiteX22" fmla="*/ 6937605 w 8116779"/>
              <a:gd name="connsiteY22" fmla="*/ 4412746 h 4419704"/>
              <a:gd name="connsiteX23" fmla="*/ 6884587 w 8116779"/>
              <a:gd name="connsiteY23" fmla="*/ 4419704 h 4419704"/>
              <a:gd name="connsiteX24" fmla="*/ 6799278 w 8116779"/>
              <a:gd name="connsiteY24" fmla="*/ 4419704 h 4419704"/>
              <a:gd name="connsiteX25" fmla="*/ 6764597 w 8116779"/>
              <a:gd name="connsiteY25" fmla="*/ 4414180 h 4419704"/>
              <a:gd name="connsiteX26" fmla="*/ 6365957 w 8116779"/>
              <a:gd name="connsiteY26" fmla="*/ 4350749 h 4419704"/>
              <a:gd name="connsiteX27" fmla="*/ 5846930 w 8116779"/>
              <a:gd name="connsiteY27" fmla="*/ 4169049 h 4419704"/>
              <a:gd name="connsiteX28" fmla="*/ 5137152 w 8116779"/>
              <a:gd name="connsiteY28" fmla="*/ 3798490 h 4419704"/>
              <a:gd name="connsiteX29" fmla="*/ 4502121 w 8116779"/>
              <a:gd name="connsiteY29" fmla="*/ 3354883 h 4419704"/>
              <a:gd name="connsiteX30" fmla="*/ 4130192 w 8116779"/>
              <a:gd name="connsiteY30" fmla="*/ 2985347 h 4419704"/>
              <a:gd name="connsiteX31" fmla="*/ 3906953 w 8116779"/>
              <a:gd name="connsiteY31" fmla="*/ 2629927 h 4419704"/>
              <a:gd name="connsiteX32" fmla="*/ 3817859 w 8116779"/>
              <a:gd name="connsiteY32" fmla="*/ 2298246 h 4419704"/>
              <a:gd name="connsiteX33" fmla="*/ 3811479 w 8116779"/>
              <a:gd name="connsiteY33" fmla="*/ 2241363 h 4419704"/>
              <a:gd name="connsiteX34" fmla="*/ 3811479 w 8116779"/>
              <a:gd name="connsiteY34" fmla="*/ 2174659 h 4419704"/>
              <a:gd name="connsiteX35" fmla="*/ 3814470 w 8116779"/>
              <a:gd name="connsiteY35" fmla="*/ 2158288 h 4419704"/>
              <a:gd name="connsiteX36" fmla="*/ 3825034 w 8116779"/>
              <a:gd name="connsiteY36" fmla="*/ 2060687 h 4419704"/>
              <a:gd name="connsiteX37" fmla="*/ 3950207 w 8116779"/>
              <a:gd name="connsiteY37" fmla="*/ 1696061 h 4419704"/>
              <a:gd name="connsiteX38" fmla="*/ 4246992 w 8116779"/>
              <a:gd name="connsiteY38" fmla="*/ 1297060 h 4419704"/>
              <a:gd name="connsiteX39" fmla="*/ 4653605 w 8116779"/>
              <a:gd name="connsiteY39" fmla="*/ 940210 h 4419704"/>
              <a:gd name="connsiteX40" fmla="*/ 5725146 w 8116779"/>
              <a:gd name="connsiteY40" fmla="*/ 301195 h 4419704"/>
              <a:gd name="connsiteX41" fmla="*/ 6351607 w 8116779"/>
              <a:gd name="connsiteY41" fmla="*/ 68750 h 4419704"/>
              <a:gd name="connsiteX42" fmla="*/ 6777552 w 8116779"/>
              <a:gd name="connsiteY42" fmla="*/ 3069 h 4419704"/>
              <a:gd name="connsiteX43" fmla="*/ 6799278 w 8116779"/>
              <a:gd name="connsiteY43" fmla="*/ 0 h 4419704"/>
              <a:gd name="connsiteX0-1" fmla="*/ 0 w 8116779"/>
              <a:gd name="connsiteY0-2" fmla="*/ 1301629 h 4419704"/>
              <a:gd name="connsiteX1-3" fmla="*/ 1864712 w 8116779"/>
              <a:gd name="connsiteY1-4" fmla="*/ 3118073 h 4419704"/>
              <a:gd name="connsiteX2-5" fmla="*/ 0 w 8116779"/>
              <a:gd name="connsiteY2-6" fmla="*/ 3118073 h 4419704"/>
              <a:gd name="connsiteX3-7" fmla="*/ 0 w 8116779"/>
              <a:gd name="connsiteY3-8" fmla="*/ 1301629 h 4419704"/>
              <a:gd name="connsiteX4-9" fmla="*/ 6799278 w 8116779"/>
              <a:gd name="connsiteY4-10" fmla="*/ 0 h 4419704"/>
              <a:gd name="connsiteX5-11" fmla="*/ 6880799 w 8116779"/>
              <a:gd name="connsiteY5-12" fmla="*/ 0 h 4419704"/>
              <a:gd name="connsiteX6-13" fmla="*/ 6908107 w 8116779"/>
              <a:gd name="connsiteY6-14" fmla="*/ 3274 h 4419704"/>
              <a:gd name="connsiteX7-15" fmla="*/ 7102842 w 8116779"/>
              <a:gd name="connsiteY7-16" fmla="*/ 26396 h 4419704"/>
              <a:gd name="connsiteX8-17" fmla="*/ 7597553 w 8116779"/>
              <a:gd name="connsiteY8-18" fmla="*/ 291168 h 4419704"/>
              <a:gd name="connsiteX9-19" fmla="*/ 7837931 w 8116779"/>
              <a:gd name="connsiteY9-20" fmla="*/ 629807 h 4419704"/>
              <a:gd name="connsiteX10-21" fmla="*/ 8005359 w 8116779"/>
              <a:gd name="connsiteY10-22" fmla="*/ 1103903 h 4419704"/>
              <a:gd name="connsiteX11-23" fmla="*/ 8076516 w 8116779"/>
              <a:gd name="connsiteY11-24" fmla="*/ 1510680 h 4419704"/>
              <a:gd name="connsiteX12-25" fmla="*/ 8104819 w 8116779"/>
              <a:gd name="connsiteY12-26" fmla="*/ 1839293 h 4419704"/>
              <a:gd name="connsiteX13-27" fmla="*/ 8114786 w 8116779"/>
              <a:gd name="connsiteY13-28" fmla="*/ 2165449 h 4419704"/>
              <a:gd name="connsiteX14-29" fmla="*/ 8116779 w 8116779"/>
              <a:gd name="connsiteY14-30" fmla="*/ 2182025 h 4419704"/>
              <a:gd name="connsiteX15-31" fmla="*/ 8116779 w 8116779"/>
              <a:gd name="connsiteY15-32" fmla="*/ 2237680 h 4419704"/>
              <a:gd name="connsiteX16-33" fmla="*/ 8114786 w 8116779"/>
              <a:gd name="connsiteY16-34" fmla="*/ 2261619 h 4419704"/>
              <a:gd name="connsiteX17-35" fmla="*/ 8098840 w 8116779"/>
              <a:gd name="connsiteY17-36" fmla="*/ 2676581 h 4419704"/>
              <a:gd name="connsiteX18-37" fmla="*/ 8035059 w 8116779"/>
              <a:gd name="connsiteY18-38" fmla="*/ 3176458 h 4419704"/>
              <a:gd name="connsiteX19-39" fmla="*/ 7905501 w 8116779"/>
              <a:gd name="connsiteY19-40" fmla="*/ 3636229 h 4419704"/>
              <a:gd name="connsiteX20-41" fmla="*/ 7690435 w 8116779"/>
              <a:gd name="connsiteY20-42" fmla="*/ 4021930 h 4419704"/>
              <a:gd name="connsiteX21-43" fmla="*/ 7183567 w 8116779"/>
              <a:gd name="connsiteY21-44" fmla="*/ 4369574 h 4419704"/>
              <a:gd name="connsiteX22-45" fmla="*/ 6937605 w 8116779"/>
              <a:gd name="connsiteY22-46" fmla="*/ 4412746 h 4419704"/>
              <a:gd name="connsiteX23-47" fmla="*/ 6884587 w 8116779"/>
              <a:gd name="connsiteY23-48" fmla="*/ 4419704 h 4419704"/>
              <a:gd name="connsiteX24-49" fmla="*/ 6799278 w 8116779"/>
              <a:gd name="connsiteY24-50" fmla="*/ 4419704 h 4419704"/>
              <a:gd name="connsiteX25-51" fmla="*/ 6764597 w 8116779"/>
              <a:gd name="connsiteY25-52" fmla="*/ 4414180 h 4419704"/>
              <a:gd name="connsiteX26-53" fmla="*/ 6365957 w 8116779"/>
              <a:gd name="connsiteY26-54" fmla="*/ 4350749 h 4419704"/>
              <a:gd name="connsiteX27-55" fmla="*/ 5846930 w 8116779"/>
              <a:gd name="connsiteY27-56" fmla="*/ 4169049 h 4419704"/>
              <a:gd name="connsiteX28-57" fmla="*/ 5137152 w 8116779"/>
              <a:gd name="connsiteY28-58" fmla="*/ 3798490 h 4419704"/>
              <a:gd name="connsiteX29-59" fmla="*/ 4502121 w 8116779"/>
              <a:gd name="connsiteY29-60" fmla="*/ 3354883 h 4419704"/>
              <a:gd name="connsiteX30-61" fmla="*/ 4130192 w 8116779"/>
              <a:gd name="connsiteY30-62" fmla="*/ 2985347 h 4419704"/>
              <a:gd name="connsiteX31-63" fmla="*/ 3906953 w 8116779"/>
              <a:gd name="connsiteY31-64" fmla="*/ 2629927 h 4419704"/>
              <a:gd name="connsiteX32-65" fmla="*/ 3817859 w 8116779"/>
              <a:gd name="connsiteY32-66" fmla="*/ 2298246 h 4419704"/>
              <a:gd name="connsiteX33-67" fmla="*/ 3811479 w 8116779"/>
              <a:gd name="connsiteY33-68" fmla="*/ 2241363 h 4419704"/>
              <a:gd name="connsiteX34-69" fmla="*/ 3811479 w 8116779"/>
              <a:gd name="connsiteY34-70" fmla="*/ 2174659 h 4419704"/>
              <a:gd name="connsiteX35-71" fmla="*/ 3814470 w 8116779"/>
              <a:gd name="connsiteY35-72" fmla="*/ 2158288 h 4419704"/>
              <a:gd name="connsiteX36-73" fmla="*/ 3825034 w 8116779"/>
              <a:gd name="connsiteY36-74" fmla="*/ 2060687 h 4419704"/>
              <a:gd name="connsiteX37-75" fmla="*/ 3950207 w 8116779"/>
              <a:gd name="connsiteY37-76" fmla="*/ 1696061 h 4419704"/>
              <a:gd name="connsiteX38-77" fmla="*/ 4246992 w 8116779"/>
              <a:gd name="connsiteY38-78" fmla="*/ 1297060 h 4419704"/>
              <a:gd name="connsiteX39-79" fmla="*/ 4653605 w 8116779"/>
              <a:gd name="connsiteY39-80" fmla="*/ 940210 h 4419704"/>
              <a:gd name="connsiteX40-81" fmla="*/ 5725146 w 8116779"/>
              <a:gd name="connsiteY40-82" fmla="*/ 301195 h 4419704"/>
              <a:gd name="connsiteX41-83" fmla="*/ 6351607 w 8116779"/>
              <a:gd name="connsiteY41-84" fmla="*/ 68750 h 4419704"/>
              <a:gd name="connsiteX42-85" fmla="*/ 6777552 w 8116779"/>
              <a:gd name="connsiteY42-86" fmla="*/ 3069 h 4419704"/>
              <a:gd name="connsiteX43-87" fmla="*/ 6799278 w 8116779"/>
              <a:gd name="connsiteY43-88" fmla="*/ 0 h 4419704"/>
              <a:gd name="connsiteX0-89" fmla="*/ 0 w 8116779"/>
              <a:gd name="connsiteY0-90" fmla="*/ 3118073 h 4419704"/>
              <a:gd name="connsiteX1-91" fmla="*/ 1864712 w 8116779"/>
              <a:gd name="connsiteY1-92" fmla="*/ 3118073 h 4419704"/>
              <a:gd name="connsiteX2-93" fmla="*/ 0 w 8116779"/>
              <a:gd name="connsiteY2-94" fmla="*/ 3118073 h 4419704"/>
              <a:gd name="connsiteX3-95" fmla="*/ 6799278 w 8116779"/>
              <a:gd name="connsiteY3-96" fmla="*/ 0 h 4419704"/>
              <a:gd name="connsiteX4-97" fmla="*/ 6880799 w 8116779"/>
              <a:gd name="connsiteY4-98" fmla="*/ 0 h 4419704"/>
              <a:gd name="connsiteX5-99" fmla="*/ 6908107 w 8116779"/>
              <a:gd name="connsiteY5-100" fmla="*/ 3274 h 4419704"/>
              <a:gd name="connsiteX6-101" fmla="*/ 7102842 w 8116779"/>
              <a:gd name="connsiteY6-102" fmla="*/ 26396 h 4419704"/>
              <a:gd name="connsiteX7-103" fmla="*/ 7597553 w 8116779"/>
              <a:gd name="connsiteY7-104" fmla="*/ 291168 h 4419704"/>
              <a:gd name="connsiteX8-105" fmla="*/ 7837931 w 8116779"/>
              <a:gd name="connsiteY8-106" fmla="*/ 629807 h 4419704"/>
              <a:gd name="connsiteX9-107" fmla="*/ 8005359 w 8116779"/>
              <a:gd name="connsiteY9-108" fmla="*/ 1103903 h 4419704"/>
              <a:gd name="connsiteX10-109" fmla="*/ 8076516 w 8116779"/>
              <a:gd name="connsiteY10-110" fmla="*/ 1510680 h 4419704"/>
              <a:gd name="connsiteX11-111" fmla="*/ 8104819 w 8116779"/>
              <a:gd name="connsiteY11-112" fmla="*/ 1839293 h 4419704"/>
              <a:gd name="connsiteX12-113" fmla="*/ 8114786 w 8116779"/>
              <a:gd name="connsiteY12-114" fmla="*/ 2165449 h 4419704"/>
              <a:gd name="connsiteX13-115" fmla="*/ 8116779 w 8116779"/>
              <a:gd name="connsiteY13-116" fmla="*/ 2182025 h 4419704"/>
              <a:gd name="connsiteX14-117" fmla="*/ 8116779 w 8116779"/>
              <a:gd name="connsiteY14-118" fmla="*/ 2237680 h 4419704"/>
              <a:gd name="connsiteX15-119" fmla="*/ 8114786 w 8116779"/>
              <a:gd name="connsiteY15-120" fmla="*/ 2261619 h 4419704"/>
              <a:gd name="connsiteX16-121" fmla="*/ 8098840 w 8116779"/>
              <a:gd name="connsiteY16-122" fmla="*/ 2676581 h 4419704"/>
              <a:gd name="connsiteX17-123" fmla="*/ 8035059 w 8116779"/>
              <a:gd name="connsiteY17-124" fmla="*/ 3176458 h 4419704"/>
              <a:gd name="connsiteX18-125" fmla="*/ 7905501 w 8116779"/>
              <a:gd name="connsiteY18-126" fmla="*/ 3636229 h 4419704"/>
              <a:gd name="connsiteX19-127" fmla="*/ 7690435 w 8116779"/>
              <a:gd name="connsiteY19-128" fmla="*/ 4021930 h 4419704"/>
              <a:gd name="connsiteX20-129" fmla="*/ 7183567 w 8116779"/>
              <a:gd name="connsiteY20-130" fmla="*/ 4369574 h 4419704"/>
              <a:gd name="connsiteX21-131" fmla="*/ 6937605 w 8116779"/>
              <a:gd name="connsiteY21-132" fmla="*/ 4412746 h 4419704"/>
              <a:gd name="connsiteX22-133" fmla="*/ 6884587 w 8116779"/>
              <a:gd name="connsiteY22-134" fmla="*/ 4419704 h 4419704"/>
              <a:gd name="connsiteX23-135" fmla="*/ 6799278 w 8116779"/>
              <a:gd name="connsiteY23-136" fmla="*/ 4419704 h 4419704"/>
              <a:gd name="connsiteX24-137" fmla="*/ 6764597 w 8116779"/>
              <a:gd name="connsiteY24-138" fmla="*/ 4414180 h 4419704"/>
              <a:gd name="connsiteX25-139" fmla="*/ 6365957 w 8116779"/>
              <a:gd name="connsiteY25-140" fmla="*/ 4350749 h 4419704"/>
              <a:gd name="connsiteX26-141" fmla="*/ 5846930 w 8116779"/>
              <a:gd name="connsiteY26-142" fmla="*/ 4169049 h 4419704"/>
              <a:gd name="connsiteX27-143" fmla="*/ 5137152 w 8116779"/>
              <a:gd name="connsiteY27-144" fmla="*/ 3798490 h 4419704"/>
              <a:gd name="connsiteX28-145" fmla="*/ 4502121 w 8116779"/>
              <a:gd name="connsiteY28-146" fmla="*/ 3354883 h 4419704"/>
              <a:gd name="connsiteX29-147" fmla="*/ 4130192 w 8116779"/>
              <a:gd name="connsiteY29-148" fmla="*/ 2985347 h 4419704"/>
              <a:gd name="connsiteX30-149" fmla="*/ 3906953 w 8116779"/>
              <a:gd name="connsiteY30-150" fmla="*/ 2629927 h 4419704"/>
              <a:gd name="connsiteX31-151" fmla="*/ 3817859 w 8116779"/>
              <a:gd name="connsiteY31-152" fmla="*/ 2298246 h 4419704"/>
              <a:gd name="connsiteX32-153" fmla="*/ 3811479 w 8116779"/>
              <a:gd name="connsiteY32-154" fmla="*/ 2241363 h 4419704"/>
              <a:gd name="connsiteX33-155" fmla="*/ 3811479 w 8116779"/>
              <a:gd name="connsiteY33-156" fmla="*/ 2174659 h 4419704"/>
              <a:gd name="connsiteX34-157" fmla="*/ 3814470 w 8116779"/>
              <a:gd name="connsiteY34-158" fmla="*/ 2158288 h 4419704"/>
              <a:gd name="connsiteX35-159" fmla="*/ 3825034 w 8116779"/>
              <a:gd name="connsiteY35-160" fmla="*/ 2060687 h 4419704"/>
              <a:gd name="connsiteX36-161" fmla="*/ 3950207 w 8116779"/>
              <a:gd name="connsiteY36-162" fmla="*/ 1696061 h 4419704"/>
              <a:gd name="connsiteX37-163" fmla="*/ 4246992 w 8116779"/>
              <a:gd name="connsiteY37-164" fmla="*/ 1297060 h 4419704"/>
              <a:gd name="connsiteX38-165" fmla="*/ 4653605 w 8116779"/>
              <a:gd name="connsiteY38-166" fmla="*/ 940210 h 4419704"/>
              <a:gd name="connsiteX39-167" fmla="*/ 5725146 w 8116779"/>
              <a:gd name="connsiteY39-168" fmla="*/ 301195 h 4419704"/>
              <a:gd name="connsiteX40-169" fmla="*/ 6351607 w 8116779"/>
              <a:gd name="connsiteY40-170" fmla="*/ 68750 h 4419704"/>
              <a:gd name="connsiteX41-171" fmla="*/ 6777552 w 8116779"/>
              <a:gd name="connsiteY41-172" fmla="*/ 3069 h 4419704"/>
              <a:gd name="connsiteX42-173" fmla="*/ 6799278 w 8116779"/>
              <a:gd name="connsiteY42-174" fmla="*/ 0 h 4419704"/>
              <a:gd name="connsiteX0-175" fmla="*/ 2987799 w 4305300"/>
              <a:gd name="connsiteY0-176" fmla="*/ 0 h 4419704"/>
              <a:gd name="connsiteX1-177" fmla="*/ 3069320 w 4305300"/>
              <a:gd name="connsiteY1-178" fmla="*/ 0 h 4419704"/>
              <a:gd name="connsiteX2-179" fmla="*/ 3096628 w 4305300"/>
              <a:gd name="connsiteY2-180" fmla="*/ 3274 h 4419704"/>
              <a:gd name="connsiteX3-181" fmla="*/ 3291363 w 4305300"/>
              <a:gd name="connsiteY3-182" fmla="*/ 26396 h 4419704"/>
              <a:gd name="connsiteX4-183" fmla="*/ 3786074 w 4305300"/>
              <a:gd name="connsiteY4-184" fmla="*/ 291168 h 4419704"/>
              <a:gd name="connsiteX5-185" fmla="*/ 4026452 w 4305300"/>
              <a:gd name="connsiteY5-186" fmla="*/ 629807 h 4419704"/>
              <a:gd name="connsiteX6-187" fmla="*/ 4193880 w 4305300"/>
              <a:gd name="connsiteY6-188" fmla="*/ 1103903 h 4419704"/>
              <a:gd name="connsiteX7-189" fmla="*/ 4265037 w 4305300"/>
              <a:gd name="connsiteY7-190" fmla="*/ 1510680 h 4419704"/>
              <a:gd name="connsiteX8-191" fmla="*/ 4293340 w 4305300"/>
              <a:gd name="connsiteY8-192" fmla="*/ 1839293 h 4419704"/>
              <a:gd name="connsiteX9-193" fmla="*/ 4303307 w 4305300"/>
              <a:gd name="connsiteY9-194" fmla="*/ 2165449 h 4419704"/>
              <a:gd name="connsiteX10-195" fmla="*/ 4305300 w 4305300"/>
              <a:gd name="connsiteY10-196" fmla="*/ 2182025 h 4419704"/>
              <a:gd name="connsiteX11-197" fmla="*/ 4305300 w 4305300"/>
              <a:gd name="connsiteY11-198" fmla="*/ 2237680 h 4419704"/>
              <a:gd name="connsiteX12-199" fmla="*/ 4303307 w 4305300"/>
              <a:gd name="connsiteY12-200" fmla="*/ 2261619 h 4419704"/>
              <a:gd name="connsiteX13-201" fmla="*/ 4287361 w 4305300"/>
              <a:gd name="connsiteY13-202" fmla="*/ 2676581 h 4419704"/>
              <a:gd name="connsiteX14-203" fmla="*/ 4223580 w 4305300"/>
              <a:gd name="connsiteY14-204" fmla="*/ 3176458 h 4419704"/>
              <a:gd name="connsiteX15-205" fmla="*/ 4094022 w 4305300"/>
              <a:gd name="connsiteY15-206" fmla="*/ 3636229 h 4419704"/>
              <a:gd name="connsiteX16-207" fmla="*/ 3878956 w 4305300"/>
              <a:gd name="connsiteY16-208" fmla="*/ 4021930 h 4419704"/>
              <a:gd name="connsiteX17-209" fmla="*/ 3372088 w 4305300"/>
              <a:gd name="connsiteY17-210" fmla="*/ 4369574 h 4419704"/>
              <a:gd name="connsiteX18-211" fmla="*/ 3126126 w 4305300"/>
              <a:gd name="connsiteY18-212" fmla="*/ 4412746 h 4419704"/>
              <a:gd name="connsiteX19-213" fmla="*/ 3073108 w 4305300"/>
              <a:gd name="connsiteY19-214" fmla="*/ 4419704 h 4419704"/>
              <a:gd name="connsiteX20-215" fmla="*/ 2987799 w 4305300"/>
              <a:gd name="connsiteY20-216" fmla="*/ 4419704 h 4419704"/>
              <a:gd name="connsiteX21-217" fmla="*/ 2953118 w 4305300"/>
              <a:gd name="connsiteY21-218" fmla="*/ 4414180 h 4419704"/>
              <a:gd name="connsiteX22-219" fmla="*/ 2554478 w 4305300"/>
              <a:gd name="connsiteY22-220" fmla="*/ 4350749 h 4419704"/>
              <a:gd name="connsiteX23-221" fmla="*/ 2035451 w 4305300"/>
              <a:gd name="connsiteY23-222" fmla="*/ 4169049 h 4419704"/>
              <a:gd name="connsiteX24-223" fmla="*/ 1325673 w 4305300"/>
              <a:gd name="connsiteY24-224" fmla="*/ 3798490 h 4419704"/>
              <a:gd name="connsiteX25-225" fmla="*/ 690642 w 4305300"/>
              <a:gd name="connsiteY25-226" fmla="*/ 3354883 h 4419704"/>
              <a:gd name="connsiteX26-227" fmla="*/ 318713 w 4305300"/>
              <a:gd name="connsiteY26-228" fmla="*/ 2985347 h 4419704"/>
              <a:gd name="connsiteX27-229" fmla="*/ 95474 w 4305300"/>
              <a:gd name="connsiteY27-230" fmla="*/ 2629927 h 4419704"/>
              <a:gd name="connsiteX28-231" fmla="*/ 6380 w 4305300"/>
              <a:gd name="connsiteY28-232" fmla="*/ 2298246 h 4419704"/>
              <a:gd name="connsiteX29-233" fmla="*/ 0 w 4305300"/>
              <a:gd name="connsiteY29-234" fmla="*/ 2241363 h 4419704"/>
              <a:gd name="connsiteX30-235" fmla="*/ 0 w 4305300"/>
              <a:gd name="connsiteY30-236" fmla="*/ 2174659 h 4419704"/>
              <a:gd name="connsiteX31-237" fmla="*/ 2991 w 4305300"/>
              <a:gd name="connsiteY31-238" fmla="*/ 2158288 h 4419704"/>
              <a:gd name="connsiteX32-239" fmla="*/ 13555 w 4305300"/>
              <a:gd name="connsiteY32-240" fmla="*/ 2060687 h 4419704"/>
              <a:gd name="connsiteX33-241" fmla="*/ 138728 w 4305300"/>
              <a:gd name="connsiteY33-242" fmla="*/ 1696061 h 4419704"/>
              <a:gd name="connsiteX34-243" fmla="*/ 435513 w 4305300"/>
              <a:gd name="connsiteY34-244" fmla="*/ 1297060 h 4419704"/>
              <a:gd name="connsiteX35-245" fmla="*/ 842126 w 4305300"/>
              <a:gd name="connsiteY35-246" fmla="*/ 940210 h 4419704"/>
              <a:gd name="connsiteX36-247" fmla="*/ 1913667 w 4305300"/>
              <a:gd name="connsiteY36-248" fmla="*/ 301195 h 4419704"/>
              <a:gd name="connsiteX37-249" fmla="*/ 2540128 w 4305300"/>
              <a:gd name="connsiteY37-250" fmla="*/ 68750 h 4419704"/>
              <a:gd name="connsiteX38-251" fmla="*/ 2966073 w 4305300"/>
              <a:gd name="connsiteY38-252" fmla="*/ 3069 h 4419704"/>
              <a:gd name="connsiteX39-253" fmla="*/ 2987799 w 4305300"/>
              <a:gd name="connsiteY39-254" fmla="*/ 0 h 44197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4305300" h="4419704">
                <a:moveTo>
                  <a:pt x="2987799" y="0"/>
                </a:moveTo>
                <a:lnTo>
                  <a:pt x="3069320" y="0"/>
                </a:lnTo>
                <a:cubicBezTo>
                  <a:pt x="3078490" y="1227"/>
                  <a:pt x="3087458" y="3274"/>
                  <a:pt x="3096628" y="3274"/>
                </a:cubicBezTo>
                <a:cubicBezTo>
                  <a:pt x="3162402" y="3478"/>
                  <a:pt x="3227182" y="12686"/>
                  <a:pt x="3291363" y="26396"/>
                </a:cubicBezTo>
                <a:cubicBezTo>
                  <a:pt x="3481912" y="66704"/>
                  <a:pt x="3647346" y="154076"/>
                  <a:pt x="3786074" y="291168"/>
                </a:cubicBezTo>
                <a:cubicBezTo>
                  <a:pt x="3885932" y="389999"/>
                  <a:pt x="3963466" y="504786"/>
                  <a:pt x="4026452" y="629807"/>
                </a:cubicBezTo>
                <a:cubicBezTo>
                  <a:pt x="4102393" y="780815"/>
                  <a:pt x="4154615" y="940005"/>
                  <a:pt x="4193880" y="1103903"/>
                </a:cubicBezTo>
                <a:cubicBezTo>
                  <a:pt x="4225772" y="1238130"/>
                  <a:pt x="4248494" y="1373790"/>
                  <a:pt x="4265037" y="1510680"/>
                </a:cubicBezTo>
                <a:cubicBezTo>
                  <a:pt x="4278392" y="1619943"/>
                  <a:pt x="4288558" y="1729618"/>
                  <a:pt x="4293340" y="1839293"/>
                </a:cubicBezTo>
                <a:cubicBezTo>
                  <a:pt x="4298324" y="1948148"/>
                  <a:pt x="4300119" y="2056799"/>
                  <a:pt x="4303307" y="2165449"/>
                </a:cubicBezTo>
                <a:cubicBezTo>
                  <a:pt x="4303506" y="2170974"/>
                  <a:pt x="4304702" y="2176500"/>
                  <a:pt x="4305300" y="2182025"/>
                </a:cubicBezTo>
                <a:lnTo>
                  <a:pt x="4305300" y="2237680"/>
                </a:lnTo>
                <a:cubicBezTo>
                  <a:pt x="4304702" y="2245660"/>
                  <a:pt x="4303506" y="2253640"/>
                  <a:pt x="4303307" y="2261619"/>
                </a:cubicBezTo>
                <a:cubicBezTo>
                  <a:pt x="4301911" y="2399940"/>
                  <a:pt x="4297327" y="2538465"/>
                  <a:pt x="4287361" y="2676581"/>
                </a:cubicBezTo>
                <a:cubicBezTo>
                  <a:pt x="4275004" y="2844365"/>
                  <a:pt x="4255270" y="3011333"/>
                  <a:pt x="4223580" y="3176458"/>
                </a:cubicBezTo>
                <a:cubicBezTo>
                  <a:pt x="4193283" y="3333397"/>
                  <a:pt x="4152622" y="3487270"/>
                  <a:pt x="4094022" y="3636229"/>
                </a:cubicBezTo>
                <a:cubicBezTo>
                  <a:pt x="4039608" y="3774345"/>
                  <a:pt x="3971240" y="3904686"/>
                  <a:pt x="3878956" y="4021930"/>
                </a:cubicBezTo>
                <a:cubicBezTo>
                  <a:pt x="3746209" y="4190330"/>
                  <a:pt x="3579180" y="4309007"/>
                  <a:pt x="3372088" y="4369574"/>
                </a:cubicBezTo>
                <a:cubicBezTo>
                  <a:pt x="3291761" y="4393104"/>
                  <a:pt x="3209640" y="4407019"/>
                  <a:pt x="3126126" y="4412746"/>
                </a:cubicBezTo>
                <a:cubicBezTo>
                  <a:pt x="3108386" y="4413975"/>
                  <a:pt x="3090848" y="4417248"/>
                  <a:pt x="3073108" y="4419704"/>
                </a:cubicBezTo>
                <a:lnTo>
                  <a:pt x="2987799" y="4419704"/>
                </a:lnTo>
                <a:cubicBezTo>
                  <a:pt x="2976238" y="4417863"/>
                  <a:pt x="2964878" y="4414792"/>
                  <a:pt x="2953118" y="4414180"/>
                </a:cubicBezTo>
                <a:cubicBezTo>
                  <a:pt x="2818178" y="4407019"/>
                  <a:pt x="2685432" y="4384101"/>
                  <a:pt x="2554478" y="4350749"/>
                </a:cubicBezTo>
                <a:cubicBezTo>
                  <a:pt x="2376287" y="4305324"/>
                  <a:pt x="2203876" y="4242506"/>
                  <a:pt x="2035451" y="4169049"/>
                </a:cubicBezTo>
                <a:cubicBezTo>
                  <a:pt x="1790089" y="4062445"/>
                  <a:pt x="1554892" y="3936197"/>
                  <a:pt x="1325673" y="3798490"/>
                </a:cubicBezTo>
                <a:cubicBezTo>
                  <a:pt x="1103832" y="3665080"/>
                  <a:pt x="889762" y="3520622"/>
                  <a:pt x="690642" y="3354883"/>
                </a:cubicBezTo>
                <a:cubicBezTo>
                  <a:pt x="555903" y="3242549"/>
                  <a:pt x="429534" y="3121620"/>
                  <a:pt x="318713" y="2985347"/>
                </a:cubicBezTo>
                <a:cubicBezTo>
                  <a:pt x="229616" y="2876082"/>
                  <a:pt x="152680" y="2759041"/>
                  <a:pt x="95474" y="2629927"/>
                </a:cubicBezTo>
                <a:cubicBezTo>
                  <a:pt x="48634" y="2523938"/>
                  <a:pt x="17342" y="2413853"/>
                  <a:pt x="6380" y="2298246"/>
                </a:cubicBezTo>
                <a:cubicBezTo>
                  <a:pt x="4586" y="2279217"/>
                  <a:pt x="2193" y="2260392"/>
                  <a:pt x="0" y="2241363"/>
                </a:cubicBezTo>
                <a:lnTo>
                  <a:pt x="0" y="2174659"/>
                </a:lnTo>
                <a:cubicBezTo>
                  <a:pt x="998" y="2169132"/>
                  <a:pt x="2591" y="2163813"/>
                  <a:pt x="2991" y="2158288"/>
                </a:cubicBezTo>
                <a:cubicBezTo>
                  <a:pt x="6577" y="2125756"/>
                  <a:pt x="8572" y="2093016"/>
                  <a:pt x="13555" y="2060687"/>
                </a:cubicBezTo>
                <a:cubicBezTo>
                  <a:pt x="32888" y="1931575"/>
                  <a:pt x="77137" y="1810851"/>
                  <a:pt x="138728" y="1696061"/>
                </a:cubicBezTo>
                <a:cubicBezTo>
                  <a:pt x="217857" y="1548532"/>
                  <a:pt x="320306" y="1417988"/>
                  <a:pt x="435513" y="1297060"/>
                </a:cubicBezTo>
                <a:cubicBezTo>
                  <a:pt x="560288" y="1165901"/>
                  <a:pt x="697219" y="1048246"/>
                  <a:pt x="842126" y="940210"/>
                </a:cubicBezTo>
                <a:cubicBezTo>
                  <a:pt x="1177181" y="690170"/>
                  <a:pt x="1536155" y="480029"/>
                  <a:pt x="1913667" y="301195"/>
                </a:cubicBezTo>
                <a:cubicBezTo>
                  <a:pt x="2115775" y="205435"/>
                  <a:pt x="2323467" y="124611"/>
                  <a:pt x="2540128" y="68750"/>
                </a:cubicBezTo>
                <a:cubicBezTo>
                  <a:pt x="2679850" y="32534"/>
                  <a:pt x="2821168" y="5525"/>
                  <a:pt x="2966073" y="3069"/>
                </a:cubicBezTo>
                <a:cubicBezTo>
                  <a:pt x="2973448" y="2863"/>
                  <a:pt x="2980623" y="1022"/>
                  <a:pt x="298779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userDrawn="1">
  <p:cSld name="38_Title Slide">
    <p:spTree>
      <p:nvGrpSpPr>
        <p:cNvPr id="1" name=""/>
        <p:cNvGrpSpPr/>
        <p:nvPr/>
      </p:nvGrpSpPr>
      <p:grpSpPr>
        <a:xfrm>
          <a:off x="0" y="0"/>
          <a:ext cx="0" cy="0"/>
          <a:chOff x="0" y="0"/>
          <a:chExt cx="0" cy="0"/>
        </a:xfrm>
      </p:grpSpPr>
      <p:sp>
        <p:nvSpPr>
          <p:cNvPr id="9" name="Picture Placeholder 3"/>
          <p:cNvSpPr>
            <a:spLocks noGrp="1"/>
          </p:cNvSpPr>
          <p:nvPr>
            <p:ph type="pic" sz="quarter" idx="17" hasCustomPrompt="1"/>
          </p:nvPr>
        </p:nvSpPr>
        <p:spPr>
          <a:xfrm>
            <a:off x="2993546" y="762000"/>
            <a:ext cx="1627058" cy="1627057"/>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3"/>
          <p:cNvSpPr>
            <a:spLocks noGrp="1"/>
          </p:cNvSpPr>
          <p:nvPr>
            <p:ph type="pic" sz="quarter" idx="18" hasCustomPrompt="1"/>
          </p:nvPr>
        </p:nvSpPr>
        <p:spPr>
          <a:xfrm>
            <a:off x="-1410814" y="0"/>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3"/>
          <p:cNvSpPr>
            <a:spLocks noGrp="1"/>
          </p:cNvSpPr>
          <p:nvPr>
            <p:ph type="pic" sz="quarter" idx="19" hasCustomPrompt="1"/>
          </p:nvPr>
        </p:nvSpPr>
        <p:spPr>
          <a:xfrm>
            <a:off x="7743460" y="-1410813"/>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3"/>
          <p:cNvSpPr>
            <a:spLocks noGrp="1"/>
          </p:cNvSpPr>
          <p:nvPr>
            <p:ph type="pic" sz="quarter" idx="20" hasCustomPrompt="1"/>
          </p:nvPr>
        </p:nvSpPr>
        <p:spPr>
          <a:xfrm>
            <a:off x="10711065" y="3784102"/>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3"/>
          <p:cNvSpPr>
            <a:spLocks noGrp="1"/>
          </p:cNvSpPr>
          <p:nvPr>
            <p:ph type="pic" sz="quarter" idx="21" hasCustomPrompt="1"/>
          </p:nvPr>
        </p:nvSpPr>
        <p:spPr>
          <a:xfrm>
            <a:off x="2038326" y="4613098"/>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4" name="Picture Placeholder 3"/>
          <p:cNvSpPr>
            <a:spLocks noGrp="1"/>
          </p:cNvSpPr>
          <p:nvPr>
            <p:ph type="pic" sz="quarter" idx="22" hasCustomPrompt="1"/>
          </p:nvPr>
        </p:nvSpPr>
        <p:spPr>
          <a:xfrm>
            <a:off x="8901464" y="4052142"/>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5" name="Picture Placeholder 3"/>
          <p:cNvSpPr>
            <a:spLocks noGrp="1"/>
          </p:cNvSpPr>
          <p:nvPr>
            <p:ph type="pic" sz="quarter" idx="23" hasCustomPrompt="1"/>
          </p:nvPr>
        </p:nvSpPr>
        <p:spPr>
          <a:xfrm>
            <a:off x="10711065" y="1410812"/>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6" name="Picture Placeholder 3"/>
          <p:cNvSpPr>
            <a:spLocks noGrp="1"/>
          </p:cNvSpPr>
          <p:nvPr>
            <p:ph type="pic" sz="quarter" idx="24" hasCustomPrompt="1"/>
          </p:nvPr>
        </p:nvSpPr>
        <p:spPr>
          <a:xfrm>
            <a:off x="5221817" y="193433"/>
            <a:ext cx="5043285" cy="5043281"/>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2" name="Picture Placeholder 11"/>
          <p:cNvSpPr>
            <a:spLocks noGrp="1"/>
          </p:cNvSpPr>
          <p:nvPr>
            <p:ph type="pic" sz="quarter" idx="16" hasCustomPrompt="1"/>
          </p:nvPr>
        </p:nvSpPr>
        <p:spPr>
          <a:xfrm>
            <a:off x="8042767" y="2520777"/>
            <a:ext cx="1864712" cy="1816444"/>
          </a:xfrm>
          <a:custGeom>
            <a:avLst/>
            <a:gdLst>
              <a:gd name="connsiteX0" fmla="*/ 920615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5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8 w 1864712"/>
              <a:gd name="connsiteY13" fmla="*/ 957670 h 1816444"/>
              <a:gd name="connsiteX14" fmla="*/ 1602616 w 1864712"/>
              <a:gd name="connsiteY14" fmla="*/ 1257131 h 1816444"/>
              <a:gd name="connsiteX15" fmla="*/ 1415454 w 1864712"/>
              <a:gd name="connsiteY15" fmla="*/ 1525056 h 1816444"/>
              <a:gd name="connsiteX16" fmla="*/ 1259544 w 1864712"/>
              <a:gd name="connsiteY16" fmla="*/ 1681976 h 1816444"/>
              <a:gd name="connsiteX17" fmla="*/ 1109589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6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5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5"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5" y="34479"/>
                </a:cubicBezTo>
                <a:cubicBezTo>
                  <a:pt x="1406389" y="47261"/>
                  <a:pt x="1471310" y="64416"/>
                  <a:pt x="1534157" y="89140"/>
                </a:cubicBezTo>
                <a:cubicBezTo>
                  <a:pt x="1592429" y="112098"/>
                  <a:pt x="1647421"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8" y="957670"/>
                </a:cubicBezTo>
                <a:cubicBezTo>
                  <a:pt x="1713981" y="1061190"/>
                  <a:pt x="1660716" y="1160422"/>
                  <a:pt x="1602616" y="1257131"/>
                </a:cubicBezTo>
                <a:cubicBezTo>
                  <a:pt x="1546329" y="1350728"/>
                  <a:pt x="1485381" y="1441046"/>
                  <a:pt x="1415454" y="1525056"/>
                </a:cubicBezTo>
                <a:cubicBezTo>
                  <a:pt x="1368060" y="1581904"/>
                  <a:pt x="1317039" y="1635220"/>
                  <a:pt x="1259544" y="1681976"/>
                </a:cubicBezTo>
                <a:cubicBezTo>
                  <a:pt x="1213444" y="1719567"/>
                  <a:pt x="1164064" y="1752027"/>
                  <a:pt x="1109589" y="1776163"/>
                </a:cubicBezTo>
                <a:cubicBezTo>
                  <a:pt x="1064871" y="1795925"/>
                  <a:pt x="1018426" y="1809128"/>
                  <a:pt x="969650" y="1813753"/>
                </a:cubicBezTo>
                <a:cubicBezTo>
                  <a:pt x="961621" y="1814509"/>
                  <a:pt x="953679" y="1815519"/>
                  <a:pt x="945651" y="1816444"/>
                </a:cubicBezTo>
                <a:cubicBezTo>
                  <a:pt x="936241" y="1816444"/>
                  <a:pt x="926917"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39"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6" y="47009"/>
                </a:cubicBezTo>
                <a:cubicBezTo>
                  <a:pt x="522378" y="33554"/>
                  <a:pt x="579614" y="23967"/>
                  <a:pt x="637369" y="16987"/>
                </a:cubicBezTo>
                <a:cubicBezTo>
                  <a:pt x="683468" y="11353"/>
                  <a:pt x="729741" y="7064"/>
                  <a:pt x="776014" y="5046"/>
                </a:cubicBezTo>
                <a:cubicBezTo>
                  <a:pt x="821941" y="2943"/>
                  <a:pt x="867781" y="2186"/>
                  <a:pt x="913622" y="841"/>
                </a:cubicBezTo>
                <a:cubicBezTo>
                  <a:pt x="915953" y="757"/>
                  <a:pt x="918285" y="252"/>
                  <a:pt x="920615"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3"/>
          <p:cNvSpPr>
            <a:spLocks noGrp="1"/>
          </p:cNvSpPr>
          <p:nvPr>
            <p:ph type="pic" sz="quarter" idx="12" hasCustomPrompt="1"/>
          </p:nvPr>
        </p:nvSpPr>
        <p:spPr>
          <a:xfrm>
            <a:off x="4930775" y="2293937"/>
            <a:ext cx="2330450" cy="2270125"/>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5" hasCustomPrompt="1"/>
          </p:nvPr>
        </p:nvSpPr>
        <p:spPr>
          <a:xfrm>
            <a:off x="2284521" y="2520777"/>
            <a:ext cx="1864712" cy="1816444"/>
          </a:xfrm>
          <a:custGeom>
            <a:avLst/>
            <a:gdLst>
              <a:gd name="connsiteX0" fmla="*/ 920616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6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9 w 1864712"/>
              <a:gd name="connsiteY13" fmla="*/ 957670 h 1816444"/>
              <a:gd name="connsiteX14" fmla="*/ 1602616 w 1864712"/>
              <a:gd name="connsiteY14" fmla="*/ 1257131 h 1816444"/>
              <a:gd name="connsiteX15" fmla="*/ 1415455 w 1864712"/>
              <a:gd name="connsiteY15" fmla="*/ 1525056 h 1816444"/>
              <a:gd name="connsiteX16" fmla="*/ 1259544 w 1864712"/>
              <a:gd name="connsiteY16" fmla="*/ 1681976 h 1816444"/>
              <a:gd name="connsiteX17" fmla="*/ 1109590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7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6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6"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6" y="34479"/>
                </a:cubicBezTo>
                <a:cubicBezTo>
                  <a:pt x="1406390" y="47261"/>
                  <a:pt x="1471310" y="64416"/>
                  <a:pt x="1534157" y="89140"/>
                </a:cubicBezTo>
                <a:cubicBezTo>
                  <a:pt x="1592430" y="112098"/>
                  <a:pt x="1647422"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9" y="957670"/>
                </a:cubicBezTo>
                <a:cubicBezTo>
                  <a:pt x="1713981" y="1061190"/>
                  <a:pt x="1660716" y="1160422"/>
                  <a:pt x="1602616" y="1257131"/>
                </a:cubicBezTo>
                <a:cubicBezTo>
                  <a:pt x="1546330" y="1350728"/>
                  <a:pt x="1485381" y="1441046"/>
                  <a:pt x="1415455" y="1525056"/>
                </a:cubicBezTo>
                <a:cubicBezTo>
                  <a:pt x="1368060" y="1581904"/>
                  <a:pt x="1317039" y="1635220"/>
                  <a:pt x="1259544" y="1681976"/>
                </a:cubicBezTo>
                <a:cubicBezTo>
                  <a:pt x="1213444" y="1719567"/>
                  <a:pt x="1164064" y="1752027"/>
                  <a:pt x="1109590" y="1776163"/>
                </a:cubicBezTo>
                <a:cubicBezTo>
                  <a:pt x="1064872" y="1795925"/>
                  <a:pt x="1018426" y="1809128"/>
                  <a:pt x="969650" y="1813753"/>
                </a:cubicBezTo>
                <a:cubicBezTo>
                  <a:pt x="961622" y="1814509"/>
                  <a:pt x="953679" y="1815519"/>
                  <a:pt x="945651" y="1816444"/>
                </a:cubicBezTo>
                <a:cubicBezTo>
                  <a:pt x="936241" y="1816444"/>
                  <a:pt x="926918"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40"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7" y="47009"/>
                </a:cubicBezTo>
                <a:cubicBezTo>
                  <a:pt x="522378" y="33554"/>
                  <a:pt x="579614" y="23967"/>
                  <a:pt x="637369" y="16987"/>
                </a:cubicBezTo>
                <a:cubicBezTo>
                  <a:pt x="683468" y="11353"/>
                  <a:pt x="729741" y="7064"/>
                  <a:pt x="776014" y="5046"/>
                </a:cubicBezTo>
                <a:cubicBezTo>
                  <a:pt x="821941" y="2943"/>
                  <a:pt x="867782" y="2186"/>
                  <a:pt x="913622" y="841"/>
                </a:cubicBezTo>
                <a:cubicBezTo>
                  <a:pt x="915953" y="757"/>
                  <a:pt x="918285" y="252"/>
                  <a:pt x="920616"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2" name="Picture Placeholder 11"/>
          <p:cNvSpPr>
            <a:spLocks noGrp="1"/>
          </p:cNvSpPr>
          <p:nvPr>
            <p:ph type="pic" sz="quarter" idx="16" hasCustomPrompt="1"/>
          </p:nvPr>
        </p:nvSpPr>
        <p:spPr>
          <a:xfrm>
            <a:off x="6185204" y="2603343"/>
            <a:ext cx="1695193" cy="1651313"/>
          </a:xfrm>
          <a:custGeom>
            <a:avLst/>
            <a:gdLst>
              <a:gd name="connsiteX0" fmla="*/ 920615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5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8 w 1864712"/>
              <a:gd name="connsiteY13" fmla="*/ 957670 h 1816444"/>
              <a:gd name="connsiteX14" fmla="*/ 1602616 w 1864712"/>
              <a:gd name="connsiteY14" fmla="*/ 1257131 h 1816444"/>
              <a:gd name="connsiteX15" fmla="*/ 1415454 w 1864712"/>
              <a:gd name="connsiteY15" fmla="*/ 1525056 h 1816444"/>
              <a:gd name="connsiteX16" fmla="*/ 1259544 w 1864712"/>
              <a:gd name="connsiteY16" fmla="*/ 1681976 h 1816444"/>
              <a:gd name="connsiteX17" fmla="*/ 1109589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6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5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5"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5" y="34479"/>
                </a:cubicBezTo>
                <a:cubicBezTo>
                  <a:pt x="1406389" y="47261"/>
                  <a:pt x="1471310" y="64416"/>
                  <a:pt x="1534157" y="89140"/>
                </a:cubicBezTo>
                <a:cubicBezTo>
                  <a:pt x="1592429" y="112098"/>
                  <a:pt x="1647421"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8" y="957670"/>
                </a:cubicBezTo>
                <a:cubicBezTo>
                  <a:pt x="1713981" y="1061190"/>
                  <a:pt x="1660716" y="1160422"/>
                  <a:pt x="1602616" y="1257131"/>
                </a:cubicBezTo>
                <a:cubicBezTo>
                  <a:pt x="1546329" y="1350728"/>
                  <a:pt x="1485381" y="1441046"/>
                  <a:pt x="1415454" y="1525056"/>
                </a:cubicBezTo>
                <a:cubicBezTo>
                  <a:pt x="1368060" y="1581904"/>
                  <a:pt x="1317039" y="1635220"/>
                  <a:pt x="1259544" y="1681976"/>
                </a:cubicBezTo>
                <a:cubicBezTo>
                  <a:pt x="1213444" y="1719567"/>
                  <a:pt x="1164064" y="1752027"/>
                  <a:pt x="1109589" y="1776163"/>
                </a:cubicBezTo>
                <a:cubicBezTo>
                  <a:pt x="1064871" y="1795925"/>
                  <a:pt x="1018426" y="1809128"/>
                  <a:pt x="969650" y="1813753"/>
                </a:cubicBezTo>
                <a:cubicBezTo>
                  <a:pt x="961621" y="1814509"/>
                  <a:pt x="953679" y="1815519"/>
                  <a:pt x="945651" y="1816444"/>
                </a:cubicBezTo>
                <a:cubicBezTo>
                  <a:pt x="936241" y="1816444"/>
                  <a:pt x="926917"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39"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6" y="47009"/>
                </a:cubicBezTo>
                <a:cubicBezTo>
                  <a:pt x="522378" y="33554"/>
                  <a:pt x="579614" y="23967"/>
                  <a:pt x="637369" y="16987"/>
                </a:cubicBezTo>
                <a:cubicBezTo>
                  <a:pt x="683468" y="11353"/>
                  <a:pt x="729741" y="7064"/>
                  <a:pt x="776014" y="5046"/>
                </a:cubicBezTo>
                <a:cubicBezTo>
                  <a:pt x="821941" y="2943"/>
                  <a:pt x="867781" y="2186"/>
                  <a:pt x="913622" y="841"/>
                </a:cubicBezTo>
                <a:cubicBezTo>
                  <a:pt x="915953" y="757"/>
                  <a:pt x="918285" y="252"/>
                  <a:pt x="920615"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3"/>
          <p:cNvSpPr>
            <a:spLocks noGrp="1"/>
          </p:cNvSpPr>
          <p:nvPr>
            <p:ph type="pic" sz="quarter" idx="12" hasCustomPrompt="1"/>
          </p:nvPr>
        </p:nvSpPr>
        <p:spPr>
          <a:xfrm>
            <a:off x="4320491" y="2603343"/>
            <a:ext cx="1695194" cy="1651313"/>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5" hasCustomPrompt="1"/>
          </p:nvPr>
        </p:nvSpPr>
        <p:spPr>
          <a:xfrm>
            <a:off x="2455780" y="2603343"/>
            <a:ext cx="1695193" cy="1651313"/>
          </a:xfrm>
          <a:custGeom>
            <a:avLst/>
            <a:gdLst>
              <a:gd name="connsiteX0" fmla="*/ 920616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6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9 w 1864712"/>
              <a:gd name="connsiteY13" fmla="*/ 957670 h 1816444"/>
              <a:gd name="connsiteX14" fmla="*/ 1602616 w 1864712"/>
              <a:gd name="connsiteY14" fmla="*/ 1257131 h 1816444"/>
              <a:gd name="connsiteX15" fmla="*/ 1415455 w 1864712"/>
              <a:gd name="connsiteY15" fmla="*/ 1525056 h 1816444"/>
              <a:gd name="connsiteX16" fmla="*/ 1259544 w 1864712"/>
              <a:gd name="connsiteY16" fmla="*/ 1681976 h 1816444"/>
              <a:gd name="connsiteX17" fmla="*/ 1109590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7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6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6"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6" y="34479"/>
                </a:cubicBezTo>
                <a:cubicBezTo>
                  <a:pt x="1406390" y="47261"/>
                  <a:pt x="1471310" y="64416"/>
                  <a:pt x="1534157" y="89140"/>
                </a:cubicBezTo>
                <a:cubicBezTo>
                  <a:pt x="1592430" y="112098"/>
                  <a:pt x="1647422"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9" y="957670"/>
                </a:cubicBezTo>
                <a:cubicBezTo>
                  <a:pt x="1713981" y="1061190"/>
                  <a:pt x="1660716" y="1160422"/>
                  <a:pt x="1602616" y="1257131"/>
                </a:cubicBezTo>
                <a:cubicBezTo>
                  <a:pt x="1546330" y="1350728"/>
                  <a:pt x="1485381" y="1441046"/>
                  <a:pt x="1415455" y="1525056"/>
                </a:cubicBezTo>
                <a:cubicBezTo>
                  <a:pt x="1368060" y="1581904"/>
                  <a:pt x="1317039" y="1635220"/>
                  <a:pt x="1259544" y="1681976"/>
                </a:cubicBezTo>
                <a:cubicBezTo>
                  <a:pt x="1213444" y="1719567"/>
                  <a:pt x="1164064" y="1752027"/>
                  <a:pt x="1109590" y="1776163"/>
                </a:cubicBezTo>
                <a:cubicBezTo>
                  <a:pt x="1064872" y="1795925"/>
                  <a:pt x="1018426" y="1809128"/>
                  <a:pt x="969650" y="1813753"/>
                </a:cubicBezTo>
                <a:cubicBezTo>
                  <a:pt x="961622" y="1814509"/>
                  <a:pt x="953679" y="1815519"/>
                  <a:pt x="945651" y="1816444"/>
                </a:cubicBezTo>
                <a:cubicBezTo>
                  <a:pt x="936241" y="1816444"/>
                  <a:pt x="926918"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40"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7" y="47009"/>
                </a:cubicBezTo>
                <a:cubicBezTo>
                  <a:pt x="522378" y="33554"/>
                  <a:pt x="579614" y="23967"/>
                  <a:pt x="637369" y="16987"/>
                </a:cubicBezTo>
                <a:cubicBezTo>
                  <a:pt x="683468" y="11353"/>
                  <a:pt x="729741" y="7064"/>
                  <a:pt x="776014" y="5046"/>
                </a:cubicBezTo>
                <a:cubicBezTo>
                  <a:pt x="821941" y="2943"/>
                  <a:pt x="867782" y="2186"/>
                  <a:pt x="913622" y="841"/>
                </a:cubicBezTo>
                <a:cubicBezTo>
                  <a:pt x="915953" y="757"/>
                  <a:pt x="918285" y="252"/>
                  <a:pt x="920616"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5"/>
          <p:cNvSpPr>
            <a:spLocks noGrp="1"/>
          </p:cNvSpPr>
          <p:nvPr>
            <p:ph type="pic" sz="quarter" idx="17" hasCustomPrompt="1"/>
          </p:nvPr>
        </p:nvSpPr>
        <p:spPr>
          <a:xfrm>
            <a:off x="8049916" y="2603344"/>
            <a:ext cx="1695194" cy="1651313"/>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Shape 3937"/>
          <p:cNvSpPr/>
          <p:nvPr userDrawn="1"/>
        </p:nvSpPr>
        <p:spPr>
          <a:xfrm>
            <a:off x="1651183" y="3289483"/>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2764" y="5400"/>
                </a:moveTo>
                <a:cubicBezTo>
                  <a:pt x="12764" y="5130"/>
                  <a:pt x="12544" y="4909"/>
                  <a:pt x="12273" y="4909"/>
                </a:cubicBezTo>
                <a:cubicBezTo>
                  <a:pt x="12138" y="4909"/>
                  <a:pt x="12015" y="4965"/>
                  <a:pt x="11926" y="5053"/>
                </a:cubicBezTo>
                <a:lnTo>
                  <a:pt x="7017" y="10453"/>
                </a:lnTo>
                <a:cubicBezTo>
                  <a:pt x="6927" y="10542"/>
                  <a:pt x="6873" y="10665"/>
                  <a:pt x="6873" y="10800"/>
                </a:cubicBezTo>
                <a:cubicBezTo>
                  <a:pt x="6873" y="10936"/>
                  <a:pt x="6927" y="11059"/>
                  <a:pt x="7017" y="11147"/>
                </a:cubicBezTo>
                <a:lnTo>
                  <a:pt x="11926" y="16547"/>
                </a:lnTo>
                <a:cubicBezTo>
                  <a:pt x="12015" y="16636"/>
                  <a:pt x="12138" y="16691"/>
                  <a:pt x="12273" y="16691"/>
                </a:cubicBezTo>
                <a:cubicBezTo>
                  <a:pt x="12544" y="16691"/>
                  <a:pt x="12764" y="16471"/>
                  <a:pt x="12764" y="16200"/>
                </a:cubicBezTo>
                <a:cubicBezTo>
                  <a:pt x="12764" y="16065"/>
                  <a:pt x="12709" y="15942"/>
                  <a:pt x="12620" y="15853"/>
                </a:cubicBezTo>
                <a:lnTo>
                  <a:pt x="8026" y="10800"/>
                </a:lnTo>
                <a:lnTo>
                  <a:pt x="12620" y="5747"/>
                </a:lnTo>
                <a:cubicBezTo>
                  <a:pt x="12709" y="5659"/>
                  <a:pt x="12764" y="5536"/>
                  <a:pt x="12764" y="5400"/>
                </a:cubicBezTo>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sp>
        <p:nvSpPr>
          <p:cNvPr id="8" name="Shape 3937"/>
          <p:cNvSpPr/>
          <p:nvPr userDrawn="1"/>
        </p:nvSpPr>
        <p:spPr>
          <a:xfrm flipH="1">
            <a:off x="10261783" y="3289483"/>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2764" y="5400"/>
                </a:moveTo>
                <a:cubicBezTo>
                  <a:pt x="12764" y="5130"/>
                  <a:pt x="12544" y="4909"/>
                  <a:pt x="12273" y="4909"/>
                </a:cubicBezTo>
                <a:cubicBezTo>
                  <a:pt x="12138" y="4909"/>
                  <a:pt x="12015" y="4965"/>
                  <a:pt x="11926" y="5053"/>
                </a:cubicBezTo>
                <a:lnTo>
                  <a:pt x="7017" y="10453"/>
                </a:lnTo>
                <a:cubicBezTo>
                  <a:pt x="6927" y="10542"/>
                  <a:pt x="6873" y="10665"/>
                  <a:pt x="6873" y="10800"/>
                </a:cubicBezTo>
                <a:cubicBezTo>
                  <a:pt x="6873" y="10936"/>
                  <a:pt x="6927" y="11059"/>
                  <a:pt x="7017" y="11147"/>
                </a:cubicBezTo>
                <a:lnTo>
                  <a:pt x="11926" y="16547"/>
                </a:lnTo>
                <a:cubicBezTo>
                  <a:pt x="12015" y="16636"/>
                  <a:pt x="12138" y="16691"/>
                  <a:pt x="12273" y="16691"/>
                </a:cubicBezTo>
                <a:cubicBezTo>
                  <a:pt x="12544" y="16691"/>
                  <a:pt x="12764" y="16471"/>
                  <a:pt x="12764" y="16200"/>
                </a:cubicBezTo>
                <a:cubicBezTo>
                  <a:pt x="12764" y="16065"/>
                  <a:pt x="12709" y="15942"/>
                  <a:pt x="12620" y="15853"/>
                </a:cubicBezTo>
                <a:lnTo>
                  <a:pt x="8026" y="10800"/>
                </a:lnTo>
                <a:lnTo>
                  <a:pt x="12620" y="5747"/>
                </a:lnTo>
                <a:cubicBezTo>
                  <a:pt x="12709" y="5659"/>
                  <a:pt x="12764" y="5536"/>
                  <a:pt x="12764" y="5400"/>
                </a:cubicBezTo>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spTree>
  </p:cSld>
  <p:clrMapOvr>
    <a:masterClrMapping/>
  </p:clrMapOvr>
  <p:transition spd="slow">
    <p:wipe/>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0" name="Picture Placeholder 9"/>
          <p:cNvSpPr>
            <a:spLocks noGrp="1"/>
          </p:cNvSpPr>
          <p:nvPr>
            <p:ph type="pic" sz="quarter" idx="15" hasCustomPrompt="1"/>
          </p:nvPr>
        </p:nvSpPr>
        <p:spPr>
          <a:xfrm>
            <a:off x="1790700"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9"/>
          <p:cNvSpPr>
            <a:spLocks noGrp="1"/>
          </p:cNvSpPr>
          <p:nvPr>
            <p:ph type="pic" sz="quarter" idx="16" hasCustomPrompt="1"/>
          </p:nvPr>
        </p:nvSpPr>
        <p:spPr>
          <a:xfrm>
            <a:off x="4777316"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9"/>
          <p:cNvSpPr>
            <a:spLocks noGrp="1"/>
          </p:cNvSpPr>
          <p:nvPr>
            <p:ph type="pic" sz="quarter" idx="17" hasCustomPrompt="1"/>
          </p:nvPr>
        </p:nvSpPr>
        <p:spPr>
          <a:xfrm>
            <a:off x="7763932"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9" name="Picture Placeholder 8"/>
          <p:cNvSpPr>
            <a:spLocks noGrp="1"/>
          </p:cNvSpPr>
          <p:nvPr>
            <p:ph type="pic" sz="quarter" idx="15" hasCustomPrompt="1"/>
          </p:nvPr>
        </p:nvSpPr>
        <p:spPr>
          <a:xfrm>
            <a:off x="2626669" y="2234512"/>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16" hasCustomPrompt="1"/>
          </p:nvPr>
        </p:nvSpPr>
        <p:spPr>
          <a:xfrm>
            <a:off x="5295441" y="2234512"/>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12"/>
          <p:cNvSpPr>
            <a:spLocks noGrp="1"/>
          </p:cNvSpPr>
          <p:nvPr>
            <p:ph type="pic" sz="quarter" idx="17" hasCustomPrompt="1"/>
          </p:nvPr>
        </p:nvSpPr>
        <p:spPr>
          <a:xfrm>
            <a:off x="7964213" y="2234512"/>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3138298" y="1696178"/>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16" hasCustomPrompt="1"/>
          </p:nvPr>
        </p:nvSpPr>
        <p:spPr>
          <a:xfrm>
            <a:off x="7448091" y="1696178"/>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4" name="Picture Placeholder 4"/>
          <p:cNvSpPr>
            <a:spLocks noGrp="1"/>
          </p:cNvSpPr>
          <p:nvPr>
            <p:ph type="pic" sz="quarter" idx="17" hasCustomPrompt="1"/>
          </p:nvPr>
        </p:nvSpPr>
        <p:spPr>
          <a:xfrm>
            <a:off x="1967908"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4"/>
          <p:cNvSpPr>
            <a:spLocks noGrp="1"/>
          </p:cNvSpPr>
          <p:nvPr>
            <p:ph type="pic" sz="quarter" idx="18" hasCustomPrompt="1"/>
          </p:nvPr>
        </p:nvSpPr>
        <p:spPr>
          <a:xfrm>
            <a:off x="3697692"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4"/>
          <p:cNvSpPr>
            <a:spLocks noGrp="1"/>
          </p:cNvSpPr>
          <p:nvPr>
            <p:ph type="pic" sz="quarter" idx="19" hasCustomPrompt="1"/>
          </p:nvPr>
        </p:nvSpPr>
        <p:spPr>
          <a:xfrm>
            <a:off x="5427477"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4"/>
          <p:cNvSpPr>
            <a:spLocks noGrp="1"/>
          </p:cNvSpPr>
          <p:nvPr>
            <p:ph type="pic" sz="quarter" idx="20" hasCustomPrompt="1"/>
          </p:nvPr>
        </p:nvSpPr>
        <p:spPr>
          <a:xfrm>
            <a:off x="7157262"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4"/>
          <p:cNvSpPr>
            <a:spLocks noGrp="1"/>
          </p:cNvSpPr>
          <p:nvPr>
            <p:ph type="pic" sz="quarter" idx="21" hasCustomPrompt="1"/>
          </p:nvPr>
        </p:nvSpPr>
        <p:spPr>
          <a:xfrm>
            <a:off x="8887046"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4"/>
          <p:cNvSpPr>
            <a:spLocks noGrp="1"/>
          </p:cNvSpPr>
          <p:nvPr>
            <p:ph type="pic" sz="quarter" idx="22" hasCustomPrompt="1"/>
          </p:nvPr>
        </p:nvSpPr>
        <p:spPr>
          <a:xfrm>
            <a:off x="1967908"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4"/>
          <p:cNvSpPr>
            <a:spLocks noGrp="1"/>
          </p:cNvSpPr>
          <p:nvPr>
            <p:ph type="pic" sz="quarter" idx="23" hasCustomPrompt="1"/>
          </p:nvPr>
        </p:nvSpPr>
        <p:spPr>
          <a:xfrm>
            <a:off x="3697692"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4"/>
          <p:cNvSpPr>
            <a:spLocks noGrp="1"/>
          </p:cNvSpPr>
          <p:nvPr>
            <p:ph type="pic" sz="quarter" idx="24" hasCustomPrompt="1"/>
          </p:nvPr>
        </p:nvSpPr>
        <p:spPr>
          <a:xfrm>
            <a:off x="5427477"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4"/>
          <p:cNvSpPr>
            <a:spLocks noGrp="1"/>
          </p:cNvSpPr>
          <p:nvPr>
            <p:ph type="pic" sz="quarter" idx="25" hasCustomPrompt="1"/>
          </p:nvPr>
        </p:nvSpPr>
        <p:spPr>
          <a:xfrm>
            <a:off x="7157262"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4"/>
          <p:cNvSpPr>
            <a:spLocks noGrp="1"/>
          </p:cNvSpPr>
          <p:nvPr>
            <p:ph type="pic" sz="quarter" idx="26" hasCustomPrompt="1"/>
          </p:nvPr>
        </p:nvSpPr>
        <p:spPr>
          <a:xfrm>
            <a:off x="8887046"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Picture Placeholder 10"/>
          <p:cNvSpPr>
            <a:spLocks noGrp="1"/>
          </p:cNvSpPr>
          <p:nvPr>
            <p:ph type="pic" sz="quarter" idx="18" hasCustomPrompt="1"/>
          </p:nvPr>
        </p:nvSpPr>
        <p:spPr>
          <a:xfrm>
            <a:off x="6944427" y="2264229"/>
            <a:ext cx="2152484" cy="232954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10"/>
          <p:cNvSpPr>
            <a:spLocks noGrp="1"/>
          </p:cNvSpPr>
          <p:nvPr>
            <p:ph type="pic" sz="quarter" idx="19" hasCustomPrompt="1"/>
          </p:nvPr>
        </p:nvSpPr>
        <p:spPr>
          <a:xfrm>
            <a:off x="5640038" y="1856817"/>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10"/>
          <p:cNvSpPr>
            <a:spLocks noGrp="1"/>
          </p:cNvSpPr>
          <p:nvPr>
            <p:ph type="pic" sz="quarter" idx="20" hasCustomPrompt="1"/>
          </p:nvPr>
        </p:nvSpPr>
        <p:spPr>
          <a:xfrm>
            <a:off x="9283358" y="1856817"/>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10"/>
          <p:cNvSpPr>
            <a:spLocks noGrp="1"/>
          </p:cNvSpPr>
          <p:nvPr>
            <p:ph type="pic" sz="quarter" idx="21" hasCustomPrompt="1"/>
          </p:nvPr>
        </p:nvSpPr>
        <p:spPr>
          <a:xfrm>
            <a:off x="7461698" y="821256"/>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10"/>
          <p:cNvSpPr>
            <a:spLocks noGrp="1"/>
          </p:cNvSpPr>
          <p:nvPr>
            <p:ph type="pic" sz="quarter" idx="22" hasCustomPrompt="1"/>
          </p:nvPr>
        </p:nvSpPr>
        <p:spPr>
          <a:xfrm>
            <a:off x="7461698" y="4826844"/>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10"/>
          <p:cNvSpPr>
            <a:spLocks noGrp="1"/>
          </p:cNvSpPr>
          <p:nvPr>
            <p:ph type="pic" sz="quarter" idx="23" hasCustomPrompt="1"/>
          </p:nvPr>
        </p:nvSpPr>
        <p:spPr>
          <a:xfrm>
            <a:off x="5640038" y="3919419"/>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10"/>
          <p:cNvSpPr>
            <a:spLocks noGrp="1"/>
          </p:cNvSpPr>
          <p:nvPr>
            <p:ph type="pic" sz="quarter" idx="24" hasCustomPrompt="1"/>
          </p:nvPr>
        </p:nvSpPr>
        <p:spPr>
          <a:xfrm>
            <a:off x="9283358" y="3919419"/>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5" name="Picture Placeholder 10"/>
          <p:cNvSpPr>
            <a:spLocks noGrp="1"/>
          </p:cNvSpPr>
          <p:nvPr>
            <p:ph type="pic" sz="quarter" idx="18" hasCustomPrompt="1"/>
          </p:nvPr>
        </p:nvSpPr>
        <p:spPr>
          <a:xfrm>
            <a:off x="1790700" y="3254828"/>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10"/>
          <p:cNvSpPr>
            <a:spLocks noGrp="1"/>
          </p:cNvSpPr>
          <p:nvPr>
            <p:ph type="pic" sz="quarter" idx="19" hasCustomPrompt="1"/>
          </p:nvPr>
        </p:nvSpPr>
        <p:spPr>
          <a:xfrm>
            <a:off x="3412671" y="3254828"/>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20" hasCustomPrompt="1"/>
          </p:nvPr>
        </p:nvSpPr>
        <p:spPr>
          <a:xfrm>
            <a:off x="5034642" y="3254828"/>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4" name="Picture Placeholder 10"/>
          <p:cNvSpPr>
            <a:spLocks noGrp="1"/>
          </p:cNvSpPr>
          <p:nvPr>
            <p:ph type="pic" sz="quarter" idx="21" hasCustomPrompt="1"/>
          </p:nvPr>
        </p:nvSpPr>
        <p:spPr>
          <a:xfrm>
            <a:off x="4223657" y="1839684"/>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5" name="Picture Placeholder 10"/>
          <p:cNvSpPr>
            <a:spLocks noGrp="1"/>
          </p:cNvSpPr>
          <p:nvPr>
            <p:ph type="pic" sz="quarter" idx="22" hasCustomPrompt="1"/>
          </p:nvPr>
        </p:nvSpPr>
        <p:spPr>
          <a:xfrm>
            <a:off x="2601686" y="1839684"/>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5022273" y="2266951"/>
            <a:ext cx="2147454" cy="2324098"/>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448300" y="762000"/>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7"/>
          <p:cNvSpPr>
            <a:spLocks noGrp="1"/>
          </p:cNvSpPr>
          <p:nvPr>
            <p:ph type="pic" sz="quarter" idx="16" hasCustomPrompt="1"/>
          </p:nvPr>
        </p:nvSpPr>
        <p:spPr>
          <a:xfrm>
            <a:off x="5448300" y="2728022"/>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7" hasCustomPrompt="1"/>
          </p:nvPr>
        </p:nvSpPr>
        <p:spPr>
          <a:xfrm>
            <a:off x="5448300" y="4694044"/>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448300" y="762000"/>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4"/>
          <p:cNvSpPr>
            <a:spLocks noGrp="1"/>
          </p:cNvSpPr>
          <p:nvPr>
            <p:ph type="pic" sz="quarter" idx="16" hasCustomPrompt="1"/>
          </p:nvPr>
        </p:nvSpPr>
        <p:spPr>
          <a:xfrm>
            <a:off x="5022273" y="2734542"/>
            <a:ext cx="2147454" cy="2324098"/>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3664794" y="0"/>
            <a:ext cx="8527206" cy="6858000"/>
          </a:xfrm>
          <a:custGeom>
            <a:avLst/>
            <a:gdLst>
              <a:gd name="connsiteX0" fmla="*/ 2971144 w 8527206"/>
              <a:gd name="connsiteY0" fmla="*/ 0 h 6858000"/>
              <a:gd name="connsiteX1" fmla="*/ 7752484 w 8527206"/>
              <a:gd name="connsiteY1" fmla="*/ 0 h 6858000"/>
              <a:gd name="connsiteX2" fmla="*/ 7863964 w 8527206"/>
              <a:gd name="connsiteY2" fmla="*/ 173070 h 6858000"/>
              <a:gd name="connsiteX3" fmla="*/ 8367759 w 8527206"/>
              <a:gd name="connsiteY3" fmla="*/ 1196300 h 6858000"/>
              <a:gd name="connsiteX4" fmla="*/ 8527206 w 8527206"/>
              <a:gd name="connsiteY4" fmla="*/ 1631659 h 6858000"/>
              <a:gd name="connsiteX5" fmla="*/ 8527206 w 8527206"/>
              <a:gd name="connsiteY5" fmla="*/ 6858000 h 6858000"/>
              <a:gd name="connsiteX6" fmla="*/ 1968306 w 8527206"/>
              <a:gd name="connsiteY6" fmla="*/ 6858000 h 6858000"/>
              <a:gd name="connsiteX7" fmla="*/ 1963205 w 8527206"/>
              <a:gd name="connsiteY7" fmla="*/ 6855630 h 6858000"/>
              <a:gd name="connsiteX8" fmla="*/ 1098144 w 8527206"/>
              <a:gd name="connsiteY8" fmla="*/ 6340068 h 6858000"/>
              <a:gd name="connsiteX9" fmla="*/ 430707 w 8527206"/>
              <a:gd name="connsiteY9" fmla="*/ 5690993 h 6858000"/>
              <a:gd name="connsiteX10" fmla="*/ 561 w 8527206"/>
              <a:gd name="connsiteY10" fmla="*/ 4468699 h 6858000"/>
              <a:gd name="connsiteX11" fmla="*/ 47377 w 8527206"/>
              <a:gd name="connsiteY11" fmla="*/ 3944319 h 6858000"/>
              <a:gd name="connsiteX12" fmla="*/ 62248 w 8527206"/>
              <a:gd name="connsiteY12" fmla="*/ 3832572 h 6858000"/>
              <a:gd name="connsiteX13" fmla="*/ 108969 w 8527206"/>
              <a:gd name="connsiteY13" fmla="*/ 3658898 h 6858000"/>
              <a:gd name="connsiteX14" fmla="*/ 139210 w 8527206"/>
              <a:gd name="connsiteY14" fmla="*/ 3591318 h 6858000"/>
              <a:gd name="connsiteX15" fmla="*/ 486668 w 8527206"/>
              <a:gd name="connsiteY15" fmla="*/ 2814496 h 6858000"/>
              <a:gd name="connsiteX16" fmla="*/ 1140836 w 8527206"/>
              <a:gd name="connsiteY16" fmla="*/ 1857357 h 6858000"/>
              <a:gd name="connsiteX17" fmla="*/ 2283959 w 8527206"/>
              <a:gd name="connsiteY17" fmla="*/ 615316 h 6858000"/>
              <a:gd name="connsiteX18" fmla="*/ 2889393 w 8527206"/>
              <a:gd name="connsiteY18" fmla="*/ 66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27206" h="6858000">
                <a:moveTo>
                  <a:pt x="2971144" y="0"/>
                </a:moveTo>
                <a:lnTo>
                  <a:pt x="7752484" y="0"/>
                </a:lnTo>
                <a:lnTo>
                  <a:pt x="7863964" y="173070"/>
                </a:lnTo>
                <a:cubicBezTo>
                  <a:pt x="8062644" y="498922"/>
                  <a:pt x="8227177" y="842128"/>
                  <a:pt x="8367759" y="1196300"/>
                </a:cubicBezTo>
                <a:lnTo>
                  <a:pt x="8527206" y="1631659"/>
                </a:lnTo>
                <a:lnTo>
                  <a:pt x="8527206" y="6858000"/>
                </a:lnTo>
                <a:lnTo>
                  <a:pt x="1968306" y="6858000"/>
                </a:lnTo>
                <a:lnTo>
                  <a:pt x="1963205" y="6855630"/>
                </a:lnTo>
                <a:cubicBezTo>
                  <a:pt x="1660296" y="6708000"/>
                  <a:pt x="1369305" y="6540949"/>
                  <a:pt x="1098144" y="6340068"/>
                </a:cubicBezTo>
                <a:cubicBezTo>
                  <a:pt x="846763" y="6153646"/>
                  <a:pt x="618854" y="5943079"/>
                  <a:pt x="430707" y="5690993"/>
                </a:cubicBezTo>
                <a:cubicBezTo>
                  <a:pt x="160576" y="5328514"/>
                  <a:pt x="10446" y="4923475"/>
                  <a:pt x="561" y="4468699"/>
                </a:cubicBezTo>
                <a:cubicBezTo>
                  <a:pt x="-3349" y="4292282"/>
                  <a:pt x="13298" y="4117477"/>
                  <a:pt x="47377" y="3944319"/>
                </a:cubicBezTo>
                <a:cubicBezTo>
                  <a:pt x="54591" y="3907531"/>
                  <a:pt x="57532" y="3870032"/>
                  <a:pt x="62248" y="3832572"/>
                </a:cubicBezTo>
                <a:cubicBezTo>
                  <a:pt x="77858" y="3774545"/>
                  <a:pt x="93468" y="3716519"/>
                  <a:pt x="108969" y="3658898"/>
                </a:cubicBezTo>
                <a:cubicBezTo>
                  <a:pt x="119050" y="3636370"/>
                  <a:pt x="131522" y="3614925"/>
                  <a:pt x="139210" y="3591318"/>
                </a:cubicBezTo>
                <a:cubicBezTo>
                  <a:pt x="227692" y="3320526"/>
                  <a:pt x="347049" y="3062829"/>
                  <a:pt x="486668" y="2814496"/>
                </a:cubicBezTo>
                <a:cubicBezTo>
                  <a:pt x="676736" y="2476606"/>
                  <a:pt x="899048" y="2160010"/>
                  <a:pt x="1140836" y="1857357"/>
                </a:cubicBezTo>
                <a:cubicBezTo>
                  <a:pt x="1492243" y="1416226"/>
                  <a:pt x="1878074" y="1006548"/>
                  <a:pt x="2283959" y="615316"/>
                </a:cubicBezTo>
                <a:cubicBezTo>
                  <a:pt x="2480507" y="426033"/>
                  <a:pt x="2681614" y="242218"/>
                  <a:pt x="2889393" y="66398"/>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60_Title Slide">
    <p:spTree>
      <p:nvGrpSpPr>
        <p:cNvPr id="1" name=""/>
        <p:cNvGrpSpPr/>
        <p:nvPr/>
      </p:nvGrpSpPr>
      <p:grpSpPr>
        <a:xfrm>
          <a:off x="0" y="0"/>
          <a:ext cx="0" cy="0"/>
          <a:chOff x="0" y="0"/>
          <a:chExt cx="0" cy="0"/>
        </a:xfrm>
      </p:grpSpPr>
      <p:pic>
        <p:nvPicPr>
          <p:cNvPr id="15" name="Picture 14"/>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3367685" y="2603823"/>
            <a:ext cx="2042125" cy="3948638"/>
          </a:xfrm>
          <a:prstGeom prst="rect">
            <a:avLst/>
          </a:prstGeom>
          <a:effectLst/>
        </p:spPr>
      </p:pic>
      <p:sp>
        <p:nvSpPr>
          <p:cNvPr id="10" name="Picture Placeholder 2"/>
          <p:cNvSpPr>
            <a:spLocks noGrp="1"/>
          </p:cNvSpPr>
          <p:nvPr>
            <p:ph type="pic" sz="quarter" idx="14" hasCustomPrompt="1"/>
          </p:nvPr>
        </p:nvSpPr>
        <p:spPr>
          <a:xfrm>
            <a:off x="3763248" y="37767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pic>
        <p:nvPicPr>
          <p:cNvPr id="18" name="Picture 17"/>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802973" y="2603823"/>
            <a:ext cx="2042125" cy="3948638"/>
          </a:xfrm>
          <a:prstGeom prst="rect">
            <a:avLst/>
          </a:prstGeom>
          <a:effectLst/>
        </p:spPr>
      </p:pic>
      <p:sp>
        <p:nvSpPr>
          <p:cNvPr id="19" name="Picture Placeholder 2"/>
          <p:cNvSpPr>
            <a:spLocks noGrp="1"/>
          </p:cNvSpPr>
          <p:nvPr>
            <p:ph type="pic" sz="quarter" idx="16" hasCustomPrompt="1"/>
          </p:nvPr>
        </p:nvSpPr>
        <p:spPr>
          <a:xfrm>
            <a:off x="7198536" y="3776732"/>
            <a:ext cx="1271780" cy="1582037"/>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pic>
        <p:nvPicPr>
          <p:cNvPr id="16" name="Picture 15"/>
          <p:cNvPicPr>
            <a:picLocks noChangeAspect="1"/>
          </p:cNvPicPr>
          <p:nvPr userDrawn="1"/>
        </p:nvPicPr>
        <p:blipFill>
          <a:blip r:embed="rId3" cstate="screen">
            <a:extLst>
              <a:ext uri="{28A0092B-C50C-407E-A947-70E740481C1C}">
                <a14:useLocalDpi xmlns:a14="http://schemas.microsoft.com/office/drawing/2010/main"/>
              </a:ext>
            </a:extLst>
          </a:blip>
          <a:stretch>
            <a:fillRect/>
          </a:stretch>
        </p:blipFill>
        <p:spPr>
          <a:xfrm>
            <a:off x="4983223" y="2406391"/>
            <a:ext cx="2246337" cy="4343502"/>
          </a:xfrm>
          <a:prstGeom prst="rect">
            <a:avLst/>
          </a:prstGeom>
          <a:effectLst/>
        </p:spPr>
      </p:pic>
      <p:sp>
        <p:nvSpPr>
          <p:cNvPr id="17" name="Picture Placeholder 2"/>
          <p:cNvSpPr>
            <a:spLocks noGrp="1"/>
          </p:cNvSpPr>
          <p:nvPr>
            <p:ph type="pic" sz="quarter" idx="15" hasCustomPrompt="1"/>
          </p:nvPr>
        </p:nvSpPr>
        <p:spPr>
          <a:xfrm>
            <a:off x="5417303" y="3697630"/>
            <a:ext cx="1398958" cy="1740241"/>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0"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cSld>
  <p:clrMapOvr>
    <a:masterClrMapping/>
  </p:clrMapOvr>
  <p:transition spd="slow">
    <p:wip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59_Title Slide">
    <p:spTree>
      <p:nvGrpSpPr>
        <p:cNvPr id="1" name=""/>
        <p:cNvGrpSpPr/>
        <p:nvPr/>
      </p:nvGrpSpPr>
      <p:grpSpPr>
        <a:xfrm>
          <a:off x="0" y="0"/>
          <a:ext cx="0" cy="0"/>
          <a:chOff x="0" y="0"/>
          <a:chExt cx="0" cy="0"/>
        </a:xfrm>
      </p:grpSpPr>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rot="16200000">
            <a:off x="-199075" y="98779"/>
            <a:ext cx="4939393" cy="6858000"/>
          </a:xfrm>
          <a:prstGeom prst="rect">
            <a:avLst/>
          </a:prstGeom>
          <a:effectLst/>
        </p:spPr>
      </p:pic>
      <p:sp>
        <p:nvSpPr>
          <p:cNvPr id="11" name="Picture Placeholder 2"/>
          <p:cNvSpPr>
            <a:spLocks noGrp="1"/>
          </p:cNvSpPr>
          <p:nvPr>
            <p:ph type="pic" sz="quarter" idx="15" hasCustomPrompt="1"/>
          </p:nvPr>
        </p:nvSpPr>
        <p:spPr>
          <a:xfrm>
            <a:off x="-396540" y="1546000"/>
            <a:ext cx="5278351" cy="3965530"/>
          </a:xfrm>
          <a:prstGeom prst="rect">
            <a:avLst/>
          </a:prstGeom>
          <a:pattFill prst="pct5">
            <a:fgClr>
              <a:schemeClr val="tx1"/>
            </a:fgClr>
            <a:bgClr>
              <a:schemeClr val="bg1">
                <a:lumMod val="85000"/>
              </a:schemeClr>
            </a:bgClr>
          </a:pattFill>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Tree>
  </p:cSld>
  <p:clrMapOvr>
    <a:masterClrMapping/>
  </p:clrMapOvr>
  <p:transition spd="slow">
    <p:wip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showMasterSp="0" userDrawn="1">
  <p:cSld name="63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0" y="0"/>
            <a:ext cx="6096000" cy="685800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6" hasCustomPrompt="1"/>
          </p:nvPr>
        </p:nvSpPr>
        <p:spPr>
          <a:xfrm>
            <a:off x="7304184" y="1717589"/>
            <a:ext cx="3097116" cy="3422822"/>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5" name="Picture Placeholder 4"/>
          <p:cNvSpPr>
            <a:spLocks noGrp="1"/>
          </p:cNvSpPr>
          <p:nvPr>
            <p:ph type="pic" sz="quarter" idx="17" hasCustomPrompt="1"/>
          </p:nvPr>
        </p:nvSpPr>
        <p:spPr>
          <a:xfrm>
            <a:off x="0"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6"/>
          <p:cNvSpPr>
            <a:spLocks noGrp="1"/>
          </p:cNvSpPr>
          <p:nvPr>
            <p:ph type="pic" sz="quarter" idx="18" hasCustomPrompt="1"/>
          </p:nvPr>
        </p:nvSpPr>
        <p:spPr>
          <a:xfrm>
            <a:off x="3054096"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7"/>
          <p:cNvSpPr>
            <a:spLocks noGrp="1"/>
          </p:cNvSpPr>
          <p:nvPr>
            <p:ph type="pic" sz="quarter" idx="19" hasCustomPrompt="1"/>
          </p:nvPr>
        </p:nvSpPr>
        <p:spPr>
          <a:xfrm>
            <a:off x="6108192"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8"/>
          <p:cNvSpPr>
            <a:spLocks noGrp="1"/>
          </p:cNvSpPr>
          <p:nvPr>
            <p:ph type="pic" sz="quarter" idx="20" hasCustomPrompt="1"/>
          </p:nvPr>
        </p:nvSpPr>
        <p:spPr>
          <a:xfrm>
            <a:off x="9162288"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Title Slide">
    <p:spTree>
      <p:nvGrpSpPr>
        <p:cNvPr id="1" name=""/>
        <p:cNvGrpSpPr/>
        <p:nvPr/>
      </p:nvGrpSpPr>
      <p:grpSpPr>
        <a:xfrm>
          <a:off x="0" y="0"/>
          <a:ext cx="0" cy="0"/>
          <a:chOff x="0" y="0"/>
          <a:chExt cx="0" cy="0"/>
        </a:xfrm>
      </p:grpSpPr>
      <p:sp>
        <p:nvSpPr>
          <p:cNvPr id="65"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cSld>
  <p:clrMapOvr>
    <a:masterClrMapping/>
  </p:clrMapOvr>
  <p:transition spd="slow">
    <p:wipe/>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4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extLst>
      <p:ext uri="{BB962C8B-B14F-4D97-AF65-F5344CB8AC3E}">
        <p14:creationId xmlns:p14="http://schemas.microsoft.com/office/powerpoint/2010/main" val="1662984770"/>
      </p:ext>
    </p:extLst>
  </p:cSld>
  <p:clrMapOvr>
    <a:masterClrMapping/>
  </p:clrMapOvr>
  <p:transition spd="slow">
    <p:wipe/>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preserve="1" userDrawn="1">
  <p:cSld name="40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lIns="0" rIns="0"/>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Tree>
    <p:extLst>
      <p:ext uri="{BB962C8B-B14F-4D97-AF65-F5344CB8AC3E}">
        <p14:creationId xmlns:p14="http://schemas.microsoft.com/office/powerpoint/2010/main" val="59919699"/>
      </p:ext>
    </p:extLst>
  </p:cSld>
  <p:clrMapOvr>
    <a:masterClrMapping/>
  </p:clrMapOvr>
  <p:transition spd="slow">
    <p:wip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49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lIns="0" rIns="0"/>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7" name="Picture Placeholder 6"/>
          <p:cNvSpPr>
            <a:spLocks noGrp="1"/>
          </p:cNvSpPr>
          <p:nvPr>
            <p:ph type="pic" sz="quarter" idx="16" hasCustomPrompt="1"/>
          </p:nvPr>
        </p:nvSpPr>
        <p:spPr>
          <a:xfrm>
            <a:off x="2562590" y="2388327"/>
            <a:ext cx="1520793" cy="1481428"/>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6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7"/>
          <p:cNvSpPr>
            <a:spLocks noGrp="1"/>
          </p:cNvSpPr>
          <p:nvPr>
            <p:ph type="pic" sz="quarter" idx="17" hasCustomPrompt="1"/>
          </p:nvPr>
        </p:nvSpPr>
        <p:spPr>
          <a:xfrm>
            <a:off x="5335603" y="2388327"/>
            <a:ext cx="1520793" cy="1481428"/>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6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8"/>
          <p:cNvSpPr>
            <a:spLocks noGrp="1"/>
          </p:cNvSpPr>
          <p:nvPr>
            <p:ph type="pic" sz="quarter" idx="18" hasCustomPrompt="1"/>
          </p:nvPr>
        </p:nvSpPr>
        <p:spPr>
          <a:xfrm>
            <a:off x="8108616" y="2388327"/>
            <a:ext cx="1520793" cy="1481428"/>
          </a:xfrm>
          <a:custGeom>
            <a:avLst/>
            <a:gdLst>
              <a:gd name="connsiteX0" fmla="*/ 750822 w 3362570"/>
              <a:gd name="connsiteY0" fmla="*/ 19683 h 1520793"/>
              <a:gd name="connsiteX1" fmla="*/ 769972 w 3362570"/>
              <a:gd name="connsiteY1" fmla="*/ 19683 h 1520793"/>
              <a:gd name="connsiteX2" fmla="*/ 778210 w 3362570"/>
              <a:gd name="connsiteY2" fmla="*/ 20368 h 1520793"/>
              <a:gd name="connsiteX3" fmla="*/ 920995 w 3362570"/>
              <a:gd name="connsiteY3" fmla="*/ 25855 h 1520793"/>
              <a:gd name="connsiteX4" fmla="*/ 1093000 w 3362570"/>
              <a:gd name="connsiteY4" fmla="*/ 47802 h 1520793"/>
              <a:gd name="connsiteX5" fmla="*/ 1251204 w 3362570"/>
              <a:gd name="connsiteY5" fmla="*/ 92382 h 1520793"/>
              <a:gd name="connsiteX6" fmla="*/ 1383922 w 3362570"/>
              <a:gd name="connsiteY6" fmla="*/ 166385 h 1520793"/>
              <a:gd name="connsiteX7" fmla="*/ 1503544 w 3362570"/>
              <a:gd name="connsiteY7" fmla="*/ 340795 h 1520793"/>
              <a:gd name="connsiteX8" fmla="*/ 1518399 w 3362570"/>
              <a:gd name="connsiteY8" fmla="*/ 425429 h 1520793"/>
              <a:gd name="connsiteX9" fmla="*/ 1520793 w 3362570"/>
              <a:gd name="connsiteY9" fmla="*/ 443673 h 1520793"/>
              <a:gd name="connsiteX10" fmla="*/ 1520793 w 3362570"/>
              <a:gd name="connsiteY10" fmla="*/ 473027 h 1520793"/>
              <a:gd name="connsiteX11" fmla="*/ 1518893 w 3362570"/>
              <a:gd name="connsiteY11" fmla="*/ 484960 h 1520793"/>
              <a:gd name="connsiteX12" fmla="*/ 1497066 w 3362570"/>
              <a:gd name="connsiteY12" fmla="*/ 622130 h 1520793"/>
              <a:gd name="connsiteX13" fmla="*/ 1434544 w 3362570"/>
              <a:gd name="connsiteY13" fmla="*/ 800724 h 1520793"/>
              <a:gd name="connsiteX14" fmla="*/ 1307037 w 3362570"/>
              <a:gd name="connsiteY14" fmla="*/ 1044954 h 1520793"/>
              <a:gd name="connsiteX15" fmla="*/ 1154395 w 3362570"/>
              <a:gd name="connsiteY15" fmla="*/ 1263465 h 1520793"/>
              <a:gd name="connsiteX16" fmla="*/ 1027240 w 3362570"/>
              <a:gd name="connsiteY16" fmla="*/ 1391443 h 1520793"/>
              <a:gd name="connsiteX17" fmla="*/ 904942 w 3362570"/>
              <a:gd name="connsiteY17" fmla="*/ 1468259 h 1520793"/>
              <a:gd name="connsiteX18" fmla="*/ 790813 w 3362570"/>
              <a:gd name="connsiteY18" fmla="*/ 1498915 h 1520793"/>
              <a:gd name="connsiteX19" fmla="*/ 771240 w 3362570"/>
              <a:gd name="connsiteY19" fmla="*/ 1501111 h 1520793"/>
              <a:gd name="connsiteX20" fmla="*/ 748287 w 3362570"/>
              <a:gd name="connsiteY20" fmla="*/ 1501111 h 1520793"/>
              <a:gd name="connsiteX21" fmla="*/ 742654 w 3362570"/>
              <a:gd name="connsiteY21" fmla="*/ 1500081 h 1520793"/>
              <a:gd name="connsiteX22" fmla="*/ 709070 w 3362570"/>
              <a:gd name="connsiteY22" fmla="*/ 1496446 h 1520793"/>
              <a:gd name="connsiteX23" fmla="*/ 583605 w 3362570"/>
              <a:gd name="connsiteY23" fmla="*/ 1453375 h 1520793"/>
              <a:gd name="connsiteX24" fmla="*/ 446311 w 3362570"/>
              <a:gd name="connsiteY24" fmla="*/ 1351253 h 1520793"/>
              <a:gd name="connsiteX25" fmla="*/ 323521 w 3362570"/>
              <a:gd name="connsiteY25" fmla="*/ 1211340 h 1520793"/>
              <a:gd name="connsiteX26" fmla="*/ 103640 w 3362570"/>
              <a:gd name="connsiteY26" fmla="*/ 842629 h 1520793"/>
              <a:gd name="connsiteX27" fmla="*/ 23657 w 3362570"/>
              <a:gd name="connsiteY27" fmla="*/ 627068 h 1520793"/>
              <a:gd name="connsiteX28" fmla="*/ 1056 w 3362570"/>
              <a:gd name="connsiteY28" fmla="*/ 480503 h 1520793"/>
              <a:gd name="connsiteX29" fmla="*/ 0 w 3362570"/>
              <a:gd name="connsiteY29" fmla="*/ 473027 h 1520793"/>
              <a:gd name="connsiteX30" fmla="*/ 0 w 3362570"/>
              <a:gd name="connsiteY30" fmla="*/ 444976 h 1520793"/>
              <a:gd name="connsiteX31" fmla="*/ 1127 w 3362570"/>
              <a:gd name="connsiteY31" fmla="*/ 435579 h 1520793"/>
              <a:gd name="connsiteX32" fmla="*/ 9083 w 3362570"/>
              <a:gd name="connsiteY32" fmla="*/ 368572 h 1520793"/>
              <a:gd name="connsiteX33" fmla="*/ 100190 w 3362570"/>
              <a:gd name="connsiteY33" fmla="*/ 198345 h 1520793"/>
              <a:gd name="connsiteX34" fmla="*/ 216713 w 3362570"/>
              <a:gd name="connsiteY34" fmla="*/ 115633 h 1520793"/>
              <a:gd name="connsiteX35" fmla="*/ 379847 w 3362570"/>
              <a:gd name="connsiteY35" fmla="*/ 58022 h 1520793"/>
              <a:gd name="connsiteX36" fmla="*/ 519816 w 3362570"/>
              <a:gd name="connsiteY36" fmla="*/ 33537 h 1520793"/>
              <a:gd name="connsiteX37" fmla="*/ 632890 w 3362570"/>
              <a:gd name="connsiteY37" fmla="*/ 23798 h 1520793"/>
              <a:gd name="connsiteX38" fmla="*/ 745118 w 3362570"/>
              <a:gd name="connsiteY38" fmla="*/ 20368 h 1520793"/>
              <a:gd name="connsiteX39" fmla="*/ 750822 w 3362570"/>
              <a:gd name="connsiteY39" fmla="*/ 19683 h 1520793"/>
              <a:gd name="connsiteX40" fmla="*/ 1881142 w 3362570"/>
              <a:gd name="connsiteY40" fmla="*/ 0 h 1520793"/>
              <a:gd name="connsiteX41" fmla="*/ 3362570 w 3362570"/>
              <a:gd name="connsiteY41" fmla="*/ 0 h 1520793"/>
              <a:gd name="connsiteX42" fmla="*/ 3362570 w 3362570"/>
              <a:gd name="connsiteY42" fmla="*/ 1520793 h 1520793"/>
              <a:gd name="connsiteX43" fmla="*/ 1881142 w 3362570"/>
              <a:gd name="connsiteY43" fmla="*/ 1520793 h 1520793"/>
              <a:gd name="connsiteX0-1" fmla="*/ 750822 w 3362570"/>
              <a:gd name="connsiteY0-2" fmla="*/ 19683 h 1520793"/>
              <a:gd name="connsiteX1-3" fmla="*/ 769972 w 3362570"/>
              <a:gd name="connsiteY1-4" fmla="*/ 19683 h 1520793"/>
              <a:gd name="connsiteX2-5" fmla="*/ 778210 w 3362570"/>
              <a:gd name="connsiteY2-6" fmla="*/ 20368 h 1520793"/>
              <a:gd name="connsiteX3-7" fmla="*/ 920995 w 3362570"/>
              <a:gd name="connsiteY3-8" fmla="*/ 25855 h 1520793"/>
              <a:gd name="connsiteX4-9" fmla="*/ 1093000 w 3362570"/>
              <a:gd name="connsiteY4-10" fmla="*/ 47802 h 1520793"/>
              <a:gd name="connsiteX5-11" fmla="*/ 1251204 w 3362570"/>
              <a:gd name="connsiteY5-12" fmla="*/ 92382 h 1520793"/>
              <a:gd name="connsiteX6-13" fmla="*/ 1383922 w 3362570"/>
              <a:gd name="connsiteY6-14" fmla="*/ 166385 h 1520793"/>
              <a:gd name="connsiteX7-15" fmla="*/ 1503544 w 3362570"/>
              <a:gd name="connsiteY7-16" fmla="*/ 340795 h 1520793"/>
              <a:gd name="connsiteX8-17" fmla="*/ 1518399 w 3362570"/>
              <a:gd name="connsiteY8-18" fmla="*/ 425429 h 1520793"/>
              <a:gd name="connsiteX9-19" fmla="*/ 1520793 w 3362570"/>
              <a:gd name="connsiteY9-20" fmla="*/ 443673 h 1520793"/>
              <a:gd name="connsiteX10-21" fmla="*/ 1520793 w 3362570"/>
              <a:gd name="connsiteY10-22" fmla="*/ 473027 h 1520793"/>
              <a:gd name="connsiteX11-23" fmla="*/ 1518893 w 3362570"/>
              <a:gd name="connsiteY11-24" fmla="*/ 484960 h 1520793"/>
              <a:gd name="connsiteX12-25" fmla="*/ 1497066 w 3362570"/>
              <a:gd name="connsiteY12-26" fmla="*/ 622130 h 1520793"/>
              <a:gd name="connsiteX13-27" fmla="*/ 1434544 w 3362570"/>
              <a:gd name="connsiteY13-28" fmla="*/ 800724 h 1520793"/>
              <a:gd name="connsiteX14-29" fmla="*/ 1307037 w 3362570"/>
              <a:gd name="connsiteY14-30" fmla="*/ 1044954 h 1520793"/>
              <a:gd name="connsiteX15-31" fmla="*/ 1154395 w 3362570"/>
              <a:gd name="connsiteY15-32" fmla="*/ 1263465 h 1520793"/>
              <a:gd name="connsiteX16-33" fmla="*/ 1027240 w 3362570"/>
              <a:gd name="connsiteY16-34" fmla="*/ 1391443 h 1520793"/>
              <a:gd name="connsiteX17-35" fmla="*/ 904942 w 3362570"/>
              <a:gd name="connsiteY17-36" fmla="*/ 1468259 h 1520793"/>
              <a:gd name="connsiteX18-37" fmla="*/ 790813 w 3362570"/>
              <a:gd name="connsiteY18-38" fmla="*/ 1498915 h 1520793"/>
              <a:gd name="connsiteX19-39" fmla="*/ 771240 w 3362570"/>
              <a:gd name="connsiteY19-40" fmla="*/ 1501111 h 1520793"/>
              <a:gd name="connsiteX20-41" fmla="*/ 748287 w 3362570"/>
              <a:gd name="connsiteY20-42" fmla="*/ 1501111 h 1520793"/>
              <a:gd name="connsiteX21-43" fmla="*/ 742654 w 3362570"/>
              <a:gd name="connsiteY21-44" fmla="*/ 1500081 h 1520793"/>
              <a:gd name="connsiteX22-45" fmla="*/ 709070 w 3362570"/>
              <a:gd name="connsiteY22-46" fmla="*/ 1496446 h 1520793"/>
              <a:gd name="connsiteX23-47" fmla="*/ 583605 w 3362570"/>
              <a:gd name="connsiteY23-48" fmla="*/ 1453375 h 1520793"/>
              <a:gd name="connsiteX24-49" fmla="*/ 446311 w 3362570"/>
              <a:gd name="connsiteY24-50" fmla="*/ 1351253 h 1520793"/>
              <a:gd name="connsiteX25-51" fmla="*/ 323521 w 3362570"/>
              <a:gd name="connsiteY25-52" fmla="*/ 1211340 h 1520793"/>
              <a:gd name="connsiteX26-53" fmla="*/ 103640 w 3362570"/>
              <a:gd name="connsiteY26-54" fmla="*/ 842629 h 1520793"/>
              <a:gd name="connsiteX27-55" fmla="*/ 23657 w 3362570"/>
              <a:gd name="connsiteY27-56" fmla="*/ 627068 h 1520793"/>
              <a:gd name="connsiteX28-57" fmla="*/ 1056 w 3362570"/>
              <a:gd name="connsiteY28-58" fmla="*/ 480503 h 1520793"/>
              <a:gd name="connsiteX29-59" fmla="*/ 0 w 3362570"/>
              <a:gd name="connsiteY29-60" fmla="*/ 473027 h 1520793"/>
              <a:gd name="connsiteX30-61" fmla="*/ 0 w 3362570"/>
              <a:gd name="connsiteY30-62" fmla="*/ 444976 h 1520793"/>
              <a:gd name="connsiteX31-63" fmla="*/ 1127 w 3362570"/>
              <a:gd name="connsiteY31-64" fmla="*/ 435579 h 1520793"/>
              <a:gd name="connsiteX32-65" fmla="*/ 9083 w 3362570"/>
              <a:gd name="connsiteY32-66" fmla="*/ 368572 h 1520793"/>
              <a:gd name="connsiteX33-67" fmla="*/ 100190 w 3362570"/>
              <a:gd name="connsiteY33-68" fmla="*/ 198345 h 1520793"/>
              <a:gd name="connsiteX34-69" fmla="*/ 216713 w 3362570"/>
              <a:gd name="connsiteY34-70" fmla="*/ 115633 h 1520793"/>
              <a:gd name="connsiteX35-71" fmla="*/ 379847 w 3362570"/>
              <a:gd name="connsiteY35-72" fmla="*/ 58022 h 1520793"/>
              <a:gd name="connsiteX36-73" fmla="*/ 519816 w 3362570"/>
              <a:gd name="connsiteY36-74" fmla="*/ 33537 h 1520793"/>
              <a:gd name="connsiteX37-75" fmla="*/ 632890 w 3362570"/>
              <a:gd name="connsiteY37-76" fmla="*/ 23798 h 1520793"/>
              <a:gd name="connsiteX38-77" fmla="*/ 745118 w 3362570"/>
              <a:gd name="connsiteY38-78" fmla="*/ 20368 h 1520793"/>
              <a:gd name="connsiteX39-79" fmla="*/ 750822 w 3362570"/>
              <a:gd name="connsiteY39-80" fmla="*/ 19683 h 1520793"/>
              <a:gd name="connsiteX40-81" fmla="*/ 1881142 w 3362570"/>
              <a:gd name="connsiteY40-82" fmla="*/ 1520793 h 1520793"/>
              <a:gd name="connsiteX41-83" fmla="*/ 3362570 w 3362570"/>
              <a:gd name="connsiteY41-84" fmla="*/ 0 h 1520793"/>
              <a:gd name="connsiteX42-85" fmla="*/ 3362570 w 3362570"/>
              <a:gd name="connsiteY42-86" fmla="*/ 1520793 h 1520793"/>
              <a:gd name="connsiteX43-87" fmla="*/ 1881142 w 3362570"/>
              <a:gd name="connsiteY43-88" fmla="*/ 1520793 h 1520793"/>
              <a:gd name="connsiteX0-89" fmla="*/ 750822 w 3362570"/>
              <a:gd name="connsiteY0-90" fmla="*/ 0 h 1501110"/>
              <a:gd name="connsiteX1-91" fmla="*/ 769972 w 3362570"/>
              <a:gd name="connsiteY1-92" fmla="*/ 0 h 1501110"/>
              <a:gd name="connsiteX2-93" fmla="*/ 778210 w 3362570"/>
              <a:gd name="connsiteY2-94" fmla="*/ 685 h 1501110"/>
              <a:gd name="connsiteX3-95" fmla="*/ 920995 w 3362570"/>
              <a:gd name="connsiteY3-96" fmla="*/ 6172 h 1501110"/>
              <a:gd name="connsiteX4-97" fmla="*/ 1093000 w 3362570"/>
              <a:gd name="connsiteY4-98" fmla="*/ 28119 h 1501110"/>
              <a:gd name="connsiteX5-99" fmla="*/ 1251204 w 3362570"/>
              <a:gd name="connsiteY5-100" fmla="*/ 72699 h 1501110"/>
              <a:gd name="connsiteX6-101" fmla="*/ 1383922 w 3362570"/>
              <a:gd name="connsiteY6-102" fmla="*/ 146702 h 1501110"/>
              <a:gd name="connsiteX7-103" fmla="*/ 1503544 w 3362570"/>
              <a:gd name="connsiteY7-104" fmla="*/ 321112 h 1501110"/>
              <a:gd name="connsiteX8-105" fmla="*/ 1518399 w 3362570"/>
              <a:gd name="connsiteY8-106" fmla="*/ 405746 h 1501110"/>
              <a:gd name="connsiteX9-107" fmla="*/ 1520793 w 3362570"/>
              <a:gd name="connsiteY9-108" fmla="*/ 423990 h 1501110"/>
              <a:gd name="connsiteX10-109" fmla="*/ 1520793 w 3362570"/>
              <a:gd name="connsiteY10-110" fmla="*/ 453344 h 1501110"/>
              <a:gd name="connsiteX11-111" fmla="*/ 1518893 w 3362570"/>
              <a:gd name="connsiteY11-112" fmla="*/ 465277 h 1501110"/>
              <a:gd name="connsiteX12-113" fmla="*/ 1497066 w 3362570"/>
              <a:gd name="connsiteY12-114" fmla="*/ 602447 h 1501110"/>
              <a:gd name="connsiteX13-115" fmla="*/ 1434544 w 3362570"/>
              <a:gd name="connsiteY13-116" fmla="*/ 781041 h 1501110"/>
              <a:gd name="connsiteX14-117" fmla="*/ 1307037 w 3362570"/>
              <a:gd name="connsiteY14-118" fmla="*/ 1025271 h 1501110"/>
              <a:gd name="connsiteX15-119" fmla="*/ 1154395 w 3362570"/>
              <a:gd name="connsiteY15-120" fmla="*/ 1243782 h 1501110"/>
              <a:gd name="connsiteX16-121" fmla="*/ 1027240 w 3362570"/>
              <a:gd name="connsiteY16-122" fmla="*/ 1371760 h 1501110"/>
              <a:gd name="connsiteX17-123" fmla="*/ 904942 w 3362570"/>
              <a:gd name="connsiteY17-124" fmla="*/ 1448576 h 1501110"/>
              <a:gd name="connsiteX18-125" fmla="*/ 790813 w 3362570"/>
              <a:gd name="connsiteY18-126" fmla="*/ 1479232 h 1501110"/>
              <a:gd name="connsiteX19-127" fmla="*/ 771240 w 3362570"/>
              <a:gd name="connsiteY19-128" fmla="*/ 1481428 h 1501110"/>
              <a:gd name="connsiteX20-129" fmla="*/ 748287 w 3362570"/>
              <a:gd name="connsiteY20-130" fmla="*/ 1481428 h 1501110"/>
              <a:gd name="connsiteX21-131" fmla="*/ 742654 w 3362570"/>
              <a:gd name="connsiteY21-132" fmla="*/ 1480398 h 1501110"/>
              <a:gd name="connsiteX22-133" fmla="*/ 709070 w 3362570"/>
              <a:gd name="connsiteY22-134" fmla="*/ 1476763 h 1501110"/>
              <a:gd name="connsiteX23-135" fmla="*/ 583605 w 3362570"/>
              <a:gd name="connsiteY23-136" fmla="*/ 1433692 h 1501110"/>
              <a:gd name="connsiteX24-137" fmla="*/ 446311 w 3362570"/>
              <a:gd name="connsiteY24-138" fmla="*/ 1331570 h 1501110"/>
              <a:gd name="connsiteX25-139" fmla="*/ 323521 w 3362570"/>
              <a:gd name="connsiteY25-140" fmla="*/ 1191657 h 1501110"/>
              <a:gd name="connsiteX26-141" fmla="*/ 103640 w 3362570"/>
              <a:gd name="connsiteY26-142" fmla="*/ 822946 h 1501110"/>
              <a:gd name="connsiteX27-143" fmla="*/ 23657 w 3362570"/>
              <a:gd name="connsiteY27-144" fmla="*/ 607385 h 1501110"/>
              <a:gd name="connsiteX28-145" fmla="*/ 1056 w 3362570"/>
              <a:gd name="connsiteY28-146" fmla="*/ 460820 h 1501110"/>
              <a:gd name="connsiteX29-147" fmla="*/ 0 w 3362570"/>
              <a:gd name="connsiteY29-148" fmla="*/ 453344 h 1501110"/>
              <a:gd name="connsiteX30-149" fmla="*/ 0 w 3362570"/>
              <a:gd name="connsiteY30-150" fmla="*/ 425293 h 1501110"/>
              <a:gd name="connsiteX31-151" fmla="*/ 1127 w 3362570"/>
              <a:gd name="connsiteY31-152" fmla="*/ 415896 h 1501110"/>
              <a:gd name="connsiteX32-153" fmla="*/ 9083 w 3362570"/>
              <a:gd name="connsiteY32-154" fmla="*/ 348889 h 1501110"/>
              <a:gd name="connsiteX33-155" fmla="*/ 100190 w 3362570"/>
              <a:gd name="connsiteY33-156" fmla="*/ 178662 h 1501110"/>
              <a:gd name="connsiteX34-157" fmla="*/ 216713 w 3362570"/>
              <a:gd name="connsiteY34-158" fmla="*/ 95950 h 1501110"/>
              <a:gd name="connsiteX35-159" fmla="*/ 379847 w 3362570"/>
              <a:gd name="connsiteY35-160" fmla="*/ 38339 h 1501110"/>
              <a:gd name="connsiteX36-161" fmla="*/ 519816 w 3362570"/>
              <a:gd name="connsiteY36-162" fmla="*/ 13854 h 1501110"/>
              <a:gd name="connsiteX37-163" fmla="*/ 632890 w 3362570"/>
              <a:gd name="connsiteY37-164" fmla="*/ 4115 h 1501110"/>
              <a:gd name="connsiteX38-165" fmla="*/ 745118 w 3362570"/>
              <a:gd name="connsiteY38-166" fmla="*/ 685 h 1501110"/>
              <a:gd name="connsiteX39-167" fmla="*/ 750822 w 3362570"/>
              <a:gd name="connsiteY39-168" fmla="*/ 0 h 1501110"/>
              <a:gd name="connsiteX40-169" fmla="*/ 1881142 w 3362570"/>
              <a:gd name="connsiteY40-170" fmla="*/ 1501110 h 1501110"/>
              <a:gd name="connsiteX41-171" fmla="*/ 3362570 w 3362570"/>
              <a:gd name="connsiteY41-172" fmla="*/ 1501110 h 1501110"/>
              <a:gd name="connsiteX42-173" fmla="*/ 1881142 w 3362570"/>
              <a:gd name="connsiteY42-174" fmla="*/ 1501110 h 1501110"/>
              <a:gd name="connsiteX0-175" fmla="*/ 750822 w 1520793"/>
              <a:gd name="connsiteY0-176" fmla="*/ 0 h 1481428"/>
              <a:gd name="connsiteX1-177" fmla="*/ 769972 w 1520793"/>
              <a:gd name="connsiteY1-178" fmla="*/ 0 h 1481428"/>
              <a:gd name="connsiteX2-179" fmla="*/ 778210 w 1520793"/>
              <a:gd name="connsiteY2-180" fmla="*/ 685 h 1481428"/>
              <a:gd name="connsiteX3-181" fmla="*/ 920995 w 1520793"/>
              <a:gd name="connsiteY3-182" fmla="*/ 6172 h 1481428"/>
              <a:gd name="connsiteX4-183" fmla="*/ 1093000 w 1520793"/>
              <a:gd name="connsiteY4-184" fmla="*/ 28119 h 1481428"/>
              <a:gd name="connsiteX5-185" fmla="*/ 1251204 w 1520793"/>
              <a:gd name="connsiteY5-186" fmla="*/ 72699 h 1481428"/>
              <a:gd name="connsiteX6-187" fmla="*/ 1383922 w 1520793"/>
              <a:gd name="connsiteY6-188" fmla="*/ 146702 h 1481428"/>
              <a:gd name="connsiteX7-189" fmla="*/ 1503544 w 1520793"/>
              <a:gd name="connsiteY7-190" fmla="*/ 321112 h 1481428"/>
              <a:gd name="connsiteX8-191" fmla="*/ 1518399 w 1520793"/>
              <a:gd name="connsiteY8-192" fmla="*/ 405746 h 1481428"/>
              <a:gd name="connsiteX9-193" fmla="*/ 1520793 w 1520793"/>
              <a:gd name="connsiteY9-194" fmla="*/ 423990 h 1481428"/>
              <a:gd name="connsiteX10-195" fmla="*/ 1520793 w 1520793"/>
              <a:gd name="connsiteY10-196" fmla="*/ 453344 h 1481428"/>
              <a:gd name="connsiteX11-197" fmla="*/ 1518893 w 1520793"/>
              <a:gd name="connsiteY11-198" fmla="*/ 465277 h 1481428"/>
              <a:gd name="connsiteX12-199" fmla="*/ 1497066 w 1520793"/>
              <a:gd name="connsiteY12-200" fmla="*/ 602447 h 1481428"/>
              <a:gd name="connsiteX13-201" fmla="*/ 1434544 w 1520793"/>
              <a:gd name="connsiteY13-202" fmla="*/ 781041 h 1481428"/>
              <a:gd name="connsiteX14-203" fmla="*/ 1307037 w 1520793"/>
              <a:gd name="connsiteY14-204" fmla="*/ 1025271 h 1481428"/>
              <a:gd name="connsiteX15-205" fmla="*/ 1154395 w 1520793"/>
              <a:gd name="connsiteY15-206" fmla="*/ 1243782 h 1481428"/>
              <a:gd name="connsiteX16-207" fmla="*/ 1027240 w 1520793"/>
              <a:gd name="connsiteY16-208" fmla="*/ 1371760 h 1481428"/>
              <a:gd name="connsiteX17-209" fmla="*/ 904942 w 1520793"/>
              <a:gd name="connsiteY17-210" fmla="*/ 1448576 h 1481428"/>
              <a:gd name="connsiteX18-211" fmla="*/ 790813 w 1520793"/>
              <a:gd name="connsiteY18-212" fmla="*/ 1479232 h 1481428"/>
              <a:gd name="connsiteX19-213" fmla="*/ 771240 w 1520793"/>
              <a:gd name="connsiteY19-214" fmla="*/ 1481428 h 1481428"/>
              <a:gd name="connsiteX20-215" fmla="*/ 748287 w 1520793"/>
              <a:gd name="connsiteY20-216" fmla="*/ 1481428 h 1481428"/>
              <a:gd name="connsiteX21-217" fmla="*/ 742654 w 1520793"/>
              <a:gd name="connsiteY21-218" fmla="*/ 1480398 h 1481428"/>
              <a:gd name="connsiteX22-219" fmla="*/ 709070 w 1520793"/>
              <a:gd name="connsiteY22-220" fmla="*/ 1476763 h 1481428"/>
              <a:gd name="connsiteX23-221" fmla="*/ 583605 w 1520793"/>
              <a:gd name="connsiteY23-222" fmla="*/ 1433692 h 1481428"/>
              <a:gd name="connsiteX24-223" fmla="*/ 446311 w 1520793"/>
              <a:gd name="connsiteY24-224" fmla="*/ 1331570 h 1481428"/>
              <a:gd name="connsiteX25-225" fmla="*/ 323521 w 1520793"/>
              <a:gd name="connsiteY25-226" fmla="*/ 1191657 h 1481428"/>
              <a:gd name="connsiteX26-227" fmla="*/ 103640 w 1520793"/>
              <a:gd name="connsiteY26-228" fmla="*/ 822946 h 1481428"/>
              <a:gd name="connsiteX27-229" fmla="*/ 23657 w 1520793"/>
              <a:gd name="connsiteY27-230" fmla="*/ 607385 h 1481428"/>
              <a:gd name="connsiteX28-231" fmla="*/ 1056 w 1520793"/>
              <a:gd name="connsiteY28-232" fmla="*/ 460820 h 1481428"/>
              <a:gd name="connsiteX29-233" fmla="*/ 0 w 1520793"/>
              <a:gd name="connsiteY29-234" fmla="*/ 453344 h 1481428"/>
              <a:gd name="connsiteX30-235" fmla="*/ 0 w 1520793"/>
              <a:gd name="connsiteY30-236" fmla="*/ 425293 h 1481428"/>
              <a:gd name="connsiteX31-237" fmla="*/ 1127 w 1520793"/>
              <a:gd name="connsiteY31-238" fmla="*/ 415896 h 1481428"/>
              <a:gd name="connsiteX32-239" fmla="*/ 9083 w 1520793"/>
              <a:gd name="connsiteY32-240" fmla="*/ 348889 h 1481428"/>
              <a:gd name="connsiteX33-241" fmla="*/ 100190 w 1520793"/>
              <a:gd name="connsiteY33-242" fmla="*/ 178662 h 1481428"/>
              <a:gd name="connsiteX34-243" fmla="*/ 216713 w 1520793"/>
              <a:gd name="connsiteY34-244" fmla="*/ 95950 h 1481428"/>
              <a:gd name="connsiteX35-245" fmla="*/ 379847 w 1520793"/>
              <a:gd name="connsiteY35-246" fmla="*/ 38339 h 1481428"/>
              <a:gd name="connsiteX36-247" fmla="*/ 519816 w 1520793"/>
              <a:gd name="connsiteY36-248" fmla="*/ 13854 h 1481428"/>
              <a:gd name="connsiteX37-249" fmla="*/ 632890 w 1520793"/>
              <a:gd name="connsiteY37-250" fmla="*/ 4115 h 1481428"/>
              <a:gd name="connsiteX38-251" fmla="*/ 745118 w 1520793"/>
              <a:gd name="connsiteY38-252" fmla="*/ 685 h 1481428"/>
              <a:gd name="connsiteX39-253" fmla="*/ 750822 w 1520793"/>
              <a:gd name="connsiteY39-254" fmla="*/ 0 h 1481428"/>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1520793" h="1481428">
                <a:moveTo>
                  <a:pt x="750822" y="0"/>
                </a:moveTo>
                <a:lnTo>
                  <a:pt x="769972" y="0"/>
                </a:lnTo>
                <a:cubicBezTo>
                  <a:pt x="772718" y="205"/>
                  <a:pt x="775464" y="617"/>
                  <a:pt x="778210" y="685"/>
                </a:cubicBezTo>
                <a:cubicBezTo>
                  <a:pt x="825805" y="1166"/>
                  <a:pt x="873471" y="2743"/>
                  <a:pt x="920995" y="6172"/>
                </a:cubicBezTo>
                <a:cubicBezTo>
                  <a:pt x="978729" y="10424"/>
                  <a:pt x="1036182" y="17215"/>
                  <a:pt x="1093000" y="28119"/>
                </a:cubicBezTo>
                <a:cubicBezTo>
                  <a:pt x="1147002" y="38544"/>
                  <a:pt x="1199949" y="52535"/>
                  <a:pt x="1251204" y="72699"/>
                </a:cubicBezTo>
                <a:cubicBezTo>
                  <a:pt x="1298729" y="91423"/>
                  <a:pt x="1343579" y="114948"/>
                  <a:pt x="1383922" y="146702"/>
                </a:cubicBezTo>
                <a:cubicBezTo>
                  <a:pt x="1441867" y="192380"/>
                  <a:pt x="1482703" y="249853"/>
                  <a:pt x="1503544" y="321112"/>
                </a:cubicBezTo>
                <a:cubicBezTo>
                  <a:pt x="1511640" y="348752"/>
                  <a:pt x="1516428" y="377010"/>
                  <a:pt x="1518399" y="405746"/>
                </a:cubicBezTo>
                <a:cubicBezTo>
                  <a:pt x="1518822" y="411851"/>
                  <a:pt x="1519948" y="417885"/>
                  <a:pt x="1520793" y="423990"/>
                </a:cubicBezTo>
                <a:lnTo>
                  <a:pt x="1520793" y="453344"/>
                </a:lnTo>
                <a:cubicBezTo>
                  <a:pt x="1520160" y="457322"/>
                  <a:pt x="1519103" y="461231"/>
                  <a:pt x="1518893" y="465277"/>
                </a:cubicBezTo>
                <a:cubicBezTo>
                  <a:pt x="1516428" y="511709"/>
                  <a:pt x="1508543" y="557387"/>
                  <a:pt x="1497066" y="602447"/>
                </a:cubicBezTo>
                <a:cubicBezTo>
                  <a:pt x="1481436" y="663762"/>
                  <a:pt x="1459821" y="723087"/>
                  <a:pt x="1434544" y="781041"/>
                </a:cubicBezTo>
                <a:cubicBezTo>
                  <a:pt x="1397863" y="865469"/>
                  <a:pt x="1354422" y="946399"/>
                  <a:pt x="1307037" y="1025271"/>
                </a:cubicBezTo>
                <a:cubicBezTo>
                  <a:pt x="1261132" y="1101606"/>
                  <a:pt x="1211425" y="1175266"/>
                  <a:pt x="1154395" y="1243782"/>
                </a:cubicBezTo>
                <a:cubicBezTo>
                  <a:pt x="1115742" y="1290145"/>
                  <a:pt x="1074131" y="1333628"/>
                  <a:pt x="1027240" y="1371760"/>
                </a:cubicBezTo>
                <a:cubicBezTo>
                  <a:pt x="989642" y="1402418"/>
                  <a:pt x="949369" y="1428891"/>
                  <a:pt x="904942" y="1448576"/>
                </a:cubicBezTo>
                <a:cubicBezTo>
                  <a:pt x="868472" y="1464693"/>
                  <a:pt x="830592" y="1475460"/>
                  <a:pt x="790813" y="1479232"/>
                </a:cubicBezTo>
                <a:cubicBezTo>
                  <a:pt x="784265" y="1479850"/>
                  <a:pt x="777787" y="1480673"/>
                  <a:pt x="771240" y="1481428"/>
                </a:cubicBezTo>
                <a:lnTo>
                  <a:pt x="748287" y="1481428"/>
                </a:lnTo>
                <a:cubicBezTo>
                  <a:pt x="746385" y="1481084"/>
                  <a:pt x="744555" y="1480536"/>
                  <a:pt x="742654" y="1480398"/>
                </a:cubicBezTo>
                <a:cubicBezTo>
                  <a:pt x="731460" y="1479165"/>
                  <a:pt x="720194" y="1478478"/>
                  <a:pt x="709070" y="1476763"/>
                </a:cubicBezTo>
                <a:cubicBezTo>
                  <a:pt x="664643" y="1470111"/>
                  <a:pt x="623103" y="1454885"/>
                  <a:pt x="583605" y="1433692"/>
                </a:cubicBezTo>
                <a:cubicBezTo>
                  <a:pt x="532841" y="1406464"/>
                  <a:pt x="487921" y="1371212"/>
                  <a:pt x="446311" y="1331570"/>
                </a:cubicBezTo>
                <a:cubicBezTo>
                  <a:pt x="401180" y="1288636"/>
                  <a:pt x="360695" y="1241519"/>
                  <a:pt x="323521" y="1191657"/>
                </a:cubicBezTo>
                <a:cubicBezTo>
                  <a:pt x="237484" y="1076367"/>
                  <a:pt x="165175" y="952846"/>
                  <a:pt x="103640" y="822946"/>
                </a:cubicBezTo>
                <a:cubicBezTo>
                  <a:pt x="70689" y="753402"/>
                  <a:pt x="42878" y="681937"/>
                  <a:pt x="23657" y="607385"/>
                </a:cubicBezTo>
                <a:cubicBezTo>
                  <a:pt x="11195" y="559307"/>
                  <a:pt x="1902" y="510681"/>
                  <a:pt x="1056" y="460820"/>
                </a:cubicBezTo>
                <a:cubicBezTo>
                  <a:pt x="986" y="458282"/>
                  <a:pt x="352" y="455813"/>
                  <a:pt x="0" y="453344"/>
                </a:cubicBezTo>
                <a:lnTo>
                  <a:pt x="0" y="425293"/>
                </a:lnTo>
                <a:cubicBezTo>
                  <a:pt x="423" y="422138"/>
                  <a:pt x="1127" y="419052"/>
                  <a:pt x="1127" y="415896"/>
                </a:cubicBezTo>
                <a:cubicBezTo>
                  <a:pt x="1197" y="393264"/>
                  <a:pt x="4366" y="370974"/>
                  <a:pt x="9083" y="348889"/>
                </a:cubicBezTo>
                <a:cubicBezTo>
                  <a:pt x="22953" y="283323"/>
                  <a:pt x="53017" y="226398"/>
                  <a:pt x="100190" y="178662"/>
                </a:cubicBezTo>
                <a:cubicBezTo>
                  <a:pt x="134197" y="144302"/>
                  <a:pt x="173694" y="117623"/>
                  <a:pt x="216713" y="95950"/>
                </a:cubicBezTo>
                <a:cubicBezTo>
                  <a:pt x="268674" y="69819"/>
                  <a:pt x="323450" y="51849"/>
                  <a:pt x="379847" y="38339"/>
                </a:cubicBezTo>
                <a:cubicBezTo>
                  <a:pt x="426033" y="27365"/>
                  <a:pt x="472713" y="19546"/>
                  <a:pt x="519816" y="13854"/>
                </a:cubicBezTo>
                <a:cubicBezTo>
                  <a:pt x="557413" y="9259"/>
                  <a:pt x="595151" y="5761"/>
                  <a:pt x="632890" y="4115"/>
                </a:cubicBezTo>
                <a:cubicBezTo>
                  <a:pt x="670346" y="2400"/>
                  <a:pt x="707732" y="1782"/>
                  <a:pt x="745118" y="685"/>
                </a:cubicBezTo>
                <a:cubicBezTo>
                  <a:pt x="747019" y="617"/>
                  <a:pt x="748921" y="205"/>
                  <a:pt x="750822"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214342042"/>
      </p:ext>
    </p:extLst>
  </p:cSld>
  <p:clrMapOvr>
    <a:masterClrMapping/>
  </p:clrMapOvr>
  <p:transition spd="slow">
    <p:wipe/>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39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4" name="Picture Placeholder 4"/>
          <p:cNvSpPr>
            <a:spLocks noGrp="1"/>
          </p:cNvSpPr>
          <p:nvPr>
            <p:ph type="pic" sz="quarter" idx="17" hasCustomPrompt="1"/>
          </p:nvPr>
        </p:nvSpPr>
        <p:spPr>
          <a:xfrm>
            <a:off x="1967908"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4"/>
          <p:cNvSpPr>
            <a:spLocks noGrp="1"/>
          </p:cNvSpPr>
          <p:nvPr>
            <p:ph type="pic" sz="quarter" idx="18" hasCustomPrompt="1"/>
          </p:nvPr>
        </p:nvSpPr>
        <p:spPr>
          <a:xfrm>
            <a:off x="3697692"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4"/>
          <p:cNvSpPr>
            <a:spLocks noGrp="1"/>
          </p:cNvSpPr>
          <p:nvPr>
            <p:ph type="pic" sz="quarter" idx="19" hasCustomPrompt="1"/>
          </p:nvPr>
        </p:nvSpPr>
        <p:spPr>
          <a:xfrm>
            <a:off x="5427477"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4"/>
          <p:cNvSpPr>
            <a:spLocks noGrp="1"/>
          </p:cNvSpPr>
          <p:nvPr>
            <p:ph type="pic" sz="quarter" idx="20" hasCustomPrompt="1"/>
          </p:nvPr>
        </p:nvSpPr>
        <p:spPr>
          <a:xfrm>
            <a:off x="7157262"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4"/>
          <p:cNvSpPr>
            <a:spLocks noGrp="1"/>
          </p:cNvSpPr>
          <p:nvPr>
            <p:ph type="pic" sz="quarter" idx="21" hasCustomPrompt="1"/>
          </p:nvPr>
        </p:nvSpPr>
        <p:spPr>
          <a:xfrm>
            <a:off x="8887046" y="2078665"/>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4"/>
          <p:cNvSpPr>
            <a:spLocks noGrp="1"/>
          </p:cNvSpPr>
          <p:nvPr>
            <p:ph type="pic" sz="quarter" idx="22" hasCustomPrompt="1"/>
          </p:nvPr>
        </p:nvSpPr>
        <p:spPr>
          <a:xfrm>
            <a:off x="1967908"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4"/>
          <p:cNvSpPr>
            <a:spLocks noGrp="1"/>
          </p:cNvSpPr>
          <p:nvPr>
            <p:ph type="pic" sz="quarter" idx="23" hasCustomPrompt="1"/>
          </p:nvPr>
        </p:nvSpPr>
        <p:spPr>
          <a:xfrm>
            <a:off x="3697692"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4"/>
          <p:cNvSpPr>
            <a:spLocks noGrp="1"/>
          </p:cNvSpPr>
          <p:nvPr>
            <p:ph type="pic" sz="quarter" idx="24" hasCustomPrompt="1"/>
          </p:nvPr>
        </p:nvSpPr>
        <p:spPr>
          <a:xfrm>
            <a:off x="5427477"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4"/>
          <p:cNvSpPr>
            <a:spLocks noGrp="1"/>
          </p:cNvSpPr>
          <p:nvPr>
            <p:ph type="pic" sz="quarter" idx="25" hasCustomPrompt="1"/>
          </p:nvPr>
        </p:nvSpPr>
        <p:spPr>
          <a:xfrm>
            <a:off x="7157262"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4"/>
          <p:cNvSpPr>
            <a:spLocks noGrp="1"/>
          </p:cNvSpPr>
          <p:nvPr>
            <p:ph type="pic" sz="quarter" idx="26" hasCustomPrompt="1"/>
          </p:nvPr>
        </p:nvSpPr>
        <p:spPr>
          <a:xfrm>
            <a:off x="8887046" y="4183911"/>
            <a:ext cx="1350335" cy="1350335"/>
          </a:xfrm>
          <a:prstGeom prst="ellipse">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629374532"/>
      </p:ext>
    </p:extLst>
  </p:cSld>
  <p:clrMapOvr>
    <a:masterClrMapping/>
  </p:clrMapOvr>
  <p:transition spd="slow">
    <p:wipe/>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3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5" name="Picture Placeholder 4"/>
          <p:cNvSpPr>
            <a:spLocks noGrp="1"/>
          </p:cNvSpPr>
          <p:nvPr>
            <p:ph type="pic" sz="quarter" idx="17" hasCustomPrompt="1"/>
          </p:nvPr>
        </p:nvSpPr>
        <p:spPr>
          <a:xfrm>
            <a:off x="0"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6"/>
          <p:cNvSpPr>
            <a:spLocks noGrp="1"/>
          </p:cNvSpPr>
          <p:nvPr>
            <p:ph type="pic" sz="quarter" idx="18" hasCustomPrompt="1"/>
          </p:nvPr>
        </p:nvSpPr>
        <p:spPr>
          <a:xfrm>
            <a:off x="3054096"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7"/>
          <p:cNvSpPr>
            <a:spLocks noGrp="1"/>
          </p:cNvSpPr>
          <p:nvPr>
            <p:ph type="pic" sz="quarter" idx="19" hasCustomPrompt="1"/>
          </p:nvPr>
        </p:nvSpPr>
        <p:spPr>
          <a:xfrm>
            <a:off x="6108192"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8"/>
          <p:cNvSpPr>
            <a:spLocks noGrp="1"/>
          </p:cNvSpPr>
          <p:nvPr>
            <p:ph type="pic" sz="quarter" idx="20" hasCustomPrompt="1"/>
          </p:nvPr>
        </p:nvSpPr>
        <p:spPr>
          <a:xfrm>
            <a:off x="9162288" y="3818238"/>
            <a:ext cx="3054096" cy="1933831"/>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519397722"/>
      </p:ext>
    </p:extLst>
  </p:cSld>
  <p:clrMapOvr>
    <a:masterClrMapping/>
  </p:clrMapOvr>
  <p:transition spd="slow">
    <p:wipe/>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9" name="Picture Placeholder 8"/>
          <p:cNvSpPr>
            <a:spLocks noGrp="1"/>
          </p:cNvSpPr>
          <p:nvPr>
            <p:ph type="pic" sz="quarter" idx="15" hasCustomPrompt="1"/>
          </p:nvPr>
        </p:nvSpPr>
        <p:spPr>
          <a:xfrm>
            <a:off x="1864842"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6" hasCustomPrompt="1"/>
          </p:nvPr>
        </p:nvSpPr>
        <p:spPr>
          <a:xfrm>
            <a:off x="4124960"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17" hasCustomPrompt="1"/>
          </p:nvPr>
        </p:nvSpPr>
        <p:spPr>
          <a:xfrm>
            <a:off x="6385078"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11"/>
          <p:cNvSpPr>
            <a:spLocks noGrp="1"/>
          </p:cNvSpPr>
          <p:nvPr>
            <p:ph type="pic" sz="quarter" idx="18" hasCustomPrompt="1"/>
          </p:nvPr>
        </p:nvSpPr>
        <p:spPr>
          <a:xfrm>
            <a:off x="8645196"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777303579"/>
      </p:ext>
    </p:extLst>
  </p:cSld>
  <p:clrMapOvr>
    <a:masterClrMapping/>
  </p:clrMapOvr>
  <p:transition spd="slow">
    <p:wipe/>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60111149"/>
      </p:ext>
    </p:extLst>
  </p:cSld>
  <p:clrMapOvr>
    <a:masterClrMapping/>
  </p:clrMapOvr>
  <p:transition spd="slow">
    <p:wipe/>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767049" y="1415144"/>
            <a:ext cx="2657902" cy="2657900"/>
          </a:xfrm>
          <a:custGeom>
            <a:avLst/>
            <a:gdLst>
              <a:gd name="connsiteX0" fmla="*/ 1328951 w 2657902"/>
              <a:gd name="connsiteY0" fmla="*/ 2174679 h 2657900"/>
              <a:gd name="connsiteX1" fmla="*/ 1389369 w 2657902"/>
              <a:gd name="connsiteY1" fmla="*/ 2235097 h 2657900"/>
              <a:gd name="connsiteX2" fmla="*/ 1328951 w 2657902"/>
              <a:gd name="connsiteY2" fmla="*/ 2295515 h 2657900"/>
              <a:gd name="connsiteX3" fmla="*/ 1268533 w 2657902"/>
              <a:gd name="connsiteY3" fmla="*/ 2235097 h 2657900"/>
              <a:gd name="connsiteX4" fmla="*/ 1328951 w 2657902"/>
              <a:gd name="connsiteY4" fmla="*/ 2174679 h 2657900"/>
              <a:gd name="connsiteX5" fmla="*/ 1774553 w 2657902"/>
              <a:gd name="connsiteY5" fmla="*/ 2053735 h 2657900"/>
              <a:gd name="connsiteX6" fmla="*/ 1834322 w 2657902"/>
              <a:gd name="connsiteY6" fmla="*/ 2083498 h 2657900"/>
              <a:gd name="connsiteX7" fmla="*/ 1812173 w 2657902"/>
              <a:gd name="connsiteY7" fmla="*/ 2165943 h 2657900"/>
              <a:gd name="connsiteX8" fmla="*/ 1729728 w 2657902"/>
              <a:gd name="connsiteY8" fmla="*/ 2143793 h 2657900"/>
              <a:gd name="connsiteX9" fmla="*/ 1751754 w 2657902"/>
              <a:gd name="connsiteY9" fmla="*/ 2061349 h 2657900"/>
              <a:gd name="connsiteX10" fmla="*/ 1774553 w 2657902"/>
              <a:gd name="connsiteY10" fmla="*/ 2053735 h 2657900"/>
              <a:gd name="connsiteX11" fmla="*/ 883401 w 2657902"/>
              <a:gd name="connsiteY11" fmla="*/ 2053735 h 2657900"/>
              <a:gd name="connsiteX12" fmla="*/ 906148 w 2657902"/>
              <a:gd name="connsiteY12" fmla="*/ 2061349 h 2657900"/>
              <a:gd name="connsiteX13" fmla="*/ 928174 w 2657902"/>
              <a:gd name="connsiteY13" fmla="*/ 2143793 h 2657900"/>
              <a:gd name="connsiteX14" fmla="*/ 845730 w 2657902"/>
              <a:gd name="connsiteY14" fmla="*/ 2165943 h 2657900"/>
              <a:gd name="connsiteX15" fmla="*/ 823581 w 2657902"/>
              <a:gd name="connsiteY15" fmla="*/ 2083498 h 2657900"/>
              <a:gd name="connsiteX16" fmla="*/ 883401 w 2657902"/>
              <a:gd name="connsiteY16" fmla="*/ 2053735 h 2657900"/>
              <a:gd name="connsiteX17" fmla="*/ 2121102 w 2657902"/>
              <a:gd name="connsiteY17" fmla="*/ 1722042 h 2657900"/>
              <a:gd name="connsiteX18" fmla="*/ 2143795 w 2657902"/>
              <a:gd name="connsiteY18" fmla="*/ 1729727 h 2657900"/>
              <a:gd name="connsiteX19" fmla="*/ 2165944 w 2657902"/>
              <a:gd name="connsiteY19" fmla="*/ 1812171 h 2657900"/>
              <a:gd name="connsiteX20" fmla="*/ 2083500 w 2657902"/>
              <a:gd name="connsiteY20" fmla="*/ 1834320 h 2657900"/>
              <a:gd name="connsiteX21" fmla="*/ 2061351 w 2657902"/>
              <a:gd name="connsiteY21" fmla="*/ 1751753 h 2657900"/>
              <a:gd name="connsiteX22" fmla="*/ 2121102 w 2657902"/>
              <a:gd name="connsiteY22" fmla="*/ 1722042 h 2657900"/>
              <a:gd name="connsiteX23" fmla="*/ 536801 w 2657902"/>
              <a:gd name="connsiteY23" fmla="*/ 1722042 h 2657900"/>
              <a:gd name="connsiteX24" fmla="*/ 596552 w 2657902"/>
              <a:gd name="connsiteY24" fmla="*/ 1751753 h 2657900"/>
              <a:gd name="connsiteX25" fmla="*/ 574402 w 2657902"/>
              <a:gd name="connsiteY25" fmla="*/ 1834320 h 2657900"/>
              <a:gd name="connsiteX26" fmla="*/ 491958 w 2657902"/>
              <a:gd name="connsiteY26" fmla="*/ 1812171 h 2657900"/>
              <a:gd name="connsiteX27" fmla="*/ 514107 w 2657902"/>
              <a:gd name="connsiteY27" fmla="*/ 1729727 h 2657900"/>
              <a:gd name="connsiteX28" fmla="*/ 536801 w 2657902"/>
              <a:gd name="connsiteY28" fmla="*/ 1722042 h 2657900"/>
              <a:gd name="connsiteX29" fmla="*/ 2235099 w 2657902"/>
              <a:gd name="connsiteY29" fmla="*/ 1268532 h 2657900"/>
              <a:gd name="connsiteX30" fmla="*/ 2295517 w 2657902"/>
              <a:gd name="connsiteY30" fmla="*/ 1328950 h 2657900"/>
              <a:gd name="connsiteX31" fmla="*/ 2235099 w 2657902"/>
              <a:gd name="connsiteY31" fmla="*/ 1389368 h 2657900"/>
              <a:gd name="connsiteX32" fmla="*/ 2174681 w 2657902"/>
              <a:gd name="connsiteY32" fmla="*/ 1328950 h 2657900"/>
              <a:gd name="connsiteX33" fmla="*/ 2235099 w 2657902"/>
              <a:gd name="connsiteY33" fmla="*/ 1268532 h 2657900"/>
              <a:gd name="connsiteX34" fmla="*/ 422804 w 2657902"/>
              <a:gd name="connsiteY34" fmla="*/ 1268532 h 2657900"/>
              <a:gd name="connsiteX35" fmla="*/ 483222 w 2657902"/>
              <a:gd name="connsiteY35" fmla="*/ 1328950 h 2657900"/>
              <a:gd name="connsiteX36" fmla="*/ 422804 w 2657902"/>
              <a:gd name="connsiteY36" fmla="*/ 1389368 h 2657900"/>
              <a:gd name="connsiteX37" fmla="*/ 362385 w 2657902"/>
              <a:gd name="connsiteY37" fmla="*/ 1328950 h 2657900"/>
              <a:gd name="connsiteX38" fmla="*/ 422804 w 2657902"/>
              <a:gd name="connsiteY38" fmla="*/ 1268532 h 2657900"/>
              <a:gd name="connsiteX39" fmla="*/ 1328951 w 2657902"/>
              <a:gd name="connsiteY39" fmla="*/ 1208114 h 2657900"/>
              <a:gd name="connsiteX40" fmla="*/ 1208115 w 2657902"/>
              <a:gd name="connsiteY40" fmla="*/ 1328950 h 2657900"/>
              <a:gd name="connsiteX41" fmla="*/ 1328951 w 2657902"/>
              <a:gd name="connsiteY41" fmla="*/ 1449786 h 2657900"/>
              <a:gd name="connsiteX42" fmla="*/ 1449787 w 2657902"/>
              <a:gd name="connsiteY42" fmla="*/ 1328950 h 2657900"/>
              <a:gd name="connsiteX43" fmla="*/ 1328951 w 2657902"/>
              <a:gd name="connsiteY43" fmla="*/ 1208114 h 2657900"/>
              <a:gd name="connsiteX44" fmla="*/ 2106194 w 2657902"/>
              <a:gd name="connsiteY44" fmla="*/ 815914 h 2657900"/>
              <a:gd name="connsiteX45" fmla="*/ 2165944 w 2657902"/>
              <a:gd name="connsiteY45" fmla="*/ 845729 h 2657900"/>
              <a:gd name="connsiteX46" fmla="*/ 2143795 w 2657902"/>
              <a:gd name="connsiteY46" fmla="*/ 928173 h 2657900"/>
              <a:gd name="connsiteX47" fmla="*/ 2061351 w 2657902"/>
              <a:gd name="connsiteY47" fmla="*/ 906147 h 2657900"/>
              <a:gd name="connsiteX48" fmla="*/ 2083500 w 2657902"/>
              <a:gd name="connsiteY48" fmla="*/ 823580 h 2657900"/>
              <a:gd name="connsiteX49" fmla="*/ 2106194 w 2657902"/>
              <a:gd name="connsiteY49" fmla="*/ 815914 h 2657900"/>
              <a:gd name="connsiteX50" fmla="*/ 551657 w 2657902"/>
              <a:gd name="connsiteY50" fmla="*/ 815914 h 2657900"/>
              <a:gd name="connsiteX51" fmla="*/ 574402 w 2657902"/>
              <a:gd name="connsiteY51" fmla="*/ 823580 h 2657900"/>
              <a:gd name="connsiteX52" fmla="*/ 596552 w 2657902"/>
              <a:gd name="connsiteY52" fmla="*/ 906147 h 2657900"/>
              <a:gd name="connsiteX53" fmla="*/ 514107 w 2657902"/>
              <a:gd name="connsiteY53" fmla="*/ 928173 h 2657900"/>
              <a:gd name="connsiteX54" fmla="*/ 491958 w 2657902"/>
              <a:gd name="connsiteY54" fmla="*/ 845729 h 2657900"/>
              <a:gd name="connsiteX55" fmla="*/ 551657 w 2657902"/>
              <a:gd name="connsiteY55" fmla="*/ 815914 h 2657900"/>
              <a:gd name="connsiteX56" fmla="*/ 1789479 w 2657902"/>
              <a:gd name="connsiteY56" fmla="*/ 484344 h 2657900"/>
              <a:gd name="connsiteX57" fmla="*/ 1812173 w 2657902"/>
              <a:gd name="connsiteY57" fmla="*/ 491958 h 2657900"/>
              <a:gd name="connsiteX58" fmla="*/ 1834322 w 2657902"/>
              <a:gd name="connsiteY58" fmla="*/ 574525 h 2657900"/>
              <a:gd name="connsiteX59" fmla="*/ 1751754 w 2657902"/>
              <a:gd name="connsiteY59" fmla="*/ 596551 h 2657900"/>
              <a:gd name="connsiteX60" fmla="*/ 1729728 w 2657902"/>
              <a:gd name="connsiteY60" fmla="*/ 514107 h 2657900"/>
              <a:gd name="connsiteX61" fmla="*/ 1789479 w 2657902"/>
              <a:gd name="connsiteY61" fmla="*/ 484344 h 2657900"/>
              <a:gd name="connsiteX62" fmla="*/ 868475 w 2657902"/>
              <a:gd name="connsiteY62" fmla="*/ 484344 h 2657900"/>
              <a:gd name="connsiteX63" fmla="*/ 928174 w 2657902"/>
              <a:gd name="connsiteY63" fmla="*/ 514107 h 2657900"/>
              <a:gd name="connsiteX64" fmla="*/ 906148 w 2657902"/>
              <a:gd name="connsiteY64" fmla="*/ 596551 h 2657900"/>
              <a:gd name="connsiteX65" fmla="*/ 823581 w 2657902"/>
              <a:gd name="connsiteY65" fmla="*/ 574525 h 2657900"/>
              <a:gd name="connsiteX66" fmla="*/ 845730 w 2657902"/>
              <a:gd name="connsiteY66" fmla="*/ 491958 h 2657900"/>
              <a:gd name="connsiteX67" fmla="*/ 868475 w 2657902"/>
              <a:gd name="connsiteY67" fmla="*/ 484344 h 2657900"/>
              <a:gd name="connsiteX68" fmla="*/ 1328951 w 2657902"/>
              <a:gd name="connsiteY68" fmla="*/ 362385 h 2657900"/>
              <a:gd name="connsiteX69" fmla="*/ 1389369 w 2657902"/>
              <a:gd name="connsiteY69" fmla="*/ 422803 h 2657900"/>
              <a:gd name="connsiteX70" fmla="*/ 1389369 w 2657902"/>
              <a:gd name="connsiteY70" fmla="*/ 1095892 h 2657900"/>
              <a:gd name="connsiteX71" fmla="*/ 1562010 w 2657902"/>
              <a:gd name="connsiteY71" fmla="*/ 1268532 h 2657900"/>
              <a:gd name="connsiteX72" fmla="*/ 1872591 w 2657902"/>
              <a:gd name="connsiteY72" fmla="*/ 1268532 h 2657900"/>
              <a:gd name="connsiteX73" fmla="*/ 1933009 w 2657902"/>
              <a:gd name="connsiteY73" fmla="*/ 1328950 h 2657900"/>
              <a:gd name="connsiteX74" fmla="*/ 1872591 w 2657902"/>
              <a:gd name="connsiteY74" fmla="*/ 1389368 h 2657900"/>
              <a:gd name="connsiteX75" fmla="*/ 1562010 w 2657902"/>
              <a:gd name="connsiteY75" fmla="*/ 1389368 h 2657900"/>
              <a:gd name="connsiteX76" fmla="*/ 1328951 w 2657902"/>
              <a:gd name="connsiteY76" fmla="*/ 1570622 h 2657900"/>
              <a:gd name="connsiteX77" fmla="*/ 1087279 w 2657902"/>
              <a:gd name="connsiteY77" fmla="*/ 1328950 h 2657900"/>
              <a:gd name="connsiteX78" fmla="*/ 1268533 w 2657902"/>
              <a:gd name="connsiteY78" fmla="*/ 1095892 h 2657900"/>
              <a:gd name="connsiteX79" fmla="*/ 1268533 w 2657902"/>
              <a:gd name="connsiteY79" fmla="*/ 422803 h 2657900"/>
              <a:gd name="connsiteX80" fmla="*/ 1328951 w 2657902"/>
              <a:gd name="connsiteY80" fmla="*/ 362385 h 2657900"/>
              <a:gd name="connsiteX81" fmla="*/ 1328951 w 2657902"/>
              <a:gd name="connsiteY81" fmla="*/ 120836 h 2657900"/>
              <a:gd name="connsiteX82" fmla="*/ 120836 w 2657902"/>
              <a:gd name="connsiteY82" fmla="*/ 1328950 h 2657900"/>
              <a:gd name="connsiteX83" fmla="*/ 1328951 w 2657902"/>
              <a:gd name="connsiteY83" fmla="*/ 2537064 h 2657900"/>
              <a:gd name="connsiteX84" fmla="*/ 2537066 w 2657902"/>
              <a:gd name="connsiteY84" fmla="*/ 1328950 h 2657900"/>
              <a:gd name="connsiteX85" fmla="*/ 1328951 w 2657902"/>
              <a:gd name="connsiteY85" fmla="*/ 120836 h 2657900"/>
              <a:gd name="connsiteX86" fmla="*/ 1328951 w 2657902"/>
              <a:gd name="connsiteY86" fmla="*/ 0 h 2657900"/>
              <a:gd name="connsiteX87" fmla="*/ 2657902 w 2657902"/>
              <a:gd name="connsiteY87" fmla="*/ 1328950 h 2657900"/>
              <a:gd name="connsiteX88" fmla="*/ 1328951 w 2657902"/>
              <a:gd name="connsiteY88" fmla="*/ 2657900 h 2657900"/>
              <a:gd name="connsiteX89" fmla="*/ 0 w 2657902"/>
              <a:gd name="connsiteY89" fmla="*/ 1328950 h 2657900"/>
              <a:gd name="connsiteX90" fmla="*/ 1328951 w 2657902"/>
              <a:gd name="connsiteY90" fmla="*/ 0 h 26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57902" h="2657900">
                <a:moveTo>
                  <a:pt x="1328951" y="2174679"/>
                </a:moveTo>
                <a:cubicBezTo>
                  <a:pt x="1362298" y="2174679"/>
                  <a:pt x="1389369" y="2201750"/>
                  <a:pt x="1389369" y="2235097"/>
                </a:cubicBezTo>
                <a:cubicBezTo>
                  <a:pt x="1389369" y="2268444"/>
                  <a:pt x="1362298" y="2295515"/>
                  <a:pt x="1328951" y="2295515"/>
                </a:cubicBezTo>
                <a:cubicBezTo>
                  <a:pt x="1295604" y="2295515"/>
                  <a:pt x="1268533" y="2268444"/>
                  <a:pt x="1268533" y="2235097"/>
                </a:cubicBezTo>
                <a:cubicBezTo>
                  <a:pt x="1268533" y="2201750"/>
                  <a:pt x="1295604" y="2174679"/>
                  <a:pt x="1328951" y="2174679"/>
                </a:cubicBezTo>
                <a:close/>
                <a:moveTo>
                  <a:pt x="1774553" y="2053735"/>
                </a:moveTo>
                <a:cubicBezTo>
                  <a:pt x="1797937" y="2050851"/>
                  <a:pt x="1821770" y="2061811"/>
                  <a:pt x="1834322" y="2083498"/>
                </a:cubicBezTo>
                <a:cubicBezTo>
                  <a:pt x="1850934" y="2112415"/>
                  <a:pt x="1841090" y="2149331"/>
                  <a:pt x="1812173" y="2165943"/>
                </a:cubicBezTo>
                <a:cubicBezTo>
                  <a:pt x="1783379" y="2182677"/>
                  <a:pt x="1746340" y="2172833"/>
                  <a:pt x="1729728" y="2143793"/>
                </a:cubicBezTo>
                <a:cubicBezTo>
                  <a:pt x="1712993" y="2114999"/>
                  <a:pt x="1722837" y="2077961"/>
                  <a:pt x="1751754" y="2061349"/>
                </a:cubicBezTo>
                <a:cubicBezTo>
                  <a:pt x="1759014" y="2057196"/>
                  <a:pt x="1766759" y="2054697"/>
                  <a:pt x="1774553" y="2053735"/>
                </a:cubicBezTo>
                <a:close/>
                <a:moveTo>
                  <a:pt x="883401" y="2053735"/>
                </a:moveTo>
                <a:cubicBezTo>
                  <a:pt x="891189" y="2054697"/>
                  <a:pt x="898919" y="2057196"/>
                  <a:pt x="906148" y="2061349"/>
                </a:cubicBezTo>
                <a:cubicBezTo>
                  <a:pt x="935065" y="2077961"/>
                  <a:pt x="944909" y="2114999"/>
                  <a:pt x="928174" y="2143793"/>
                </a:cubicBezTo>
                <a:cubicBezTo>
                  <a:pt x="911562" y="2172833"/>
                  <a:pt x="874647" y="2182677"/>
                  <a:pt x="845730" y="2165943"/>
                </a:cubicBezTo>
                <a:cubicBezTo>
                  <a:pt x="816813" y="2149331"/>
                  <a:pt x="806969" y="2112415"/>
                  <a:pt x="823581" y="2083498"/>
                </a:cubicBezTo>
                <a:cubicBezTo>
                  <a:pt x="836132" y="2061811"/>
                  <a:pt x="860035" y="2050851"/>
                  <a:pt x="883401" y="2053735"/>
                </a:cubicBezTo>
                <a:close/>
                <a:moveTo>
                  <a:pt x="2121102" y="1722042"/>
                </a:moveTo>
                <a:cubicBezTo>
                  <a:pt x="2128883" y="1723021"/>
                  <a:pt x="2136597" y="1725543"/>
                  <a:pt x="2143795" y="1729727"/>
                </a:cubicBezTo>
                <a:cubicBezTo>
                  <a:pt x="2172712" y="1746339"/>
                  <a:pt x="2182556" y="1783254"/>
                  <a:pt x="2165944" y="1812171"/>
                </a:cubicBezTo>
                <a:cubicBezTo>
                  <a:pt x="2149332" y="1841088"/>
                  <a:pt x="2112294" y="1851055"/>
                  <a:pt x="2083500" y="1834320"/>
                </a:cubicBezTo>
                <a:cubicBezTo>
                  <a:pt x="2054583" y="1817708"/>
                  <a:pt x="2044616" y="1780793"/>
                  <a:pt x="2061351" y="1751753"/>
                </a:cubicBezTo>
                <a:cubicBezTo>
                  <a:pt x="2073810" y="1730065"/>
                  <a:pt x="2097759" y="1719106"/>
                  <a:pt x="2121102" y="1722042"/>
                </a:cubicBezTo>
                <a:close/>
                <a:moveTo>
                  <a:pt x="536801" y="1722042"/>
                </a:moveTo>
                <a:cubicBezTo>
                  <a:pt x="560144" y="1719106"/>
                  <a:pt x="584093" y="1730065"/>
                  <a:pt x="596552" y="1751753"/>
                </a:cubicBezTo>
                <a:cubicBezTo>
                  <a:pt x="613286" y="1780793"/>
                  <a:pt x="603319" y="1817708"/>
                  <a:pt x="574402" y="1834320"/>
                </a:cubicBezTo>
                <a:cubicBezTo>
                  <a:pt x="545485" y="1851055"/>
                  <a:pt x="508570" y="1841088"/>
                  <a:pt x="491958" y="1812171"/>
                </a:cubicBezTo>
                <a:cubicBezTo>
                  <a:pt x="475346" y="1783254"/>
                  <a:pt x="485067" y="1746339"/>
                  <a:pt x="514107" y="1729727"/>
                </a:cubicBezTo>
                <a:cubicBezTo>
                  <a:pt x="521306" y="1725543"/>
                  <a:pt x="529020" y="1723021"/>
                  <a:pt x="536801" y="1722042"/>
                </a:cubicBezTo>
                <a:close/>
                <a:moveTo>
                  <a:pt x="2235099" y="1268532"/>
                </a:moveTo>
                <a:cubicBezTo>
                  <a:pt x="2268323" y="1268532"/>
                  <a:pt x="2295517" y="1295603"/>
                  <a:pt x="2295517" y="1328950"/>
                </a:cubicBezTo>
                <a:cubicBezTo>
                  <a:pt x="2295517" y="1362420"/>
                  <a:pt x="2268323" y="1389368"/>
                  <a:pt x="2235099" y="1389368"/>
                </a:cubicBezTo>
                <a:cubicBezTo>
                  <a:pt x="2201752" y="1389368"/>
                  <a:pt x="2174681" y="1362420"/>
                  <a:pt x="2174681" y="1328950"/>
                </a:cubicBezTo>
                <a:cubicBezTo>
                  <a:pt x="2174681" y="1295603"/>
                  <a:pt x="2201752" y="1268532"/>
                  <a:pt x="2235099" y="1268532"/>
                </a:cubicBezTo>
                <a:close/>
                <a:moveTo>
                  <a:pt x="422804" y="1268532"/>
                </a:moveTo>
                <a:cubicBezTo>
                  <a:pt x="456150" y="1268532"/>
                  <a:pt x="483222" y="1295603"/>
                  <a:pt x="483222" y="1328950"/>
                </a:cubicBezTo>
                <a:cubicBezTo>
                  <a:pt x="483222" y="1362420"/>
                  <a:pt x="456150" y="1389368"/>
                  <a:pt x="422804" y="1389368"/>
                </a:cubicBezTo>
                <a:cubicBezTo>
                  <a:pt x="389580" y="1389368"/>
                  <a:pt x="362385" y="1362420"/>
                  <a:pt x="362385" y="1328950"/>
                </a:cubicBezTo>
                <a:cubicBezTo>
                  <a:pt x="362385" y="1295603"/>
                  <a:pt x="389580" y="1268532"/>
                  <a:pt x="422804" y="1268532"/>
                </a:cubicBezTo>
                <a:close/>
                <a:moveTo>
                  <a:pt x="1328951" y="1208114"/>
                </a:moveTo>
                <a:cubicBezTo>
                  <a:pt x="1262258" y="1208114"/>
                  <a:pt x="1208115" y="1262257"/>
                  <a:pt x="1208115" y="1328950"/>
                </a:cubicBezTo>
                <a:cubicBezTo>
                  <a:pt x="1208115" y="1395644"/>
                  <a:pt x="1262258" y="1449786"/>
                  <a:pt x="1328951" y="1449786"/>
                </a:cubicBezTo>
                <a:cubicBezTo>
                  <a:pt x="1395645" y="1449786"/>
                  <a:pt x="1449787" y="1395644"/>
                  <a:pt x="1449787" y="1328950"/>
                </a:cubicBezTo>
                <a:cubicBezTo>
                  <a:pt x="1449787" y="1262257"/>
                  <a:pt x="1395645" y="1208114"/>
                  <a:pt x="1328951" y="1208114"/>
                </a:cubicBezTo>
                <a:close/>
                <a:moveTo>
                  <a:pt x="2106194" y="815914"/>
                </a:moveTo>
                <a:cubicBezTo>
                  <a:pt x="2129537" y="813013"/>
                  <a:pt x="2153485" y="824041"/>
                  <a:pt x="2165944" y="845729"/>
                </a:cubicBezTo>
                <a:cubicBezTo>
                  <a:pt x="2182556" y="874646"/>
                  <a:pt x="2172712" y="911561"/>
                  <a:pt x="2143795" y="928173"/>
                </a:cubicBezTo>
                <a:cubicBezTo>
                  <a:pt x="2115001" y="944908"/>
                  <a:pt x="2077963" y="935064"/>
                  <a:pt x="2061351" y="906147"/>
                </a:cubicBezTo>
                <a:cubicBezTo>
                  <a:pt x="2044616" y="877230"/>
                  <a:pt x="2054583" y="840315"/>
                  <a:pt x="2083500" y="823580"/>
                </a:cubicBezTo>
                <a:cubicBezTo>
                  <a:pt x="2090699" y="819396"/>
                  <a:pt x="2098412" y="816882"/>
                  <a:pt x="2106194" y="815914"/>
                </a:cubicBezTo>
                <a:close/>
                <a:moveTo>
                  <a:pt x="551657" y="815914"/>
                </a:moveTo>
                <a:cubicBezTo>
                  <a:pt x="559444" y="816882"/>
                  <a:pt x="567173" y="819396"/>
                  <a:pt x="574402" y="823580"/>
                </a:cubicBezTo>
                <a:cubicBezTo>
                  <a:pt x="603319" y="840315"/>
                  <a:pt x="613286" y="877230"/>
                  <a:pt x="596552" y="906147"/>
                </a:cubicBezTo>
                <a:cubicBezTo>
                  <a:pt x="579940" y="935064"/>
                  <a:pt x="542901" y="944908"/>
                  <a:pt x="514107" y="928173"/>
                </a:cubicBezTo>
                <a:cubicBezTo>
                  <a:pt x="485067" y="911561"/>
                  <a:pt x="475346" y="874646"/>
                  <a:pt x="491958" y="845729"/>
                </a:cubicBezTo>
                <a:cubicBezTo>
                  <a:pt x="504417" y="824041"/>
                  <a:pt x="528297" y="813013"/>
                  <a:pt x="551657" y="815914"/>
                </a:cubicBezTo>
                <a:close/>
                <a:moveTo>
                  <a:pt x="1789479" y="484344"/>
                </a:moveTo>
                <a:cubicBezTo>
                  <a:pt x="1797260" y="485305"/>
                  <a:pt x="1804974" y="487805"/>
                  <a:pt x="1812173" y="491958"/>
                </a:cubicBezTo>
                <a:cubicBezTo>
                  <a:pt x="1841090" y="508693"/>
                  <a:pt x="1850934" y="545608"/>
                  <a:pt x="1834322" y="574525"/>
                </a:cubicBezTo>
                <a:cubicBezTo>
                  <a:pt x="1817587" y="603319"/>
                  <a:pt x="1780795" y="613286"/>
                  <a:pt x="1751754" y="596551"/>
                </a:cubicBezTo>
                <a:cubicBezTo>
                  <a:pt x="1722837" y="579939"/>
                  <a:pt x="1712993" y="542901"/>
                  <a:pt x="1729728" y="514107"/>
                </a:cubicBezTo>
                <a:cubicBezTo>
                  <a:pt x="1742187" y="492419"/>
                  <a:pt x="1766136" y="481460"/>
                  <a:pt x="1789479" y="484344"/>
                </a:cubicBezTo>
                <a:close/>
                <a:moveTo>
                  <a:pt x="868475" y="484344"/>
                </a:moveTo>
                <a:cubicBezTo>
                  <a:pt x="891836" y="481460"/>
                  <a:pt x="915715" y="492419"/>
                  <a:pt x="928174" y="514107"/>
                </a:cubicBezTo>
                <a:cubicBezTo>
                  <a:pt x="944909" y="542901"/>
                  <a:pt x="935065" y="579939"/>
                  <a:pt x="906148" y="596551"/>
                </a:cubicBezTo>
                <a:cubicBezTo>
                  <a:pt x="877231" y="613286"/>
                  <a:pt x="840316" y="603319"/>
                  <a:pt x="823581" y="574525"/>
                </a:cubicBezTo>
                <a:cubicBezTo>
                  <a:pt x="806969" y="545608"/>
                  <a:pt x="816813" y="508693"/>
                  <a:pt x="845730" y="491958"/>
                </a:cubicBezTo>
                <a:cubicBezTo>
                  <a:pt x="852959" y="487805"/>
                  <a:pt x="860688" y="485305"/>
                  <a:pt x="868475" y="484344"/>
                </a:cubicBezTo>
                <a:close/>
                <a:moveTo>
                  <a:pt x="1328951" y="362385"/>
                </a:moveTo>
                <a:cubicBezTo>
                  <a:pt x="1362298" y="362385"/>
                  <a:pt x="1389369" y="389579"/>
                  <a:pt x="1389369" y="422803"/>
                </a:cubicBezTo>
                <a:lnTo>
                  <a:pt x="1389369" y="1095892"/>
                </a:lnTo>
                <a:cubicBezTo>
                  <a:pt x="1473905" y="1117795"/>
                  <a:pt x="1539984" y="1184242"/>
                  <a:pt x="1562010" y="1268532"/>
                </a:cubicBezTo>
                <a:lnTo>
                  <a:pt x="1872591" y="1268532"/>
                </a:lnTo>
                <a:cubicBezTo>
                  <a:pt x="1905937" y="1268532"/>
                  <a:pt x="1933009" y="1295603"/>
                  <a:pt x="1933009" y="1328950"/>
                </a:cubicBezTo>
                <a:cubicBezTo>
                  <a:pt x="1933009" y="1362420"/>
                  <a:pt x="1905937" y="1389368"/>
                  <a:pt x="1872591" y="1389368"/>
                </a:cubicBezTo>
                <a:lnTo>
                  <a:pt x="1562010" y="1389368"/>
                </a:lnTo>
                <a:cubicBezTo>
                  <a:pt x="1535185" y="1493469"/>
                  <a:pt x="1441420" y="1570622"/>
                  <a:pt x="1328951" y="1570622"/>
                </a:cubicBezTo>
                <a:cubicBezTo>
                  <a:pt x="1195564" y="1570622"/>
                  <a:pt x="1087279" y="1462460"/>
                  <a:pt x="1087279" y="1328950"/>
                </a:cubicBezTo>
                <a:cubicBezTo>
                  <a:pt x="1087279" y="1216482"/>
                  <a:pt x="1164555" y="1122840"/>
                  <a:pt x="1268533" y="1095892"/>
                </a:cubicBezTo>
                <a:lnTo>
                  <a:pt x="1268533" y="422803"/>
                </a:lnTo>
                <a:cubicBezTo>
                  <a:pt x="1268533" y="389579"/>
                  <a:pt x="1295604" y="362385"/>
                  <a:pt x="1328951" y="362385"/>
                </a:cubicBezTo>
                <a:close/>
                <a:moveTo>
                  <a:pt x="1328951" y="120836"/>
                </a:moveTo>
                <a:cubicBezTo>
                  <a:pt x="661646" y="120836"/>
                  <a:pt x="120836" y="661645"/>
                  <a:pt x="120836" y="1328950"/>
                </a:cubicBezTo>
                <a:cubicBezTo>
                  <a:pt x="120836" y="1996255"/>
                  <a:pt x="661646" y="2537064"/>
                  <a:pt x="1328951" y="2537064"/>
                </a:cubicBezTo>
                <a:cubicBezTo>
                  <a:pt x="1996257" y="2537064"/>
                  <a:pt x="2537066" y="1996255"/>
                  <a:pt x="2537066" y="1328950"/>
                </a:cubicBezTo>
                <a:cubicBezTo>
                  <a:pt x="2537066" y="661645"/>
                  <a:pt x="1996257" y="120836"/>
                  <a:pt x="1328951" y="120836"/>
                </a:cubicBezTo>
                <a:close/>
                <a:moveTo>
                  <a:pt x="1328951" y="0"/>
                </a:moveTo>
                <a:cubicBezTo>
                  <a:pt x="2062827" y="0"/>
                  <a:pt x="2657902" y="595074"/>
                  <a:pt x="2657902" y="1328950"/>
                </a:cubicBezTo>
                <a:cubicBezTo>
                  <a:pt x="2657902" y="2062949"/>
                  <a:pt x="2062827" y="2657900"/>
                  <a:pt x="1328951" y="2657900"/>
                </a:cubicBezTo>
                <a:cubicBezTo>
                  <a:pt x="595075" y="2657900"/>
                  <a:pt x="0" y="2062949"/>
                  <a:pt x="0" y="1328950"/>
                </a:cubicBezTo>
                <a:cubicBezTo>
                  <a:pt x="0" y="595074"/>
                  <a:pt x="595075" y="0"/>
                  <a:pt x="132895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4273620626"/>
      </p:ext>
    </p:extLst>
  </p:cSld>
  <p:clrMapOvr>
    <a:masterClrMapping/>
  </p:clrMapOvr>
  <p:transition spd="slow">
    <p:wipe/>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 name="Picture Placeholder 4"/>
          <p:cNvSpPr>
            <a:spLocks noGrp="1"/>
          </p:cNvSpPr>
          <p:nvPr>
            <p:ph type="pic" sz="quarter" idx="17" hasCustomPrompt="1"/>
          </p:nvPr>
        </p:nvSpPr>
        <p:spPr>
          <a:xfrm>
            <a:off x="6096000" y="1569308"/>
            <a:ext cx="2954295" cy="3719384"/>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402271635"/>
      </p:ext>
    </p:extLst>
  </p:cSld>
  <p:clrMapOvr>
    <a:masterClrMapping/>
  </p:clrMapOvr>
  <p:transition spd="slow">
    <p:wip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1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9" name="Picture Placeholder 8"/>
          <p:cNvSpPr>
            <a:spLocks noGrp="1"/>
          </p:cNvSpPr>
          <p:nvPr>
            <p:ph type="pic" sz="quarter" idx="15" hasCustomPrompt="1"/>
          </p:nvPr>
        </p:nvSpPr>
        <p:spPr>
          <a:xfrm>
            <a:off x="1864842"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6" hasCustomPrompt="1"/>
          </p:nvPr>
        </p:nvSpPr>
        <p:spPr>
          <a:xfrm>
            <a:off x="4124960"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17" hasCustomPrompt="1"/>
          </p:nvPr>
        </p:nvSpPr>
        <p:spPr>
          <a:xfrm>
            <a:off x="6385078"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11"/>
          <p:cNvSpPr>
            <a:spLocks noGrp="1"/>
          </p:cNvSpPr>
          <p:nvPr>
            <p:ph type="pic" sz="quarter" idx="18" hasCustomPrompt="1"/>
          </p:nvPr>
        </p:nvSpPr>
        <p:spPr>
          <a:xfrm>
            <a:off x="8645196" y="2469774"/>
            <a:ext cx="1697411" cy="1653474"/>
          </a:xfrm>
          <a:custGeom>
            <a:avLst/>
            <a:gdLst>
              <a:gd name="connsiteX0" fmla="*/ 1248912 w 2526994"/>
              <a:gd name="connsiteY0" fmla="*/ 234404 h 2461584"/>
              <a:gd name="connsiteX1" fmla="*/ 1222583 w 2526994"/>
              <a:gd name="connsiteY1" fmla="*/ 237356 h 2461584"/>
              <a:gd name="connsiteX2" fmla="*/ 1069058 w 2526994"/>
              <a:gd name="connsiteY2" fmla="*/ 278596 h 2461584"/>
              <a:gd name="connsiteX3" fmla="*/ 904547 w 2526994"/>
              <a:gd name="connsiteY3" fmla="*/ 381925 h 2461584"/>
              <a:gd name="connsiteX4" fmla="*/ 733502 w 2526994"/>
              <a:gd name="connsiteY4" fmla="*/ 554079 h 2461584"/>
              <a:gd name="connsiteX5" fmla="*/ 528171 w 2526994"/>
              <a:gd name="connsiteY5" fmla="*/ 848013 h 2461584"/>
              <a:gd name="connsiteX6" fmla="*/ 356652 w 2526994"/>
              <a:gd name="connsiteY6" fmla="*/ 1176544 h 2461584"/>
              <a:gd name="connsiteX7" fmla="*/ 272549 w 2526994"/>
              <a:gd name="connsiteY7" fmla="*/ 1416785 h 2461584"/>
              <a:gd name="connsiteX8" fmla="*/ 243189 w 2526994"/>
              <a:gd name="connsiteY8" fmla="*/ 1601301 h 2461584"/>
              <a:gd name="connsiteX9" fmla="*/ 240632 w 2526994"/>
              <a:gd name="connsiteY9" fmla="*/ 1617354 h 2461584"/>
              <a:gd name="connsiteX10" fmla="*/ 240632 w 2526994"/>
              <a:gd name="connsiteY10" fmla="*/ 1656840 h 2461584"/>
              <a:gd name="connsiteX11" fmla="*/ 243852 w 2526994"/>
              <a:gd name="connsiteY11" fmla="*/ 1681381 h 2461584"/>
              <a:gd name="connsiteX12" fmla="*/ 263836 w 2526994"/>
              <a:gd name="connsiteY12" fmla="*/ 1795228 h 2461584"/>
              <a:gd name="connsiteX13" fmla="*/ 424748 w 2526994"/>
              <a:gd name="connsiteY13" fmla="*/ 2029840 h 2461584"/>
              <a:gd name="connsiteX14" fmla="*/ 603276 w 2526994"/>
              <a:gd name="connsiteY14" fmla="*/ 2129387 h 2461584"/>
              <a:gd name="connsiteX15" fmla="*/ 816088 w 2526994"/>
              <a:gd name="connsiteY15" fmla="*/ 2189354 h 2461584"/>
              <a:gd name="connsiteX16" fmla="*/ 1047464 w 2526994"/>
              <a:gd name="connsiteY16" fmla="*/ 2218877 h 2461584"/>
              <a:gd name="connsiteX17" fmla="*/ 1239536 w 2526994"/>
              <a:gd name="connsiteY17" fmla="*/ 2226258 h 2461584"/>
              <a:gd name="connsiteX18" fmla="*/ 1250617 w 2526994"/>
              <a:gd name="connsiteY18" fmla="*/ 2227180 h 2461584"/>
              <a:gd name="connsiteX19" fmla="*/ 1276378 w 2526994"/>
              <a:gd name="connsiteY19" fmla="*/ 2227180 h 2461584"/>
              <a:gd name="connsiteX20" fmla="*/ 1284049 w 2526994"/>
              <a:gd name="connsiteY20" fmla="*/ 2226258 h 2461584"/>
              <a:gd name="connsiteX21" fmla="*/ 1435016 w 2526994"/>
              <a:gd name="connsiteY21" fmla="*/ 2221645 h 2461584"/>
              <a:gd name="connsiteX22" fmla="*/ 1587120 w 2526994"/>
              <a:gd name="connsiteY22" fmla="*/ 2208544 h 2461584"/>
              <a:gd name="connsiteX23" fmla="*/ 1775403 w 2526994"/>
              <a:gd name="connsiteY23" fmla="*/ 2175608 h 2461584"/>
              <a:gd name="connsiteX24" fmla="*/ 1994846 w 2526994"/>
              <a:gd name="connsiteY24" fmla="*/ 2098111 h 2461584"/>
              <a:gd name="connsiteX25" fmla="*/ 2151590 w 2526994"/>
              <a:gd name="connsiteY25" fmla="*/ 1986848 h 2461584"/>
              <a:gd name="connsiteX26" fmla="*/ 2274145 w 2526994"/>
              <a:gd name="connsiteY26" fmla="*/ 1757863 h 2461584"/>
              <a:gd name="connsiteX27" fmla="*/ 2284847 w 2526994"/>
              <a:gd name="connsiteY27" fmla="*/ 1667727 h 2461584"/>
              <a:gd name="connsiteX28" fmla="*/ 2286362 w 2526994"/>
              <a:gd name="connsiteY28" fmla="*/ 1655087 h 2461584"/>
              <a:gd name="connsiteX29" fmla="*/ 2286362 w 2526994"/>
              <a:gd name="connsiteY29" fmla="*/ 1617354 h 2461584"/>
              <a:gd name="connsiteX30" fmla="*/ 2284942 w 2526994"/>
              <a:gd name="connsiteY30" fmla="*/ 1607298 h 2461584"/>
              <a:gd name="connsiteX31" fmla="*/ 2254540 w 2526994"/>
              <a:gd name="connsiteY31" fmla="*/ 1410142 h 2461584"/>
              <a:gd name="connsiteX32" fmla="*/ 2146949 w 2526994"/>
              <a:gd name="connsiteY32" fmla="*/ 1120175 h 2461584"/>
              <a:gd name="connsiteX33" fmla="*/ 1851171 w 2526994"/>
              <a:gd name="connsiteY33" fmla="*/ 624195 h 2461584"/>
              <a:gd name="connsiteX34" fmla="*/ 1685997 w 2526994"/>
              <a:gd name="connsiteY34" fmla="*/ 435988 h 2461584"/>
              <a:gd name="connsiteX35" fmla="*/ 1501313 w 2526994"/>
              <a:gd name="connsiteY35" fmla="*/ 298616 h 2461584"/>
              <a:gd name="connsiteX36" fmla="*/ 1332541 w 2526994"/>
              <a:gd name="connsiteY36" fmla="*/ 240678 h 2461584"/>
              <a:gd name="connsiteX37" fmla="*/ 1287364 w 2526994"/>
              <a:gd name="connsiteY37" fmla="*/ 235788 h 2461584"/>
              <a:gd name="connsiteX38" fmla="*/ 1279787 w 2526994"/>
              <a:gd name="connsiteY38" fmla="*/ 234404 h 2461584"/>
              <a:gd name="connsiteX39" fmla="*/ 1248912 w 2526994"/>
              <a:gd name="connsiteY39" fmla="*/ 234404 h 2461584"/>
              <a:gd name="connsiteX40" fmla="*/ 1245481 w 2526994"/>
              <a:gd name="connsiteY40" fmla="*/ 0 h 2461584"/>
              <a:gd name="connsiteX41" fmla="*/ 1283620 w 2526994"/>
              <a:gd name="connsiteY41" fmla="*/ 0 h 2461584"/>
              <a:gd name="connsiteX42" fmla="*/ 1292979 w 2526994"/>
              <a:gd name="connsiteY42" fmla="*/ 1710 h 2461584"/>
              <a:gd name="connsiteX43" fmla="*/ 1348783 w 2526994"/>
              <a:gd name="connsiteY43" fmla="*/ 7750 h 2461584"/>
              <a:gd name="connsiteX44" fmla="*/ 1557260 w 2526994"/>
              <a:gd name="connsiteY44" fmla="*/ 79318 h 2461584"/>
              <a:gd name="connsiteX45" fmla="*/ 1785392 w 2526994"/>
              <a:gd name="connsiteY45" fmla="*/ 249008 h 2461584"/>
              <a:gd name="connsiteX46" fmla="*/ 1989423 w 2526994"/>
              <a:gd name="connsiteY46" fmla="*/ 481491 h 2461584"/>
              <a:gd name="connsiteX47" fmla="*/ 2354784 w 2526994"/>
              <a:gd name="connsiteY47" fmla="*/ 1094151 h 2461584"/>
              <a:gd name="connsiteX48" fmla="*/ 2487685 w 2526994"/>
              <a:gd name="connsiteY48" fmla="*/ 1452335 h 2461584"/>
              <a:gd name="connsiteX49" fmla="*/ 2525239 w 2526994"/>
              <a:gd name="connsiteY49" fmla="*/ 1695872 h 2461584"/>
              <a:gd name="connsiteX50" fmla="*/ 2526994 w 2526994"/>
              <a:gd name="connsiteY50" fmla="*/ 1708294 h 2461584"/>
              <a:gd name="connsiteX51" fmla="*/ 2526994 w 2526994"/>
              <a:gd name="connsiteY51" fmla="*/ 1754904 h 2461584"/>
              <a:gd name="connsiteX52" fmla="*/ 2525122 w 2526994"/>
              <a:gd name="connsiteY52" fmla="*/ 1770517 h 2461584"/>
              <a:gd name="connsiteX53" fmla="*/ 2511902 w 2526994"/>
              <a:gd name="connsiteY53" fmla="*/ 1881858 h 2461584"/>
              <a:gd name="connsiteX54" fmla="*/ 2360517 w 2526994"/>
              <a:gd name="connsiteY54" fmla="*/ 2164713 h 2461584"/>
              <a:gd name="connsiteX55" fmla="*/ 2166897 w 2526994"/>
              <a:gd name="connsiteY55" fmla="*/ 2302151 h 2461584"/>
              <a:gd name="connsiteX56" fmla="*/ 1895831 w 2526994"/>
              <a:gd name="connsiteY56" fmla="*/ 2397879 h 2461584"/>
              <a:gd name="connsiteX57" fmla="*/ 1663254 w 2526994"/>
              <a:gd name="connsiteY57" fmla="*/ 2438564 h 2461584"/>
              <a:gd name="connsiteX58" fmla="*/ 1475367 w 2526994"/>
              <a:gd name="connsiteY58" fmla="*/ 2454746 h 2461584"/>
              <a:gd name="connsiteX59" fmla="*/ 1288884 w 2526994"/>
              <a:gd name="connsiteY59" fmla="*/ 2460445 h 2461584"/>
              <a:gd name="connsiteX60" fmla="*/ 1279408 w 2526994"/>
              <a:gd name="connsiteY60" fmla="*/ 2461584 h 2461584"/>
              <a:gd name="connsiteX61" fmla="*/ 1247586 w 2526994"/>
              <a:gd name="connsiteY61" fmla="*/ 2461584 h 2461584"/>
              <a:gd name="connsiteX62" fmla="*/ 1233899 w 2526994"/>
              <a:gd name="connsiteY62" fmla="*/ 2460445 h 2461584"/>
              <a:gd name="connsiteX63" fmla="*/ 996642 w 2526994"/>
              <a:gd name="connsiteY63" fmla="*/ 2451328 h 2461584"/>
              <a:gd name="connsiteX64" fmla="*/ 710834 w 2526994"/>
              <a:gd name="connsiteY64" fmla="*/ 2414860 h 2461584"/>
              <a:gd name="connsiteX65" fmla="*/ 447957 w 2526994"/>
              <a:gd name="connsiteY65" fmla="*/ 2340784 h 2461584"/>
              <a:gd name="connsiteX66" fmla="*/ 227430 w 2526994"/>
              <a:gd name="connsiteY66" fmla="*/ 2217819 h 2461584"/>
              <a:gd name="connsiteX67" fmla="*/ 28663 w 2526994"/>
              <a:gd name="connsiteY67" fmla="*/ 1928013 h 2461584"/>
              <a:gd name="connsiteX68" fmla="*/ 3978 w 2526994"/>
              <a:gd name="connsiteY68" fmla="*/ 1787384 h 2461584"/>
              <a:gd name="connsiteX69" fmla="*/ 0 w 2526994"/>
              <a:gd name="connsiteY69" fmla="*/ 1757070 h 2461584"/>
              <a:gd name="connsiteX70" fmla="*/ 0 w 2526994"/>
              <a:gd name="connsiteY70" fmla="*/ 1708294 h 2461584"/>
              <a:gd name="connsiteX71" fmla="*/ 3159 w 2526994"/>
              <a:gd name="connsiteY71" fmla="*/ 1688464 h 2461584"/>
              <a:gd name="connsiteX72" fmla="*/ 39426 w 2526994"/>
              <a:gd name="connsiteY72" fmla="*/ 1460540 h 2461584"/>
              <a:gd name="connsiteX73" fmla="*/ 143313 w 2526994"/>
              <a:gd name="connsiteY73" fmla="*/ 1163782 h 2461584"/>
              <a:gd name="connsiteX74" fmla="*/ 355183 w 2526994"/>
              <a:gd name="connsiteY74" fmla="*/ 757963 h 2461584"/>
              <a:gd name="connsiteX75" fmla="*/ 608819 w 2526994"/>
              <a:gd name="connsiteY75" fmla="*/ 394879 h 2461584"/>
              <a:gd name="connsiteX76" fmla="*/ 820103 w 2526994"/>
              <a:gd name="connsiteY76" fmla="*/ 182226 h 2461584"/>
              <a:gd name="connsiteX77" fmla="*/ 1023316 w 2526994"/>
              <a:gd name="connsiteY77" fmla="*/ 54588 h 2461584"/>
              <a:gd name="connsiteX78" fmla="*/ 1212957 w 2526994"/>
              <a:gd name="connsiteY78" fmla="*/ 3647 h 2461584"/>
              <a:gd name="connsiteX79" fmla="*/ 1245481 w 2526994"/>
              <a:gd name="connsiteY79" fmla="*/ 0 h 246158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Lst>
            <a:rect l="l" t="t" r="r" b="b"/>
            <a:pathLst>
              <a:path w="2526994" h="2461584">
                <a:moveTo>
                  <a:pt x="1248912" y="234404"/>
                </a:moveTo>
                <a:cubicBezTo>
                  <a:pt x="1240104" y="235419"/>
                  <a:pt x="1231391" y="236526"/>
                  <a:pt x="1222583" y="237356"/>
                </a:cubicBezTo>
                <a:cubicBezTo>
                  <a:pt x="1169072" y="242431"/>
                  <a:pt x="1118118" y="256915"/>
                  <a:pt x="1069058" y="278596"/>
                </a:cubicBezTo>
                <a:cubicBezTo>
                  <a:pt x="1009296" y="305074"/>
                  <a:pt x="955122" y="340686"/>
                  <a:pt x="904547" y="381925"/>
                </a:cubicBezTo>
                <a:cubicBezTo>
                  <a:pt x="841471" y="433220"/>
                  <a:pt x="785497" y="491712"/>
                  <a:pt x="733502" y="554079"/>
                </a:cubicBezTo>
                <a:cubicBezTo>
                  <a:pt x="656787" y="646245"/>
                  <a:pt x="589922" y="745330"/>
                  <a:pt x="528171" y="848013"/>
                </a:cubicBezTo>
                <a:cubicBezTo>
                  <a:pt x="464431" y="954110"/>
                  <a:pt x="405995" y="1062975"/>
                  <a:pt x="356652" y="1176544"/>
                </a:cubicBezTo>
                <a:cubicBezTo>
                  <a:pt x="322651" y="1254503"/>
                  <a:pt x="293575" y="1334306"/>
                  <a:pt x="272549" y="1416785"/>
                </a:cubicBezTo>
                <a:cubicBezTo>
                  <a:pt x="257112" y="1477398"/>
                  <a:pt x="246504" y="1538842"/>
                  <a:pt x="243189" y="1601301"/>
                </a:cubicBezTo>
                <a:cubicBezTo>
                  <a:pt x="242905" y="1606744"/>
                  <a:pt x="241485" y="1612003"/>
                  <a:pt x="240632" y="1617354"/>
                </a:cubicBezTo>
                <a:cubicBezTo>
                  <a:pt x="240632" y="1630454"/>
                  <a:pt x="240632" y="1643647"/>
                  <a:pt x="240632" y="1656840"/>
                </a:cubicBezTo>
                <a:cubicBezTo>
                  <a:pt x="241769" y="1665051"/>
                  <a:pt x="243284" y="1673170"/>
                  <a:pt x="243852" y="1681381"/>
                </a:cubicBezTo>
                <a:cubicBezTo>
                  <a:pt x="246504" y="1720037"/>
                  <a:pt x="252944" y="1758048"/>
                  <a:pt x="263836" y="1795228"/>
                </a:cubicBezTo>
                <a:cubicBezTo>
                  <a:pt x="291870" y="1891084"/>
                  <a:pt x="346802" y="1968396"/>
                  <a:pt x="424748" y="2029840"/>
                </a:cubicBezTo>
                <a:cubicBezTo>
                  <a:pt x="479017" y="2072556"/>
                  <a:pt x="539347" y="2104200"/>
                  <a:pt x="603276" y="2129387"/>
                </a:cubicBezTo>
                <a:cubicBezTo>
                  <a:pt x="672224" y="2156510"/>
                  <a:pt x="743446" y="2175331"/>
                  <a:pt x="816088" y="2189354"/>
                </a:cubicBezTo>
                <a:cubicBezTo>
                  <a:pt x="892519" y="2204023"/>
                  <a:pt x="969802" y="2213157"/>
                  <a:pt x="1047464" y="2218877"/>
                </a:cubicBezTo>
                <a:cubicBezTo>
                  <a:pt x="1111393" y="2223490"/>
                  <a:pt x="1175512" y="2225612"/>
                  <a:pt x="1239536" y="2226258"/>
                </a:cubicBezTo>
                <a:cubicBezTo>
                  <a:pt x="1243229" y="2226350"/>
                  <a:pt x="1246923" y="2226903"/>
                  <a:pt x="1250617" y="2227180"/>
                </a:cubicBezTo>
                <a:cubicBezTo>
                  <a:pt x="1259235" y="2227180"/>
                  <a:pt x="1267759" y="2227180"/>
                  <a:pt x="1276378" y="2227180"/>
                </a:cubicBezTo>
                <a:cubicBezTo>
                  <a:pt x="1278935" y="2226903"/>
                  <a:pt x="1281492" y="2226350"/>
                  <a:pt x="1284049" y="2226258"/>
                </a:cubicBezTo>
                <a:cubicBezTo>
                  <a:pt x="1334340" y="2224781"/>
                  <a:pt x="1384631" y="2223951"/>
                  <a:pt x="1435016" y="2221645"/>
                </a:cubicBezTo>
                <a:cubicBezTo>
                  <a:pt x="1485781" y="2219431"/>
                  <a:pt x="1536545" y="2214725"/>
                  <a:pt x="1587120" y="2208544"/>
                </a:cubicBezTo>
                <a:cubicBezTo>
                  <a:pt x="1650481" y="2200887"/>
                  <a:pt x="1713274" y="2190369"/>
                  <a:pt x="1775403" y="2175608"/>
                </a:cubicBezTo>
                <a:cubicBezTo>
                  <a:pt x="1851266" y="2157433"/>
                  <a:pt x="1924950" y="2133261"/>
                  <a:pt x="1994846" y="2098111"/>
                </a:cubicBezTo>
                <a:cubicBezTo>
                  <a:pt x="2052713" y="2068957"/>
                  <a:pt x="2105845" y="2033069"/>
                  <a:pt x="2151590" y="1986848"/>
                </a:cubicBezTo>
                <a:cubicBezTo>
                  <a:pt x="2215046" y="1922636"/>
                  <a:pt x="2255487" y="1846062"/>
                  <a:pt x="2274145" y="1757863"/>
                </a:cubicBezTo>
                <a:cubicBezTo>
                  <a:pt x="2280490" y="1728156"/>
                  <a:pt x="2284752" y="1698172"/>
                  <a:pt x="2284847" y="1667727"/>
                </a:cubicBezTo>
                <a:cubicBezTo>
                  <a:pt x="2284847" y="1663483"/>
                  <a:pt x="2285794" y="1659331"/>
                  <a:pt x="2286362" y="1655087"/>
                </a:cubicBezTo>
                <a:cubicBezTo>
                  <a:pt x="2286362" y="1642540"/>
                  <a:pt x="2286362" y="1629901"/>
                  <a:pt x="2286362" y="1617354"/>
                </a:cubicBezTo>
                <a:cubicBezTo>
                  <a:pt x="2285889" y="1614033"/>
                  <a:pt x="2285036" y="1610711"/>
                  <a:pt x="2284942" y="1607298"/>
                </a:cubicBezTo>
                <a:cubicBezTo>
                  <a:pt x="2283805" y="1540226"/>
                  <a:pt x="2271303" y="1474815"/>
                  <a:pt x="2254540" y="1410142"/>
                </a:cubicBezTo>
                <a:cubicBezTo>
                  <a:pt x="2228684" y="1309857"/>
                  <a:pt x="2191274" y="1213724"/>
                  <a:pt x="2146949" y="1120175"/>
                </a:cubicBezTo>
                <a:cubicBezTo>
                  <a:pt x="2064173" y="945438"/>
                  <a:pt x="1966906" y="779281"/>
                  <a:pt x="1851171" y="624195"/>
                </a:cubicBezTo>
                <a:cubicBezTo>
                  <a:pt x="1801164" y="557123"/>
                  <a:pt x="1746706" y="493742"/>
                  <a:pt x="1685997" y="435988"/>
                </a:cubicBezTo>
                <a:cubicBezTo>
                  <a:pt x="1630024" y="382663"/>
                  <a:pt x="1569599" y="335242"/>
                  <a:pt x="1501313" y="298616"/>
                </a:cubicBezTo>
                <a:cubicBezTo>
                  <a:pt x="1448181" y="270108"/>
                  <a:pt x="1392302" y="249627"/>
                  <a:pt x="1332541" y="240678"/>
                </a:cubicBezTo>
                <a:cubicBezTo>
                  <a:pt x="1317576" y="238371"/>
                  <a:pt x="1302423" y="237449"/>
                  <a:pt x="1287364" y="235788"/>
                </a:cubicBezTo>
                <a:cubicBezTo>
                  <a:pt x="1284807" y="235603"/>
                  <a:pt x="1282344" y="234865"/>
                  <a:pt x="1279787" y="234404"/>
                </a:cubicBezTo>
                <a:cubicBezTo>
                  <a:pt x="1269464" y="234404"/>
                  <a:pt x="1259235" y="234404"/>
                  <a:pt x="1248912" y="234404"/>
                </a:cubicBezTo>
                <a:close/>
                <a:moveTo>
                  <a:pt x="1245481" y="0"/>
                </a:moveTo>
                <a:cubicBezTo>
                  <a:pt x="1258233" y="0"/>
                  <a:pt x="1270868" y="0"/>
                  <a:pt x="1283620" y="0"/>
                </a:cubicBezTo>
                <a:cubicBezTo>
                  <a:pt x="1286778" y="570"/>
                  <a:pt x="1289820" y="1482"/>
                  <a:pt x="1292979" y="1710"/>
                </a:cubicBezTo>
                <a:cubicBezTo>
                  <a:pt x="1311580" y="3761"/>
                  <a:pt x="1330299" y="4901"/>
                  <a:pt x="1348783" y="7750"/>
                </a:cubicBezTo>
                <a:cubicBezTo>
                  <a:pt x="1422604" y="18804"/>
                  <a:pt x="1491629" y="44104"/>
                  <a:pt x="1557260" y="79318"/>
                </a:cubicBezTo>
                <a:cubicBezTo>
                  <a:pt x="1641610" y="124561"/>
                  <a:pt x="1716250" y="183137"/>
                  <a:pt x="1785392" y="249008"/>
                </a:cubicBezTo>
                <a:cubicBezTo>
                  <a:pt x="1860383" y="320348"/>
                  <a:pt x="1927652" y="398640"/>
                  <a:pt x="1989423" y="481491"/>
                </a:cubicBezTo>
                <a:cubicBezTo>
                  <a:pt x="2132385" y="673061"/>
                  <a:pt x="2252534" y="878307"/>
                  <a:pt x="2354784" y="1094151"/>
                </a:cubicBezTo>
                <a:cubicBezTo>
                  <a:pt x="2409536" y="1209709"/>
                  <a:pt x="2455747" y="1328458"/>
                  <a:pt x="2487685" y="1452335"/>
                </a:cubicBezTo>
                <a:cubicBezTo>
                  <a:pt x="2508393" y="1532222"/>
                  <a:pt x="2523835" y="1613021"/>
                  <a:pt x="2525239" y="1695872"/>
                </a:cubicBezTo>
                <a:cubicBezTo>
                  <a:pt x="2525356" y="1700089"/>
                  <a:pt x="2526409" y="1704191"/>
                  <a:pt x="2526994" y="1708294"/>
                </a:cubicBezTo>
                <a:cubicBezTo>
                  <a:pt x="2526994" y="1723793"/>
                  <a:pt x="2526994" y="1739406"/>
                  <a:pt x="2526994" y="1754904"/>
                </a:cubicBezTo>
                <a:cubicBezTo>
                  <a:pt x="2526292" y="1760147"/>
                  <a:pt x="2525122" y="1765275"/>
                  <a:pt x="2525122" y="1770517"/>
                </a:cubicBezTo>
                <a:cubicBezTo>
                  <a:pt x="2525005" y="1808125"/>
                  <a:pt x="2519741" y="1845163"/>
                  <a:pt x="2511902" y="1881858"/>
                </a:cubicBezTo>
                <a:cubicBezTo>
                  <a:pt x="2488855" y="1990806"/>
                  <a:pt x="2438900" y="2085395"/>
                  <a:pt x="2360517" y="2164713"/>
                </a:cubicBezTo>
                <a:cubicBezTo>
                  <a:pt x="2304010" y="2221808"/>
                  <a:pt x="2238379" y="2266139"/>
                  <a:pt x="2166897" y="2302151"/>
                </a:cubicBezTo>
                <a:cubicBezTo>
                  <a:pt x="2080559" y="2345571"/>
                  <a:pt x="1989540" y="2375429"/>
                  <a:pt x="1895831" y="2397879"/>
                </a:cubicBezTo>
                <a:cubicBezTo>
                  <a:pt x="1819085" y="2416113"/>
                  <a:pt x="1741520" y="2429105"/>
                  <a:pt x="1663254" y="2438564"/>
                </a:cubicBezTo>
                <a:cubicBezTo>
                  <a:pt x="1600781" y="2446199"/>
                  <a:pt x="1538074" y="2452011"/>
                  <a:pt x="1475367" y="2454746"/>
                </a:cubicBezTo>
                <a:cubicBezTo>
                  <a:pt x="1413128" y="2457595"/>
                  <a:pt x="1351006" y="2458621"/>
                  <a:pt x="1288884" y="2460445"/>
                </a:cubicBezTo>
                <a:cubicBezTo>
                  <a:pt x="1285725" y="2460558"/>
                  <a:pt x="1282567" y="2461242"/>
                  <a:pt x="1279408" y="2461584"/>
                </a:cubicBezTo>
                <a:cubicBezTo>
                  <a:pt x="1268762" y="2461584"/>
                  <a:pt x="1258233" y="2461584"/>
                  <a:pt x="1247586" y="2461584"/>
                </a:cubicBezTo>
                <a:cubicBezTo>
                  <a:pt x="1243024" y="2461242"/>
                  <a:pt x="1238461" y="2460558"/>
                  <a:pt x="1233899" y="2460445"/>
                </a:cubicBezTo>
                <a:cubicBezTo>
                  <a:pt x="1154813" y="2459647"/>
                  <a:pt x="1075611" y="2457026"/>
                  <a:pt x="996642" y="2451328"/>
                </a:cubicBezTo>
                <a:cubicBezTo>
                  <a:pt x="900710" y="2444262"/>
                  <a:pt x="805246" y="2432980"/>
                  <a:pt x="710834" y="2414860"/>
                </a:cubicBezTo>
                <a:cubicBezTo>
                  <a:pt x="621103" y="2397537"/>
                  <a:pt x="533126" y="2374289"/>
                  <a:pt x="447957" y="2340784"/>
                </a:cubicBezTo>
                <a:cubicBezTo>
                  <a:pt x="368988" y="2309672"/>
                  <a:pt x="294465" y="2270583"/>
                  <a:pt x="227430" y="2217819"/>
                </a:cubicBezTo>
                <a:cubicBezTo>
                  <a:pt x="131146" y="2141920"/>
                  <a:pt x="63292" y="2046420"/>
                  <a:pt x="28663" y="1928013"/>
                </a:cubicBezTo>
                <a:cubicBezTo>
                  <a:pt x="15209" y="1882086"/>
                  <a:pt x="7254" y="1835134"/>
                  <a:pt x="3978" y="1787384"/>
                </a:cubicBezTo>
                <a:cubicBezTo>
                  <a:pt x="3276" y="1777241"/>
                  <a:pt x="1404" y="1767212"/>
                  <a:pt x="0" y="1757070"/>
                </a:cubicBezTo>
                <a:cubicBezTo>
                  <a:pt x="0" y="1740773"/>
                  <a:pt x="0" y="1724477"/>
                  <a:pt x="0" y="1708294"/>
                </a:cubicBezTo>
                <a:cubicBezTo>
                  <a:pt x="1053" y="1701684"/>
                  <a:pt x="2808" y="1695188"/>
                  <a:pt x="3159" y="1688464"/>
                </a:cubicBezTo>
                <a:cubicBezTo>
                  <a:pt x="7254" y="1611312"/>
                  <a:pt x="20356" y="1535413"/>
                  <a:pt x="39426" y="1460540"/>
                </a:cubicBezTo>
                <a:cubicBezTo>
                  <a:pt x="65398" y="1358658"/>
                  <a:pt x="101314" y="1260080"/>
                  <a:pt x="143313" y="1163782"/>
                </a:cubicBezTo>
                <a:cubicBezTo>
                  <a:pt x="204265" y="1023495"/>
                  <a:pt x="276449" y="889019"/>
                  <a:pt x="355183" y="757963"/>
                </a:cubicBezTo>
                <a:cubicBezTo>
                  <a:pt x="431461" y="631123"/>
                  <a:pt x="514056" y="508728"/>
                  <a:pt x="608819" y="394879"/>
                </a:cubicBezTo>
                <a:cubicBezTo>
                  <a:pt x="673046" y="317841"/>
                  <a:pt x="742188" y="245589"/>
                  <a:pt x="820103" y="182226"/>
                </a:cubicBezTo>
                <a:cubicBezTo>
                  <a:pt x="882576" y="131285"/>
                  <a:pt x="949495" y="87295"/>
                  <a:pt x="1023316" y="54588"/>
                </a:cubicBezTo>
                <a:cubicBezTo>
                  <a:pt x="1083917" y="27807"/>
                  <a:pt x="1146858" y="9915"/>
                  <a:pt x="1212957" y="3647"/>
                </a:cubicBezTo>
                <a:cubicBezTo>
                  <a:pt x="1223837" y="2621"/>
                  <a:pt x="1234601" y="1254"/>
                  <a:pt x="124548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32_Title Slide">
    <p:spTree>
      <p:nvGrpSpPr>
        <p:cNvPr id="1" name=""/>
        <p:cNvGrpSpPr/>
        <p:nvPr/>
      </p:nvGrpSpPr>
      <p:grpSpPr>
        <a:xfrm>
          <a:off x="0" y="0"/>
          <a:ext cx="0" cy="0"/>
          <a:chOff x="0" y="0"/>
          <a:chExt cx="0" cy="0"/>
        </a:xfrm>
      </p:grpSpPr>
      <p:sp>
        <p:nvSpPr>
          <p:cNvPr id="3" name="Picture Placeholder 8"/>
          <p:cNvSpPr>
            <a:spLocks noGrp="1"/>
          </p:cNvSpPr>
          <p:nvPr>
            <p:ph type="pic" sz="quarter" idx="15" hasCustomPrompt="1"/>
          </p:nvPr>
        </p:nvSpPr>
        <p:spPr>
          <a:xfrm>
            <a:off x="1790700" y="1427355"/>
            <a:ext cx="3963476" cy="4289503"/>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02403417"/>
      </p:ext>
    </p:extLst>
  </p:cSld>
  <p:clrMapOvr>
    <a:masterClrMapping/>
  </p:clrMapOvr>
  <p:transition spd="slow">
    <p:wipe/>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userDrawn="1">
  <p:cSld name="1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386458" y="1260375"/>
            <a:ext cx="4397254" cy="4336451"/>
          </a:xfrm>
          <a:custGeom>
            <a:avLst/>
            <a:gdLst>
              <a:gd name="connsiteX0" fmla="*/ 1815121 w 7680637"/>
              <a:gd name="connsiteY0" fmla="*/ 575706 h 4910916"/>
              <a:gd name="connsiteX1" fmla="*/ 1958741 w 7680637"/>
              <a:gd name="connsiteY1" fmla="*/ 578860 h 4910916"/>
              <a:gd name="connsiteX2" fmla="*/ 2359375 w 7680637"/>
              <a:gd name="connsiteY2" fmla="*/ 688177 h 4910916"/>
              <a:gd name="connsiteX3" fmla="*/ 2789536 w 7680637"/>
              <a:gd name="connsiteY3" fmla="*/ 948486 h 4910916"/>
              <a:gd name="connsiteX4" fmla="*/ 3102571 w 7680637"/>
              <a:gd name="connsiteY4" fmla="*/ 1217819 h 4910916"/>
              <a:gd name="connsiteX5" fmla="*/ 3332895 w 7680637"/>
              <a:gd name="connsiteY5" fmla="*/ 1453908 h 4910916"/>
              <a:gd name="connsiteX6" fmla="*/ 3547486 w 7680637"/>
              <a:gd name="connsiteY6" fmla="*/ 1699728 h 4910916"/>
              <a:gd name="connsiteX7" fmla="*/ 3559541 w 7680637"/>
              <a:gd name="connsiteY7" fmla="*/ 1711279 h 4910916"/>
              <a:gd name="connsiteX8" fmla="*/ 3594844 w 7680637"/>
              <a:gd name="connsiteY8" fmla="*/ 1754304 h 4910916"/>
              <a:gd name="connsiteX9" fmla="*/ 3608488 w 7680637"/>
              <a:gd name="connsiteY9" fmla="*/ 1774075 h 4910916"/>
              <a:gd name="connsiteX10" fmla="*/ 3859378 w 7680637"/>
              <a:gd name="connsiteY10" fmla="*/ 2104986 h 4910916"/>
              <a:gd name="connsiteX11" fmla="*/ 4127150 w 7680637"/>
              <a:gd name="connsiteY11" fmla="*/ 2531885 h 4910916"/>
              <a:gd name="connsiteX12" fmla="*/ 4318633 w 7680637"/>
              <a:gd name="connsiteY12" fmla="*/ 2969503 h 4910916"/>
              <a:gd name="connsiteX13" fmla="*/ 4397027 w 7680637"/>
              <a:gd name="connsiteY13" fmla="*/ 3404098 h 4910916"/>
              <a:gd name="connsiteX14" fmla="*/ 4225697 w 7680637"/>
              <a:gd name="connsiteY14" fmla="*/ 3994367 h 4910916"/>
              <a:gd name="connsiteX15" fmla="*/ 4062935 w 7680637"/>
              <a:gd name="connsiteY15" fmla="*/ 4183760 h 4910916"/>
              <a:gd name="connsiteX16" fmla="*/ 4026361 w 7680637"/>
              <a:gd name="connsiteY16" fmla="*/ 4222769 h 4910916"/>
              <a:gd name="connsiteX17" fmla="*/ 3960411 w 7680637"/>
              <a:gd name="connsiteY17" fmla="*/ 4276882 h 4910916"/>
              <a:gd name="connsiteX18" fmla="*/ 3930096 w 7680637"/>
              <a:gd name="connsiteY18" fmla="*/ 4294610 h 4910916"/>
              <a:gd name="connsiteX19" fmla="*/ 3581683 w 7680637"/>
              <a:gd name="connsiteY19" fmla="*/ 4498437 h 4910916"/>
              <a:gd name="connsiteX20" fmla="*/ 3065181 w 7680637"/>
              <a:gd name="connsiteY20" fmla="*/ 4687197 h 4910916"/>
              <a:gd name="connsiteX21" fmla="*/ 2281419 w 7680637"/>
              <a:gd name="connsiteY21" fmla="*/ 4850951 h 4910916"/>
              <a:gd name="connsiteX22" fmla="*/ 1509106 w 7680637"/>
              <a:gd name="connsiteY22" fmla="*/ 4910820 h 4910916"/>
              <a:gd name="connsiteX23" fmla="*/ 987175 w 7680637"/>
              <a:gd name="connsiteY23" fmla="*/ 4861062 h 4910916"/>
              <a:gd name="connsiteX24" fmla="*/ 589146 w 7680637"/>
              <a:gd name="connsiteY24" fmla="*/ 4727900 h 4910916"/>
              <a:gd name="connsiteX25" fmla="*/ 309879 w 7680637"/>
              <a:gd name="connsiteY25" fmla="*/ 4528000 h 4910916"/>
              <a:gd name="connsiteX26" fmla="*/ 268865 w 7680637"/>
              <a:gd name="connsiteY26" fmla="*/ 4488072 h 4910916"/>
              <a:gd name="connsiteX27" fmla="*/ 226554 w 7680637"/>
              <a:gd name="connsiteY27" fmla="*/ 4436505 h 4910916"/>
              <a:gd name="connsiteX28" fmla="*/ 218482 w 7680637"/>
              <a:gd name="connsiteY28" fmla="*/ 4421951 h 4910916"/>
              <a:gd name="connsiteX29" fmla="*/ 164739 w 7680637"/>
              <a:gd name="connsiteY29" fmla="*/ 4339798 h 4910916"/>
              <a:gd name="connsiteX30" fmla="*/ 30218 w 7680637"/>
              <a:gd name="connsiteY30" fmla="*/ 3978516 h 4910916"/>
              <a:gd name="connsiteX31" fmla="*/ 6563 w 7680637"/>
              <a:gd name="connsiteY31" fmla="*/ 3481803 h 4910916"/>
              <a:gd name="connsiteX32" fmla="*/ 94549 w 7680637"/>
              <a:gd name="connsiteY32" fmla="*/ 2948010 h 4910916"/>
              <a:gd name="connsiteX33" fmla="*/ 517592 w 7680637"/>
              <a:gd name="connsiteY33" fmla="*/ 1774309 h 4910916"/>
              <a:gd name="connsiteX34" fmla="*/ 854449 w 7680637"/>
              <a:gd name="connsiteY34" fmla="*/ 1197238 h 4910916"/>
              <a:gd name="connsiteX35" fmla="*/ 1142073 w 7680637"/>
              <a:gd name="connsiteY35" fmla="*/ 876277 h 4910916"/>
              <a:gd name="connsiteX36" fmla="*/ 1156923 w 7680637"/>
              <a:gd name="connsiteY36" fmla="*/ 860124 h 4910916"/>
              <a:gd name="connsiteX37" fmla="*/ 1219944 w 7680637"/>
              <a:gd name="connsiteY37" fmla="*/ 808414 h 4910916"/>
              <a:gd name="connsiteX38" fmla="*/ 1243132 w 7680637"/>
              <a:gd name="connsiteY38" fmla="*/ 793623 h 4910916"/>
              <a:gd name="connsiteX39" fmla="*/ 1408343 w 7680637"/>
              <a:gd name="connsiteY39" fmla="*/ 687974 h 4910916"/>
              <a:gd name="connsiteX40" fmla="*/ 1815121 w 7680637"/>
              <a:gd name="connsiteY40" fmla="*/ 575706 h 4910916"/>
              <a:gd name="connsiteX41" fmla="*/ 5284387 w 7680637"/>
              <a:gd name="connsiteY41" fmla="*/ 0 h 4910916"/>
              <a:gd name="connsiteX42" fmla="*/ 7680637 w 7680637"/>
              <a:gd name="connsiteY42" fmla="*/ 0 h 4910916"/>
              <a:gd name="connsiteX43" fmla="*/ 7680637 w 7680637"/>
              <a:gd name="connsiteY43" fmla="*/ 2396248 h 4910916"/>
              <a:gd name="connsiteX44" fmla="*/ 5284387 w 7680637"/>
              <a:gd name="connsiteY44" fmla="*/ 2396248 h 4910916"/>
              <a:gd name="connsiteX0-1" fmla="*/ 1815121 w 7680637"/>
              <a:gd name="connsiteY0-2" fmla="*/ 575706 h 4910916"/>
              <a:gd name="connsiteX1-3" fmla="*/ 1958741 w 7680637"/>
              <a:gd name="connsiteY1-4" fmla="*/ 578860 h 4910916"/>
              <a:gd name="connsiteX2-5" fmla="*/ 2359375 w 7680637"/>
              <a:gd name="connsiteY2-6" fmla="*/ 688177 h 4910916"/>
              <a:gd name="connsiteX3-7" fmla="*/ 2789536 w 7680637"/>
              <a:gd name="connsiteY3-8" fmla="*/ 948486 h 4910916"/>
              <a:gd name="connsiteX4-9" fmla="*/ 3102571 w 7680637"/>
              <a:gd name="connsiteY4-10" fmla="*/ 1217819 h 4910916"/>
              <a:gd name="connsiteX5-11" fmla="*/ 3332895 w 7680637"/>
              <a:gd name="connsiteY5-12" fmla="*/ 1453908 h 4910916"/>
              <a:gd name="connsiteX6-13" fmla="*/ 3547486 w 7680637"/>
              <a:gd name="connsiteY6-14" fmla="*/ 1699728 h 4910916"/>
              <a:gd name="connsiteX7-15" fmla="*/ 3559541 w 7680637"/>
              <a:gd name="connsiteY7-16" fmla="*/ 1711279 h 4910916"/>
              <a:gd name="connsiteX8-17" fmla="*/ 3594844 w 7680637"/>
              <a:gd name="connsiteY8-18" fmla="*/ 1754304 h 4910916"/>
              <a:gd name="connsiteX9-19" fmla="*/ 3608488 w 7680637"/>
              <a:gd name="connsiteY9-20" fmla="*/ 1774075 h 4910916"/>
              <a:gd name="connsiteX10-21" fmla="*/ 3859378 w 7680637"/>
              <a:gd name="connsiteY10-22" fmla="*/ 2104986 h 4910916"/>
              <a:gd name="connsiteX11-23" fmla="*/ 4127150 w 7680637"/>
              <a:gd name="connsiteY11-24" fmla="*/ 2531885 h 4910916"/>
              <a:gd name="connsiteX12-25" fmla="*/ 4318633 w 7680637"/>
              <a:gd name="connsiteY12-26" fmla="*/ 2969503 h 4910916"/>
              <a:gd name="connsiteX13-27" fmla="*/ 4397027 w 7680637"/>
              <a:gd name="connsiteY13-28" fmla="*/ 3404098 h 4910916"/>
              <a:gd name="connsiteX14-29" fmla="*/ 4225697 w 7680637"/>
              <a:gd name="connsiteY14-30" fmla="*/ 3994367 h 4910916"/>
              <a:gd name="connsiteX15-31" fmla="*/ 4062935 w 7680637"/>
              <a:gd name="connsiteY15-32" fmla="*/ 4183760 h 4910916"/>
              <a:gd name="connsiteX16-33" fmla="*/ 4026361 w 7680637"/>
              <a:gd name="connsiteY16-34" fmla="*/ 4222769 h 4910916"/>
              <a:gd name="connsiteX17-35" fmla="*/ 3960411 w 7680637"/>
              <a:gd name="connsiteY17-36" fmla="*/ 4276882 h 4910916"/>
              <a:gd name="connsiteX18-37" fmla="*/ 3930096 w 7680637"/>
              <a:gd name="connsiteY18-38" fmla="*/ 4294610 h 4910916"/>
              <a:gd name="connsiteX19-39" fmla="*/ 3581683 w 7680637"/>
              <a:gd name="connsiteY19-40" fmla="*/ 4498437 h 4910916"/>
              <a:gd name="connsiteX20-41" fmla="*/ 3065181 w 7680637"/>
              <a:gd name="connsiteY20-42" fmla="*/ 4687197 h 4910916"/>
              <a:gd name="connsiteX21-43" fmla="*/ 2281419 w 7680637"/>
              <a:gd name="connsiteY21-44" fmla="*/ 4850951 h 4910916"/>
              <a:gd name="connsiteX22-45" fmla="*/ 1509106 w 7680637"/>
              <a:gd name="connsiteY22-46" fmla="*/ 4910820 h 4910916"/>
              <a:gd name="connsiteX23-47" fmla="*/ 987175 w 7680637"/>
              <a:gd name="connsiteY23-48" fmla="*/ 4861062 h 4910916"/>
              <a:gd name="connsiteX24-49" fmla="*/ 589146 w 7680637"/>
              <a:gd name="connsiteY24-50" fmla="*/ 4727900 h 4910916"/>
              <a:gd name="connsiteX25-51" fmla="*/ 309879 w 7680637"/>
              <a:gd name="connsiteY25-52" fmla="*/ 4528000 h 4910916"/>
              <a:gd name="connsiteX26-53" fmla="*/ 268865 w 7680637"/>
              <a:gd name="connsiteY26-54" fmla="*/ 4488072 h 4910916"/>
              <a:gd name="connsiteX27-55" fmla="*/ 226554 w 7680637"/>
              <a:gd name="connsiteY27-56" fmla="*/ 4436505 h 4910916"/>
              <a:gd name="connsiteX28-57" fmla="*/ 218482 w 7680637"/>
              <a:gd name="connsiteY28-58" fmla="*/ 4421951 h 4910916"/>
              <a:gd name="connsiteX29-59" fmla="*/ 164739 w 7680637"/>
              <a:gd name="connsiteY29-60" fmla="*/ 4339798 h 4910916"/>
              <a:gd name="connsiteX30-61" fmla="*/ 30218 w 7680637"/>
              <a:gd name="connsiteY30-62" fmla="*/ 3978516 h 4910916"/>
              <a:gd name="connsiteX31-63" fmla="*/ 6563 w 7680637"/>
              <a:gd name="connsiteY31-64" fmla="*/ 3481803 h 4910916"/>
              <a:gd name="connsiteX32-65" fmla="*/ 94549 w 7680637"/>
              <a:gd name="connsiteY32-66" fmla="*/ 2948010 h 4910916"/>
              <a:gd name="connsiteX33-67" fmla="*/ 517592 w 7680637"/>
              <a:gd name="connsiteY33-68" fmla="*/ 1774309 h 4910916"/>
              <a:gd name="connsiteX34-69" fmla="*/ 854449 w 7680637"/>
              <a:gd name="connsiteY34-70" fmla="*/ 1197238 h 4910916"/>
              <a:gd name="connsiteX35-71" fmla="*/ 1142073 w 7680637"/>
              <a:gd name="connsiteY35-72" fmla="*/ 876277 h 4910916"/>
              <a:gd name="connsiteX36-73" fmla="*/ 1156923 w 7680637"/>
              <a:gd name="connsiteY36-74" fmla="*/ 860124 h 4910916"/>
              <a:gd name="connsiteX37-75" fmla="*/ 1219944 w 7680637"/>
              <a:gd name="connsiteY37-76" fmla="*/ 808414 h 4910916"/>
              <a:gd name="connsiteX38-77" fmla="*/ 1243132 w 7680637"/>
              <a:gd name="connsiteY38-78" fmla="*/ 793623 h 4910916"/>
              <a:gd name="connsiteX39-79" fmla="*/ 1408343 w 7680637"/>
              <a:gd name="connsiteY39-80" fmla="*/ 687974 h 4910916"/>
              <a:gd name="connsiteX40-81" fmla="*/ 1815121 w 7680637"/>
              <a:gd name="connsiteY40-82" fmla="*/ 575706 h 4910916"/>
              <a:gd name="connsiteX41-83" fmla="*/ 5284387 w 7680637"/>
              <a:gd name="connsiteY41-84" fmla="*/ 2396248 h 4910916"/>
              <a:gd name="connsiteX42-85" fmla="*/ 7680637 w 7680637"/>
              <a:gd name="connsiteY42-86" fmla="*/ 0 h 4910916"/>
              <a:gd name="connsiteX43-87" fmla="*/ 7680637 w 7680637"/>
              <a:gd name="connsiteY43-88" fmla="*/ 2396248 h 4910916"/>
              <a:gd name="connsiteX44-89" fmla="*/ 5284387 w 7680637"/>
              <a:gd name="connsiteY44-90" fmla="*/ 2396248 h 4910916"/>
              <a:gd name="connsiteX0-91" fmla="*/ 1815121 w 7680637"/>
              <a:gd name="connsiteY0-92" fmla="*/ 1241 h 4336451"/>
              <a:gd name="connsiteX1-93" fmla="*/ 1958741 w 7680637"/>
              <a:gd name="connsiteY1-94" fmla="*/ 4395 h 4336451"/>
              <a:gd name="connsiteX2-95" fmla="*/ 2359375 w 7680637"/>
              <a:gd name="connsiteY2-96" fmla="*/ 113712 h 4336451"/>
              <a:gd name="connsiteX3-97" fmla="*/ 2789536 w 7680637"/>
              <a:gd name="connsiteY3-98" fmla="*/ 374021 h 4336451"/>
              <a:gd name="connsiteX4-99" fmla="*/ 3102571 w 7680637"/>
              <a:gd name="connsiteY4-100" fmla="*/ 643354 h 4336451"/>
              <a:gd name="connsiteX5-101" fmla="*/ 3332895 w 7680637"/>
              <a:gd name="connsiteY5-102" fmla="*/ 879443 h 4336451"/>
              <a:gd name="connsiteX6-103" fmla="*/ 3547486 w 7680637"/>
              <a:gd name="connsiteY6-104" fmla="*/ 1125263 h 4336451"/>
              <a:gd name="connsiteX7-105" fmla="*/ 3559541 w 7680637"/>
              <a:gd name="connsiteY7-106" fmla="*/ 1136814 h 4336451"/>
              <a:gd name="connsiteX8-107" fmla="*/ 3594844 w 7680637"/>
              <a:gd name="connsiteY8-108" fmla="*/ 1179839 h 4336451"/>
              <a:gd name="connsiteX9-109" fmla="*/ 3608488 w 7680637"/>
              <a:gd name="connsiteY9-110" fmla="*/ 1199610 h 4336451"/>
              <a:gd name="connsiteX10-111" fmla="*/ 3859378 w 7680637"/>
              <a:gd name="connsiteY10-112" fmla="*/ 1530521 h 4336451"/>
              <a:gd name="connsiteX11-113" fmla="*/ 4127150 w 7680637"/>
              <a:gd name="connsiteY11-114" fmla="*/ 1957420 h 4336451"/>
              <a:gd name="connsiteX12-115" fmla="*/ 4318633 w 7680637"/>
              <a:gd name="connsiteY12-116" fmla="*/ 2395038 h 4336451"/>
              <a:gd name="connsiteX13-117" fmla="*/ 4397027 w 7680637"/>
              <a:gd name="connsiteY13-118" fmla="*/ 2829633 h 4336451"/>
              <a:gd name="connsiteX14-119" fmla="*/ 4225697 w 7680637"/>
              <a:gd name="connsiteY14-120" fmla="*/ 3419902 h 4336451"/>
              <a:gd name="connsiteX15-121" fmla="*/ 4062935 w 7680637"/>
              <a:gd name="connsiteY15-122" fmla="*/ 3609295 h 4336451"/>
              <a:gd name="connsiteX16-123" fmla="*/ 4026361 w 7680637"/>
              <a:gd name="connsiteY16-124" fmla="*/ 3648304 h 4336451"/>
              <a:gd name="connsiteX17-125" fmla="*/ 3960411 w 7680637"/>
              <a:gd name="connsiteY17-126" fmla="*/ 3702417 h 4336451"/>
              <a:gd name="connsiteX18-127" fmla="*/ 3930096 w 7680637"/>
              <a:gd name="connsiteY18-128" fmla="*/ 3720145 h 4336451"/>
              <a:gd name="connsiteX19-129" fmla="*/ 3581683 w 7680637"/>
              <a:gd name="connsiteY19-130" fmla="*/ 3923972 h 4336451"/>
              <a:gd name="connsiteX20-131" fmla="*/ 3065181 w 7680637"/>
              <a:gd name="connsiteY20-132" fmla="*/ 4112732 h 4336451"/>
              <a:gd name="connsiteX21-133" fmla="*/ 2281419 w 7680637"/>
              <a:gd name="connsiteY21-134" fmla="*/ 4276486 h 4336451"/>
              <a:gd name="connsiteX22-135" fmla="*/ 1509106 w 7680637"/>
              <a:gd name="connsiteY22-136" fmla="*/ 4336355 h 4336451"/>
              <a:gd name="connsiteX23-137" fmla="*/ 987175 w 7680637"/>
              <a:gd name="connsiteY23-138" fmla="*/ 4286597 h 4336451"/>
              <a:gd name="connsiteX24-139" fmla="*/ 589146 w 7680637"/>
              <a:gd name="connsiteY24-140" fmla="*/ 4153435 h 4336451"/>
              <a:gd name="connsiteX25-141" fmla="*/ 309879 w 7680637"/>
              <a:gd name="connsiteY25-142" fmla="*/ 3953535 h 4336451"/>
              <a:gd name="connsiteX26-143" fmla="*/ 268865 w 7680637"/>
              <a:gd name="connsiteY26-144" fmla="*/ 3913607 h 4336451"/>
              <a:gd name="connsiteX27-145" fmla="*/ 226554 w 7680637"/>
              <a:gd name="connsiteY27-146" fmla="*/ 3862040 h 4336451"/>
              <a:gd name="connsiteX28-147" fmla="*/ 218482 w 7680637"/>
              <a:gd name="connsiteY28-148" fmla="*/ 3847486 h 4336451"/>
              <a:gd name="connsiteX29-149" fmla="*/ 164739 w 7680637"/>
              <a:gd name="connsiteY29-150" fmla="*/ 3765333 h 4336451"/>
              <a:gd name="connsiteX30-151" fmla="*/ 30218 w 7680637"/>
              <a:gd name="connsiteY30-152" fmla="*/ 3404051 h 4336451"/>
              <a:gd name="connsiteX31-153" fmla="*/ 6563 w 7680637"/>
              <a:gd name="connsiteY31-154" fmla="*/ 2907338 h 4336451"/>
              <a:gd name="connsiteX32-155" fmla="*/ 94549 w 7680637"/>
              <a:gd name="connsiteY32-156" fmla="*/ 2373545 h 4336451"/>
              <a:gd name="connsiteX33-157" fmla="*/ 517592 w 7680637"/>
              <a:gd name="connsiteY33-158" fmla="*/ 1199844 h 4336451"/>
              <a:gd name="connsiteX34-159" fmla="*/ 854449 w 7680637"/>
              <a:gd name="connsiteY34-160" fmla="*/ 622773 h 4336451"/>
              <a:gd name="connsiteX35-161" fmla="*/ 1142073 w 7680637"/>
              <a:gd name="connsiteY35-162" fmla="*/ 301812 h 4336451"/>
              <a:gd name="connsiteX36-163" fmla="*/ 1156923 w 7680637"/>
              <a:gd name="connsiteY36-164" fmla="*/ 285659 h 4336451"/>
              <a:gd name="connsiteX37-165" fmla="*/ 1219944 w 7680637"/>
              <a:gd name="connsiteY37-166" fmla="*/ 233949 h 4336451"/>
              <a:gd name="connsiteX38-167" fmla="*/ 1243132 w 7680637"/>
              <a:gd name="connsiteY38-168" fmla="*/ 219158 h 4336451"/>
              <a:gd name="connsiteX39-169" fmla="*/ 1408343 w 7680637"/>
              <a:gd name="connsiteY39-170" fmla="*/ 113509 h 4336451"/>
              <a:gd name="connsiteX40-171" fmla="*/ 1815121 w 7680637"/>
              <a:gd name="connsiteY40-172" fmla="*/ 1241 h 4336451"/>
              <a:gd name="connsiteX41-173" fmla="*/ 5284387 w 7680637"/>
              <a:gd name="connsiteY41-174" fmla="*/ 1821783 h 4336451"/>
              <a:gd name="connsiteX42-175" fmla="*/ 7680637 w 7680637"/>
              <a:gd name="connsiteY42-176" fmla="*/ 1821783 h 4336451"/>
              <a:gd name="connsiteX43-177" fmla="*/ 5284387 w 7680637"/>
              <a:gd name="connsiteY43-178" fmla="*/ 1821783 h 4336451"/>
              <a:gd name="connsiteX0-179" fmla="*/ 1815121 w 4397254"/>
              <a:gd name="connsiteY0-180" fmla="*/ 1241 h 4336451"/>
              <a:gd name="connsiteX1-181" fmla="*/ 1958741 w 4397254"/>
              <a:gd name="connsiteY1-182" fmla="*/ 4395 h 4336451"/>
              <a:gd name="connsiteX2-183" fmla="*/ 2359375 w 4397254"/>
              <a:gd name="connsiteY2-184" fmla="*/ 113712 h 4336451"/>
              <a:gd name="connsiteX3-185" fmla="*/ 2789536 w 4397254"/>
              <a:gd name="connsiteY3-186" fmla="*/ 374021 h 4336451"/>
              <a:gd name="connsiteX4-187" fmla="*/ 3102571 w 4397254"/>
              <a:gd name="connsiteY4-188" fmla="*/ 643354 h 4336451"/>
              <a:gd name="connsiteX5-189" fmla="*/ 3332895 w 4397254"/>
              <a:gd name="connsiteY5-190" fmla="*/ 879443 h 4336451"/>
              <a:gd name="connsiteX6-191" fmla="*/ 3547486 w 4397254"/>
              <a:gd name="connsiteY6-192" fmla="*/ 1125263 h 4336451"/>
              <a:gd name="connsiteX7-193" fmla="*/ 3559541 w 4397254"/>
              <a:gd name="connsiteY7-194" fmla="*/ 1136814 h 4336451"/>
              <a:gd name="connsiteX8-195" fmla="*/ 3594844 w 4397254"/>
              <a:gd name="connsiteY8-196" fmla="*/ 1179839 h 4336451"/>
              <a:gd name="connsiteX9-197" fmla="*/ 3608488 w 4397254"/>
              <a:gd name="connsiteY9-198" fmla="*/ 1199610 h 4336451"/>
              <a:gd name="connsiteX10-199" fmla="*/ 3859378 w 4397254"/>
              <a:gd name="connsiteY10-200" fmla="*/ 1530521 h 4336451"/>
              <a:gd name="connsiteX11-201" fmla="*/ 4127150 w 4397254"/>
              <a:gd name="connsiteY11-202" fmla="*/ 1957420 h 4336451"/>
              <a:gd name="connsiteX12-203" fmla="*/ 4318633 w 4397254"/>
              <a:gd name="connsiteY12-204" fmla="*/ 2395038 h 4336451"/>
              <a:gd name="connsiteX13-205" fmla="*/ 4397027 w 4397254"/>
              <a:gd name="connsiteY13-206" fmla="*/ 2829633 h 4336451"/>
              <a:gd name="connsiteX14-207" fmla="*/ 4225697 w 4397254"/>
              <a:gd name="connsiteY14-208" fmla="*/ 3419902 h 4336451"/>
              <a:gd name="connsiteX15-209" fmla="*/ 4062935 w 4397254"/>
              <a:gd name="connsiteY15-210" fmla="*/ 3609295 h 4336451"/>
              <a:gd name="connsiteX16-211" fmla="*/ 4026361 w 4397254"/>
              <a:gd name="connsiteY16-212" fmla="*/ 3648304 h 4336451"/>
              <a:gd name="connsiteX17-213" fmla="*/ 3960411 w 4397254"/>
              <a:gd name="connsiteY17-214" fmla="*/ 3702417 h 4336451"/>
              <a:gd name="connsiteX18-215" fmla="*/ 3930096 w 4397254"/>
              <a:gd name="connsiteY18-216" fmla="*/ 3720145 h 4336451"/>
              <a:gd name="connsiteX19-217" fmla="*/ 3581683 w 4397254"/>
              <a:gd name="connsiteY19-218" fmla="*/ 3923972 h 4336451"/>
              <a:gd name="connsiteX20-219" fmla="*/ 3065181 w 4397254"/>
              <a:gd name="connsiteY20-220" fmla="*/ 4112732 h 4336451"/>
              <a:gd name="connsiteX21-221" fmla="*/ 2281419 w 4397254"/>
              <a:gd name="connsiteY21-222" fmla="*/ 4276486 h 4336451"/>
              <a:gd name="connsiteX22-223" fmla="*/ 1509106 w 4397254"/>
              <a:gd name="connsiteY22-224" fmla="*/ 4336355 h 4336451"/>
              <a:gd name="connsiteX23-225" fmla="*/ 987175 w 4397254"/>
              <a:gd name="connsiteY23-226" fmla="*/ 4286597 h 4336451"/>
              <a:gd name="connsiteX24-227" fmla="*/ 589146 w 4397254"/>
              <a:gd name="connsiteY24-228" fmla="*/ 4153435 h 4336451"/>
              <a:gd name="connsiteX25-229" fmla="*/ 309879 w 4397254"/>
              <a:gd name="connsiteY25-230" fmla="*/ 3953535 h 4336451"/>
              <a:gd name="connsiteX26-231" fmla="*/ 268865 w 4397254"/>
              <a:gd name="connsiteY26-232" fmla="*/ 3913607 h 4336451"/>
              <a:gd name="connsiteX27-233" fmla="*/ 226554 w 4397254"/>
              <a:gd name="connsiteY27-234" fmla="*/ 3862040 h 4336451"/>
              <a:gd name="connsiteX28-235" fmla="*/ 218482 w 4397254"/>
              <a:gd name="connsiteY28-236" fmla="*/ 3847486 h 4336451"/>
              <a:gd name="connsiteX29-237" fmla="*/ 164739 w 4397254"/>
              <a:gd name="connsiteY29-238" fmla="*/ 3765333 h 4336451"/>
              <a:gd name="connsiteX30-239" fmla="*/ 30218 w 4397254"/>
              <a:gd name="connsiteY30-240" fmla="*/ 3404051 h 4336451"/>
              <a:gd name="connsiteX31-241" fmla="*/ 6563 w 4397254"/>
              <a:gd name="connsiteY31-242" fmla="*/ 2907338 h 4336451"/>
              <a:gd name="connsiteX32-243" fmla="*/ 94549 w 4397254"/>
              <a:gd name="connsiteY32-244" fmla="*/ 2373545 h 4336451"/>
              <a:gd name="connsiteX33-245" fmla="*/ 517592 w 4397254"/>
              <a:gd name="connsiteY33-246" fmla="*/ 1199844 h 4336451"/>
              <a:gd name="connsiteX34-247" fmla="*/ 854449 w 4397254"/>
              <a:gd name="connsiteY34-248" fmla="*/ 622773 h 4336451"/>
              <a:gd name="connsiteX35-249" fmla="*/ 1142073 w 4397254"/>
              <a:gd name="connsiteY35-250" fmla="*/ 301812 h 4336451"/>
              <a:gd name="connsiteX36-251" fmla="*/ 1156923 w 4397254"/>
              <a:gd name="connsiteY36-252" fmla="*/ 285659 h 4336451"/>
              <a:gd name="connsiteX37-253" fmla="*/ 1219944 w 4397254"/>
              <a:gd name="connsiteY37-254" fmla="*/ 233949 h 4336451"/>
              <a:gd name="connsiteX38-255" fmla="*/ 1243132 w 4397254"/>
              <a:gd name="connsiteY38-256" fmla="*/ 219158 h 4336451"/>
              <a:gd name="connsiteX39-257" fmla="*/ 1408343 w 4397254"/>
              <a:gd name="connsiteY39-258" fmla="*/ 113509 h 4336451"/>
              <a:gd name="connsiteX40-259" fmla="*/ 1815121 w 4397254"/>
              <a:gd name="connsiteY40-260" fmla="*/ 1241 h 4336451"/>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 ang="0">
                <a:pos x="connsiteX40-81" y="connsiteY40-82"/>
              </a:cxn>
            </a:cxnLst>
            <a:rect l="l" t="t" r="r" b="b"/>
            <a:pathLst>
              <a:path w="4397254" h="4336451">
                <a:moveTo>
                  <a:pt x="1815121" y="1241"/>
                </a:moveTo>
                <a:cubicBezTo>
                  <a:pt x="1862318" y="-1137"/>
                  <a:pt x="1910189" y="-102"/>
                  <a:pt x="1958741" y="4395"/>
                </a:cubicBezTo>
                <a:cubicBezTo>
                  <a:pt x="2098628" y="17457"/>
                  <a:pt x="2231379" y="57015"/>
                  <a:pt x="2359375" y="113712"/>
                </a:cubicBezTo>
                <a:cubicBezTo>
                  <a:pt x="2513869" y="182282"/>
                  <a:pt x="2655218" y="272222"/>
                  <a:pt x="2789536" y="374021"/>
                </a:cubicBezTo>
                <a:cubicBezTo>
                  <a:pt x="2899333" y="457559"/>
                  <a:pt x="3002950" y="548021"/>
                  <a:pt x="3102571" y="643354"/>
                </a:cubicBezTo>
                <a:cubicBezTo>
                  <a:pt x="3182202" y="719351"/>
                  <a:pt x="3259630" y="797689"/>
                  <a:pt x="3332895" y="879443"/>
                </a:cubicBezTo>
                <a:cubicBezTo>
                  <a:pt x="3405797" y="960434"/>
                  <a:pt x="3476103" y="1043291"/>
                  <a:pt x="3547486" y="1125263"/>
                </a:cubicBezTo>
                <a:cubicBezTo>
                  <a:pt x="3551145" y="1129408"/>
                  <a:pt x="3555574" y="1132922"/>
                  <a:pt x="3559541" y="1136814"/>
                </a:cubicBezTo>
                <a:lnTo>
                  <a:pt x="3594844" y="1179839"/>
                </a:lnTo>
                <a:cubicBezTo>
                  <a:pt x="3599444" y="1186387"/>
                  <a:pt x="3603581" y="1193315"/>
                  <a:pt x="3608488" y="1199610"/>
                </a:cubicBezTo>
                <a:cubicBezTo>
                  <a:pt x="3695148" y="1307428"/>
                  <a:pt x="3779473" y="1417425"/>
                  <a:pt x="3859378" y="1530521"/>
                </a:cubicBezTo>
                <a:cubicBezTo>
                  <a:pt x="3956253" y="1668069"/>
                  <a:pt x="4046908" y="1809665"/>
                  <a:pt x="4127150" y="1957420"/>
                </a:cubicBezTo>
                <a:cubicBezTo>
                  <a:pt x="4203278" y="2097963"/>
                  <a:pt x="4269448" y="2242711"/>
                  <a:pt x="4318633" y="2395038"/>
                </a:cubicBezTo>
                <a:cubicBezTo>
                  <a:pt x="4364176" y="2536327"/>
                  <a:pt x="4394000" y="2680458"/>
                  <a:pt x="4397027" y="2829633"/>
                </a:cubicBezTo>
                <a:cubicBezTo>
                  <a:pt x="4401223" y="3044022"/>
                  <a:pt x="4347375" y="3241718"/>
                  <a:pt x="4225697" y="3419902"/>
                </a:cubicBezTo>
                <a:cubicBezTo>
                  <a:pt x="4178523" y="3489045"/>
                  <a:pt x="4123864" y="3551893"/>
                  <a:pt x="4062935" y="3609295"/>
                </a:cubicBezTo>
                <a:cubicBezTo>
                  <a:pt x="4050000" y="3621498"/>
                  <a:pt x="4038518" y="3635153"/>
                  <a:pt x="4026361" y="3648304"/>
                </a:cubicBezTo>
                <a:lnTo>
                  <a:pt x="3960411" y="3702417"/>
                </a:lnTo>
                <a:cubicBezTo>
                  <a:pt x="3950306" y="3708327"/>
                  <a:pt x="3939576" y="3713159"/>
                  <a:pt x="3930096" y="3720145"/>
                </a:cubicBezTo>
                <a:cubicBezTo>
                  <a:pt x="3821235" y="3800204"/>
                  <a:pt x="3704076" y="3866689"/>
                  <a:pt x="3581683" y="3923972"/>
                </a:cubicBezTo>
                <a:cubicBezTo>
                  <a:pt x="3415114" y="4001885"/>
                  <a:pt x="3241981" y="4062685"/>
                  <a:pt x="3065181" y="4112732"/>
                </a:cubicBezTo>
                <a:cubicBezTo>
                  <a:pt x="2807878" y="4185956"/>
                  <a:pt x="2545972" y="4237546"/>
                  <a:pt x="2281419" y="4276486"/>
                </a:cubicBezTo>
                <a:cubicBezTo>
                  <a:pt x="2025295" y="4314067"/>
                  <a:pt x="1768171" y="4338178"/>
                  <a:pt x="1509106" y="4336355"/>
                </a:cubicBezTo>
                <a:cubicBezTo>
                  <a:pt x="1333688" y="4334979"/>
                  <a:pt x="1159288" y="4321650"/>
                  <a:pt x="987175" y="4286597"/>
                </a:cubicBezTo>
                <a:cubicBezTo>
                  <a:pt x="848988" y="4258642"/>
                  <a:pt x="715269" y="4216963"/>
                  <a:pt x="589146" y="4153435"/>
                </a:cubicBezTo>
                <a:cubicBezTo>
                  <a:pt x="485705" y="4101209"/>
                  <a:pt x="391685" y="4035954"/>
                  <a:pt x="309879" y="3953535"/>
                </a:cubicBezTo>
                <a:cubicBezTo>
                  <a:pt x="296422" y="3939962"/>
                  <a:pt x="282631" y="3926927"/>
                  <a:pt x="268865" y="3913607"/>
                </a:cubicBezTo>
                <a:lnTo>
                  <a:pt x="226554" y="3862040"/>
                </a:lnTo>
                <a:cubicBezTo>
                  <a:pt x="223819" y="3857134"/>
                  <a:pt x="221677" y="3852011"/>
                  <a:pt x="218482" y="3847486"/>
                </a:cubicBezTo>
                <a:cubicBezTo>
                  <a:pt x="200618" y="3820062"/>
                  <a:pt x="181393" y="3793486"/>
                  <a:pt x="164739" y="3765333"/>
                </a:cubicBezTo>
                <a:cubicBezTo>
                  <a:pt x="97787" y="3653256"/>
                  <a:pt x="55417" y="3531860"/>
                  <a:pt x="30218" y="3404051"/>
                </a:cubicBezTo>
                <a:cubicBezTo>
                  <a:pt x="-2189" y="3239807"/>
                  <a:pt x="-5794" y="3073902"/>
                  <a:pt x="6563" y="2907338"/>
                </a:cubicBezTo>
                <a:cubicBezTo>
                  <a:pt x="19827" y="2726795"/>
                  <a:pt x="51054" y="2548982"/>
                  <a:pt x="94549" y="2373545"/>
                </a:cubicBezTo>
                <a:cubicBezTo>
                  <a:pt x="194967" y="1967715"/>
                  <a:pt x="339184" y="1577558"/>
                  <a:pt x="517592" y="1199844"/>
                </a:cubicBezTo>
                <a:cubicBezTo>
                  <a:pt x="613094" y="997614"/>
                  <a:pt x="722388" y="803389"/>
                  <a:pt x="854449" y="622773"/>
                </a:cubicBezTo>
                <a:cubicBezTo>
                  <a:pt x="939492" y="506147"/>
                  <a:pt x="1031609" y="395627"/>
                  <a:pt x="1142073" y="301812"/>
                </a:cubicBezTo>
                <a:cubicBezTo>
                  <a:pt x="1147644" y="296975"/>
                  <a:pt x="1152023" y="291001"/>
                  <a:pt x="1156923" y="285659"/>
                </a:cubicBezTo>
                <a:lnTo>
                  <a:pt x="1219944" y="233949"/>
                </a:lnTo>
                <a:cubicBezTo>
                  <a:pt x="1227812" y="229081"/>
                  <a:pt x="1236043" y="224975"/>
                  <a:pt x="1243132" y="219158"/>
                </a:cubicBezTo>
                <a:cubicBezTo>
                  <a:pt x="1294110" y="177594"/>
                  <a:pt x="1350030" y="143622"/>
                  <a:pt x="1408343" y="113509"/>
                </a:cubicBezTo>
                <a:cubicBezTo>
                  <a:pt x="1538001" y="46229"/>
                  <a:pt x="1673529" y="8376"/>
                  <a:pt x="1815121" y="1241"/>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713952011"/>
      </p:ext>
    </p:extLst>
  </p:cSld>
  <p:clrMapOvr>
    <a:masterClrMapping/>
  </p:clrMapOvr>
  <p:transition spd="slow">
    <p:wipe/>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userDrawn="1">
  <p:cSld name="21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8946292" y="0"/>
            <a:ext cx="324570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894507502"/>
      </p:ext>
    </p:extLst>
  </p:cSld>
  <p:clrMapOvr>
    <a:masterClrMapping/>
  </p:clrMapOvr>
  <p:transition spd="slow">
    <p:wipe/>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userDrawn="1">
  <p:cSld name="23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4703805" y="0"/>
            <a:ext cx="278439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263368911"/>
      </p:ext>
    </p:extLst>
  </p:cSld>
  <p:clrMapOvr>
    <a:masterClrMapping/>
  </p:clrMapOvr>
  <p:transition spd="slow">
    <p:wipe/>
  </p:transition>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userDrawn="1">
  <p:cSld name="26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1790700" y="1"/>
            <a:ext cx="4305300" cy="2372496"/>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4"/>
          <p:cNvSpPr>
            <a:spLocks noGrp="1"/>
          </p:cNvSpPr>
          <p:nvPr>
            <p:ph type="pic" sz="quarter" idx="17" hasCustomPrompt="1"/>
          </p:nvPr>
        </p:nvSpPr>
        <p:spPr>
          <a:xfrm>
            <a:off x="1790700" y="4485504"/>
            <a:ext cx="4305300" cy="2372496"/>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906989356"/>
      </p:ext>
    </p:extLst>
  </p:cSld>
  <p:clrMapOvr>
    <a:masterClrMapping/>
  </p:clrMapOvr>
  <p:transition spd="slow">
    <p:wipe/>
  </p:transition>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25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0"/>
            <a:ext cx="3361038"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23053458"/>
      </p:ext>
    </p:extLst>
  </p:cSld>
  <p:clrMapOvr>
    <a:masterClrMapping/>
  </p:clrMapOvr>
  <p:transition spd="slow">
    <p:wipe/>
  </p:transition>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24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12192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726570427"/>
      </p:ext>
    </p:extLst>
  </p:cSld>
  <p:clrMapOvr>
    <a:masterClrMapping/>
  </p:clrMapOvr>
  <p:transition spd="slow">
    <p:wipe/>
  </p:transition>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28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7" hasCustomPrompt="1"/>
          </p:nvPr>
        </p:nvSpPr>
        <p:spPr>
          <a:xfrm>
            <a:off x="609600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381343048"/>
      </p:ext>
    </p:extLst>
  </p:cSld>
  <p:clrMapOvr>
    <a:masterClrMapping/>
  </p:clrMapOvr>
  <p:transition spd="slow">
    <p:wipe/>
  </p:transition>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29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7" hasCustomPrompt="1"/>
          </p:nvPr>
        </p:nvSpPr>
        <p:spPr>
          <a:xfrm>
            <a:off x="0" y="342900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63154535"/>
      </p:ext>
    </p:extLst>
  </p:cSld>
  <p:clrMapOvr>
    <a:masterClrMapping/>
  </p:clrMapOvr>
  <p:transition spd="slow">
    <p:wipe/>
  </p:transition>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30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2"/>
          <p:cNvSpPr>
            <a:spLocks noGrp="1"/>
          </p:cNvSpPr>
          <p:nvPr>
            <p:ph type="pic" sz="quarter" idx="17" hasCustomPrompt="1"/>
          </p:nvPr>
        </p:nvSpPr>
        <p:spPr>
          <a:xfrm>
            <a:off x="6096000" y="3429001"/>
            <a:ext cx="6096000" cy="3429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692818089"/>
      </p:ext>
    </p:extLst>
  </p:cSld>
  <p:clrMapOvr>
    <a:masterClrMapping/>
  </p:clrMapOvr>
  <p:transition spd="slow">
    <p:wipe/>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Title Slide">
    <p:spTree>
      <p:nvGrpSpPr>
        <p:cNvPr id="1" name=""/>
        <p:cNvGrpSpPr/>
        <p:nvPr/>
      </p:nvGrpSpPr>
      <p:grpSpPr>
        <a:xfrm>
          <a:off x="0" y="0"/>
          <a:ext cx="0" cy="0"/>
          <a:chOff x="0" y="0"/>
          <a:chExt cx="0" cy="0"/>
        </a:xfrm>
      </p:grpSpPr>
    </p:spTree>
  </p:cSld>
  <p:clrMapOvr>
    <a:masterClrMapping/>
  </p:clrMapOvr>
  <p:transition spd="slow">
    <p:wipe/>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22_Title Slide">
    <p:spTree>
      <p:nvGrpSpPr>
        <p:cNvPr id="1" name=""/>
        <p:cNvGrpSpPr/>
        <p:nvPr/>
      </p:nvGrpSpPr>
      <p:grpSpPr>
        <a:xfrm>
          <a:off x="0" y="0"/>
          <a:ext cx="0" cy="0"/>
          <a:chOff x="0" y="0"/>
          <a:chExt cx="0" cy="0"/>
        </a:xfrm>
      </p:grpSpPr>
      <p:sp>
        <p:nvSpPr>
          <p:cNvPr id="4" name="Picture Placeholder 3"/>
          <p:cNvSpPr>
            <a:spLocks noGrp="1"/>
          </p:cNvSpPr>
          <p:nvPr>
            <p:ph type="pic" sz="quarter" idx="16" hasCustomPrompt="1"/>
          </p:nvPr>
        </p:nvSpPr>
        <p:spPr>
          <a:xfrm>
            <a:off x="6096000" y="0"/>
            <a:ext cx="6096000" cy="6857999"/>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274069955"/>
      </p:ext>
    </p:extLst>
  </p:cSld>
  <p:clrMapOvr>
    <a:masterClrMapping/>
  </p:clrMapOvr>
  <p:transition spd="slow">
    <p:wipe/>
  </p:transition>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19_Title Slide">
    <p:spTree>
      <p:nvGrpSpPr>
        <p:cNvPr id="1" name=""/>
        <p:cNvGrpSpPr/>
        <p:nvPr/>
      </p:nvGrpSpPr>
      <p:grpSpPr>
        <a:xfrm>
          <a:off x="0" y="0"/>
          <a:ext cx="0" cy="0"/>
          <a:chOff x="0" y="0"/>
          <a:chExt cx="0" cy="0"/>
        </a:xfrm>
      </p:grpSpPr>
      <p:sp>
        <p:nvSpPr>
          <p:cNvPr id="5" name="Picture Placeholder 4"/>
          <p:cNvSpPr>
            <a:spLocks noGrp="1"/>
          </p:cNvSpPr>
          <p:nvPr>
            <p:ph type="pic" sz="quarter" idx="17" hasCustomPrompt="1"/>
          </p:nvPr>
        </p:nvSpPr>
        <p:spPr>
          <a:xfrm>
            <a:off x="1546455" y="0"/>
            <a:ext cx="8999137" cy="4753614"/>
          </a:xfrm>
          <a:custGeom>
            <a:avLst/>
            <a:gdLst>
              <a:gd name="connsiteX0" fmla="*/ 160403 w 8999137"/>
              <a:gd name="connsiteY0" fmla="*/ 0 h 4753614"/>
              <a:gd name="connsiteX1" fmla="*/ 8778621 w 8999137"/>
              <a:gd name="connsiteY1" fmla="*/ 0 h 4753614"/>
              <a:gd name="connsiteX2" fmla="*/ 8830686 w 8999137"/>
              <a:gd name="connsiteY2" fmla="*/ 125692 h 4753614"/>
              <a:gd name="connsiteX3" fmla="*/ 8956500 w 8999137"/>
              <a:gd name="connsiteY3" fmla="*/ 566655 h 4753614"/>
              <a:gd name="connsiteX4" fmla="*/ 8817116 w 8999137"/>
              <a:gd name="connsiteY4" fmla="*/ 1831562 h 4753614"/>
              <a:gd name="connsiteX5" fmla="*/ 8552543 w 8999137"/>
              <a:gd name="connsiteY5" fmla="*/ 2275779 h 4753614"/>
              <a:gd name="connsiteX6" fmla="*/ 8491828 w 8999137"/>
              <a:gd name="connsiteY6" fmla="*/ 2368359 h 4753614"/>
              <a:gd name="connsiteX7" fmla="*/ 8376572 w 8999137"/>
              <a:gd name="connsiteY7" fmla="*/ 2502201 h 4753614"/>
              <a:gd name="connsiteX8" fmla="*/ 8321049 w 8999137"/>
              <a:gd name="connsiteY8" fmla="*/ 2549147 h 4753614"/>
              <a:gd name="connsiteX9" fmla="*/ 7682953 w 8999137"/>
              <a:gd name="connsiteY9" fmla="*/ 3088875 h 4753614"/>
              <a:gd name="connsiteX10" fmla="*/ 6696654 w 8999137"/>
              <a:gd name="connsiteY10" fmla="*/ 3657691 h 4753614"/>
              <a:gd name="connsiteX11" fmla="*/ 5156343 w 8999137"/>
              <a:gd name="connsiteY11" fmla="*/ 4270617 h 4753614"/>
              <a:gd name="connsiteX12" fmla="*/ 3602413 w 8999137"/>
              <a:gd name="connsiteY12" fmla="*/ 4667581 h 4753614"/>
              <a:gd name="connsiteX13" fmla="*/ 2520156 w 8999137"/>
              <a:gd name="connsiteY13" fmla="*/ 4751840 h 4753614"/>
              <a:gd name="connsiteX14" fmla="*/ 1660932 w 8999137"/>
              <a:gd name="connsiteY14" fmla="*/ 4621890 h 4753614"/>
              <a:gd name="connsiteX15" fmla="*/ 1020188 w 8999137"/>
              <a:gd name="connsiteY15" fmla="*/ 4313553 h 4753614"/>
              <a:gd name="connsiteX16" fmla="*/ 922325 w 8999137"/>
              <a:gd name="connsiteY16" fmla="*/ 4246711 h 4753614"/>
              <a:gd name="connsiteX17" fmla="*/ 817674 w 8999137"/>
              <a:gd name="connsiteY17" fmla="*/ 4156590 h 4753614"/>
              <a:gd name="connsiteX18" fmla="*/ 796031 w 8999137"/>
              <a:gd name="connsiteY18" fmla="*/ 4129779 h 4753614"/>
              <a:gd name="connsiteX19" fmla="*/ 657178 w 8999137"/>
              <a:gd name="connsiteY19" fmla="*/ 3981342 h 4753614"/>
              <a:gd name="connsiteX20" fmla="*/ 254230 w 8999137"/>
              <a:gd name="connsiteY20" fmla="*/ 3292333 h 4753614"/>
              <a:gd name="connsiteX21" fmla="*/ 29210 w 8999137"/>
              <a:gd name="connsiteY21" fmla="*/ 2287638 h 4753614"/>
              <a:gd name="connsiteX22" fmla="*/ 18702 w 8999137"/>
              <a:gd name="connsiteY22" fmla="*/ 1167583 h 4753614"/>
              <a:gd name="connsiteX23" fmla="*/ 81464 w 8999137"/>
              <a:gd name="connsiteY23" fmla="*/ 522993 h 47536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8999137" h="4753614">
                <a:moveTo>
                  <a:pt x="160403" y="0"/>
                </a:moveTo>
                <a:lnTo>
                  <a:pt x="8778621" y="0"/>
                </a:lnTo>
                <a:lnTo>
                  <a:pt x="8830686" y="125692"/>
                </a:lnTo>
                <a:cubicBezTo>
                  <a:pt x="8884022" y="268426"/>
                  <a:pt x="8926868" y="415063"/>
                  <a:pt x="8956500" y="566655"/>
                </a:cubicBezTo>
                <a:cubicBezTo>
                  <a:pt x="9041356" y="1002437"/>
                  <a:pt x="9001882" y="1424828"/>
                  <a:pt x="8817116" y="1831562"/>
                </a:cubicBezTo>
                <a:cubicBezTo>
                  <a:pt x="8745505" y="1989377"/>
                  <a:pt x="8656388" y="2137016"/>
                  <a:pt x="8552543" y="2275779"/>
                </a:cubicBezTo>
                <a:cubicBezTo>
                  <a:pt x="8530503" y="2305272"/>
                  <a:pt x="8511944" y="2337209"/>
                  <a:pt x="8491828" y="2368359"/>
                </a:cubicBezTo>
                <a:lnTo>
                  <a:pt x="8376572" y="2502201"/>
                </a:lnTo>
                <a:cubicBezTo>
                  <a:pt x="8358065" y="2517851"/>
                  <a:pt x="8337899" y="2531525"/>
                  <a:pt x="8321049" y="2549147"/>
                </a:cubicBezTo>
                <a:cubicBezTo>
                  <a:pt x="8127505" y="2751181"/>
                  <a:pt x="7912204" y="2928481"/>
                  <a:pt x="7682953" y="3088875"/>
                </a:cubicBezTo>
                <a:cubicBezTo>
                  <a:pt x="7370941" y="3307068"/>
                  <a:pt x="7039450" y="3492693"/>
                  <a:pt x="6696654" y="3657691"/>
                </a:cubicBezTo>
                <a:cubicBezTo>
                  <a:pt x="6197909" y="3898611"/>
                  <a:pt x="5682077" y="4097043"/>
                  <a:pt x="5156343" y="4270617"/>
                </a:cubicBezTo>
                <a:cubicBezTo>
                  <a:pt x="4647318" y="4438419"/>
                  <a:pt x="4131460" y="4579103"/>
                  <a:pt x="3602413" y="4667581"/>
                </a:cubicBezTo>
                <a:cubicBezTo>
                  <a:pt x="3244135" y="4727203"/>
                  <a:pt x="2883679" y="4762083"/>
                  <a:pt x="2520156" y="4751840"/>
                </a:cubicBezTo>
                <a:cubicBezTo>
                  <a:pt x="2228356" y="4744000"/>
                  <a:pt x="1940786" y="4706579"/>
                  <a:pt x="1660932" y="4621890"/>
                </a:cubicBezTo>
                <a:cubicBezTo>
                  <a:pt x="1431364" y="4552181"/>
                  <a:pt x="1216374" y="4452545"/>
                  <a:pt x="1020188" y="4313553"/>
                </a:cubicBezTo>
                <a:cubicBezTo>
                  <a:pt x="987911" y="4290659"/>
                  <a:pt x="955143" y="4268980"/>
                  <a:pt x="922325" y="4246711"/>
                </a:cubicBezTo>
                <a:lnTo>
                  <a:pt x="817674" y="4156590"/>
                </a:lnTo>
                <a:cubicBezTo>
                  <a:pt x="810350" y="4147558"/>
                  <a:pt x="804158" y="4137871"/>
                  <a:pt x="796031" y="4129779"/>
                </a:cubicBezTo>
                <a:cubicBezTo>
                  <a:pt x="749835" y="4080201"/>
                  <a:pt x="701165" y="4032838"/>
                  <a:pt x="657178" y="3981342"/>
                </a:cubicBezTo>
                <a:cubicBezTo>
                  <a:pt x="480734" y="3776574"/>
                  <a:pt x="351112" y="3544049"/>
                  <a:pt x="254230" y="3292333"/>
                </a:cubicBezTo>
                <a:cubicBezTo>
                  <a:pt x="129680" y="2968869"/>
                  <a:pt x="63284" y="2631766"/>
                  <a:pt x="29210" y="2287638"/>
                </a:cubicBezTo>
                <a:cubicBezTo>
                  <a:pt x="-7988" y="1914676"/>
                  <a:pt x="-7577" y="1540890"/>
                  <a:pt x="18702" y="1167583"/>
                </a:cubicBezTo>
                <a:cubicBezTo>
                  <a:pt x="33799" y="951712"/>
                  <a:pt x="54828" y="736866"/>
                  <a:pt x="81464" y="522993"/>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830750278"/>
      </p:ext>
    </p:extLst>
  </p:cSld>
  <p:clrMapOvr>
    <a:masterClrMapping/>
  </p:clrMapOvr>
  <p:transition spd="slow">
    <p:wipe/>
  </p:transition>
</p:sldLayout>
</file>

<file path=ppt/slideLayouts/slideLayout72.xml><?xml version="1.0" encoding="utf-8"?>
<p:sldLayout xmlns:a="http://schemas.openxmlformats.org/drawingml/2006/main" xmlns:r="http://schemas.openxmlformats.org/officeDocument/2006/relationships" xmlns:p="http://schemas.openxmlformats.org/presentationml/2006/main" showMasterSp="0" preserve="1" userDrawn="1">
  <p:cSld name="16_Title Slide">
    <p:spTree>
      <p:nvGrpSpPr>
        <p:cNvPr id="1" name=""/>
        <p:cNvGrpSpPr/>
        <p:nvPr/>
      </p:nvGrpSpPr>
      <p:grpSpPr>
        <a:xfrm>
          <a:off x="0" y="0"/>
          <a:ext cx="0" cy="0"/>
          <a:chOff x="0" y="0"/>
          <a:chExt cx="0" cy="0"/>
        </a:xfrm>
      </p:grpSpPr>
      <p:sp>
        <p:nvSpPr>
          <p:cNvPr id="3" name="Picture Placeholder 8"/>
          <p:cNvSpPr>
            <a:spLocks noGrp="1"/>
          </p:cNvSpPr>
          <p:nvPr>
            <p:ph type="pic" sz="quarter" idx="16" hasCustomPrompt="1"/>
          </p:nvPr>
        </p:nvSpPr>
        <p:spPr>
          <a:xfrm>
            <a:off x="-1166474" y="-880532"/>
            <a:ext cx="14709214" cy="8717570"/>
          </a:xfrm>
          <a:prstGeom prst="rect">
            <a:avLst/>
          </a:prstGeom>
          <a:pattFill prst="pct10">
            <a:fgClr>
              <a:schemeClr val="tx1"/>
            </a:fgClr>
            <a:bgClr>
              <a:schemeClr val="bg1"/>
            </a:bgClr>
          </a:pattFill>
          <a:effectLst>
            <a:softEdge rad="6350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2" name="Picture Placeholder 8"/>
          <p:cNvSpPr>
            <a:spLocks noGrp="1"/>
          </p:cNvSpPr>
          <p:nvPr>
            <p:ph type="pic" sz="quarter" idx="15" hasCustomPrompt="1"/>
          </p:nvPr>
        </p:nvSpPr>
        <p:spPr>
          <a:xfrm>
            <a:off x="4419600" y="1614703"/>
            <a:ext cx="3352800" cy="362859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572688127"/>
      </p:ext>
    </p:extLst>
  </p:cSld>
  <p:clrMapOvr>
    <a:masterClrMapping/>
  </p:clrMapOvr>
  <p:transition spd="slow">
    <p:wipe/>
  </p:transition>
</p:sldLayout>
</file>

<file path=ppt/slideLayouts/slideLayout73.xml><?xml version="1.0" encoding="utf-8"?>
<p:sldLayout xmlns:a="http://schemas.openxmlformats.org/drawingml/2006/main" xmlns:r="http://schemas.openxmlformats.org/officeDocument/2006/relationships" xmlns:p="http://schemas.openxmlformats.org/presentationml/2006/main" showMasterSp="0" preserve="1" userDrawn="1">
  <p:cSld name="20_Title Slide">
    <p:spTree>
      <p:nvGrpSpPr>
        <p:cNvPr id="1" name=""/>
        <p:cNvGrpSpPr/>
        <p:nvPr/>
      </p:nvGrpSpPr>
      <p:grpSpPr>
        <a:xfrm>
          <a:off x="0" y="0"/>
          <a:ext cx="0" cy="0"/>
          <a:chOff x="0" y="0"/>
          <a:chExt cx="0" cy="0"/>
        </a:xfrm>
      </p:grpSpPr>
      <p:sp>
        <p:nvSpPr>
          <p:cNvPr id="4"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2" name="Picture Placeholder 8"/>
          <p:cNvSpPr>
            <a:spLocks noGrp="1"/>
          </p:cNvSpPr>
          <p:nvPr>
            <p:ph type="pic" sz="quarter" idx="15" hasCustomPrompt="1"/>
          </p:nvPr>
        </p:nvSpPr>
        <p:spPr>
          <a:xfrm>
            <a:off x="4889157" y="2122885"/>
            <a:ext cx="2413686" cy="261223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573733901"/>
      </p:ext>
    </p:extLst>
  </p:cSld>
  <p:clrMapOvr>
    <a:masterClrMapping/>
  </p:clrMapOvr>
  <p:transition spd="slow">
    <p:wipe/>
  </p:transition>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12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246712" y="762000"/>
            <a:ext cx="3698684" cy="369868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015280238"/>
      </p:ext>
    </p:extLst>
  </p:cSld>
  <p:clrMapOvr>
    <a:masterClrMapping/>
  </p:clrMapOvr>
  <p:transition spd="slow">
    <p:wipe/>
  </p:transition>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37_Title Slide">
    <p:spTree>
      <p:nvGrpSpPr>
        <p:cNvPr id="1" name=""/>
        <p:cNvGrpSpPr/>
        <p:nvPr/>
      </p:nvGrpSpPr>
      <p:grpSpPr>
        <a:xfrm>
          <a:off x="0" y="0"/>
          <a:ext cx="0" cy="0"/>
          <a:chOff x="0" y="0"/>
          <a:chExt cx="0" cy="0"/>
        </a:xfrm>
      </p:grpSpPr>
      <p:sp>
        <p:nvSpPr>
          <p:cNvPr id="11" name="Picture Placeholder 3"/>
          <p:cNvSpPr>
            <a:spLocks noGrp="1"/>
          </p:cNvSpPr>
          <p:nvPr>
            <p:ph type="pic" sz="quarter" idx="23" hasCustomPrompt="1"/>
          </p:nvPr>
        </p:nvSpPr>
        <p:spPr>
          <a:xfrm>
            <a:off x="4150471" y="3677974"/>
            <a:ext cx="1664796" cy="166479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63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3"/>
          <p:cNvSpPr>
            <a:spLocks noGrp="1"/>
          </p:cNvSpPr>
          <p:nvPr>
            <p:ph type="pic" sz="quarter" idx="15" hasCustomPrompt="1"/>
          </p:nvPr>
        </p:nvSpPr>
        <p:spPr>
          <a:xfrm>
            <a:off x="4729533" y="2062480"/>
            <a:ext cx="2733042" cy="273304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3"/>
          <p:cNvSpPr>
            <a:spLocks noGrp="1"/>
          </p:cNvSpPr>
          <p:nvPr>
            <p:ph type="pic" sz="quarter" idx="16" hasCustomPrompt="1"/>
          </p:nvPr>
        </p:nvSpPr>
        <p:spPr>
          <a:xfrm>
            <a:off x="7819563" y="1546995"/>
            <a:ext cx="1531486" cy="153148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63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3"/>
          <p:cNvSpPr>
            <a:spLocks noGrp="1"/>
          </p:cNvSpPr>
          <p:nvPr>
            <p:ph type="pic" sz="quarter" idx="17" hasCustomPrompt="1"/>
          </p:nvPr>
        </p:nvSpPr>
        <p:spPr>
          <a:xfrm>
            <a:off x="7950253" y="2679727"/>
            <a:ext cx="1904947" cy="1904946"/>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3"/>
          <p:cNvSpPr>
            <a:spLocks noGrp="1"/>
          </p:cNvSpPr>
          <p:nvPr>
            <p:ph type="pic" sz="quarter" idx="19" hasCustomPrompt="1"/>
          </p:nvPr>
        </p:nvSpPr>
        <p:spPr>
          <a:xfrm>
            <a:off x="3082385" y="2062480"/>
            <a:ext cx="1120114" cy="1120113"/>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1270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3"/>
          <p:cNvSpPr>
            <a:spLocks noGrp="1"/>
          </p:cNvSpPr>
          <p:nvPr>
            <p:ph type="pic" sz="quarter" idx="18" hasCustomPrompt="1"/>
          </p:nvPr>
        </p:nvSpPr>
        <p:spPr>
          <a:xfrm>
            <a:off x="3082385" y="602811"/>
            <a:ext cx="1904947" cy="1904946"/>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3"/>
          <p:cNvSpPr>
            <a:spLocks noGrp="1"/>
          </p:cNvSpPr>
          <p:nvPr>
            <p:ph type="pic" sz="quarter" idx="20" hasCustomPrompt="1"/>
          </p:nvPr>
        </p:nvSpPr>
        <p:spPr>
          <a:xfrm>
            <a:off x="6126801" y="4953054"/>
            <a:ext cx="1904947" cy="1904946"/>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3"/>
          <p:cNvSpPr>
            <a:spLocks noGrp="1"/>
          </p:cNvSpPr>
          <p:nvPr>
            <p:ph type="pic" sz="quarter" idx="21" hasCustomPrompt="1"/>
          </p:nvPr>
        </p:nvSpPr>
        <p:spPr>
          <a:xfrm>
            <a:off x="2206002" y="3263819"/>
            <a:ext cx="1557048" cy="1557047"/>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63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3"/>
          <p:cNvSpPr>
            <a:spLocks noGrp="1"/>
          </p:cNvSpPr>
          <p:nvPr>
            <p:ph type="pic" sz="quarter" idx="22" hasCustomPrompt="1"/>
          </p:nvPr>
        </p:nvSpPr>
        <p:spPr>
          <a:xfrm>
            <a:off x="6327753" y="898626"/>
            <a:ext cx="1313316" cy="131331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1270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dirty="0"/>
              <a:t>Insert Image</a:t>
            </a:r>
          </a:p>
        </p:txBody>
      </p:sp>
    </p:spTree>
    <p:extLst>
      <p:ext uri="{BB962C8B-B14F-4D97-AF65-F5344CB8AC3E}">
        <p14:creationId xmlns:p14="http://schemas.microsoft.com/office/powerpoint/2010/main" val="31445234"/>
      </p:ext>
    </p:extLst>
  </p:cSld>
  <p:clrMapOvr>
    <a:masterClrMapping/>
  </p:clrMapOvr>
  <p:transition spd="slow">
    <p:wipe/>
  </p:transition>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14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897929" y="685910"/>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3" name="Picture Placeholder 3"/>
          <p:cNvSpPr>
            <a:spLocks noGrp="1"/>
          </p:cNvSpPr>
          <p:nvPr>
            <p:ph type="pic" sz="quarter" idx="16" hasCustomPrompt="1"/>
          </p:nvPr>
        </p:nvSpPr>
        <p:spPr>
          <a:xfrm>
            <a:off x="6495501" y="-932683"/>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3"/>
          <p:cNvSpPr>
            <a:spLocks noGrp="1"/>
          </p:cNvSpPr>
          <p:nvPr>
            <p:ph type="pic" sz="quarter" idx="17" hasCustomPrompt="1"/>
          </p:nvPr>
        </p:nvSpPr>
        <p:spPr>
          <a:xfrm>
            <a:off x="3321378" y="-932683"/>
            <a:ext cx="2396250" cy="23962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718285356"/>
      </p:ext>
    </p:extLst>
  </p:cSld>
  <p:clrMapOvr>
    <a:masterClrMapping/>
  </p:clrMapOvr>
  <p:transition spd="slow">
    <p:wipe/>
  </p:transition>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17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2666997" y="-1397285"/>
            <a:ext cx="3429003" cy="342900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3"/>
          <p:cNvSpPr>
            <a:spLocks noGrp="1"/>
          </p:cNvSpPr>
          <p:nvPr>
            <p:ph type="pic" sz="quarter" idx="16" hasCustomPrompt="1"/>
          </p:nvPr>
        </p:nvSpPr>
        <p:spPr>
          <a:xfrm>
            <a:off x="2492336" y="4643919"/>
            <a:ext cx="3429003" cy="3429000"/>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3"/>
          <p:cNvSpPr>
            <a:spLocks noGrp="1"/>
          </p:cNvSpPr>
          <p:nvPr>
            <p:ph type="pic" sz="quarter" idx="17" hasCustomPrompt="1"/>
          </p:nvPr>
        </p:nvSpPr>
        <p:spPr>
          <a:xfrm>
            <a:off x="1166969" y="4330199"/>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3"/>
          <p:cNvSpPr>
            <a:spLocks noGrp="1"/>
          </p:cNvSpPr>
          <p:nvPr>
            <p:ph type="pic" sz="quarter" idx="18" hasCustomPrompt="1"/>
          </p:nvPr>
        </p:nvSpPr>
        <p:spPr>
          <a:xfrm>
            <a:off x="1228614" y="659614"/>
            <a:ext cx="1658423" cy="165842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945402018"/>
      </p:ext>
    </p:extLst>
  </p:cSld>
  <p:clrMapOvr>
    <a:masterClrMapping/>
  </p:clrMapOvr>
  <p:transition spd="slow">
    <p:wipe/>
  </p:transition>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15_Title Slide">
    <p:spTree>
      <p:nvGrpSpPr>
        <p:cNvPr id="1" name=""/>
        <p:cNvGrpSpPr/>
        <p:nvPr/>
      </p:nvGrpSpPr>
      <p:grpSpPr>
        <a:xfrm>
          <a:off x="0" y="0"/>
          <a:ext cx="0" cy="0"/>
          <a:chOff x="0" y="0"/>
          <a:chExt cx="0" cy="0"/>
        </a:xfrm>
      </p:grpSpPr>
      <p:sp>
        <p:nvSpPr>
          <p:cNvPr id="5" name="Picture Placeholder 3"/>
          <p:cNvSpPr>
            <a:spLocks noGrp="1"/>
          </p:cNvSpPr>
          <p:nvPr>
            <p:ph type="pic" sz="quarter" idx="17" hasCustomPrompt="1"/>
          </p:nvPr>
        </p:nvSpPr>
        <p:spPr>
          <a:xfrm>
            <a:off x="6794983"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3"/>
          <p:cNvSpPr>
            <a:spLocks noGrp="1"/>
          </p:cNvSpPr>
          <p:nvPr>
            <p:ph type="pic" sz="quarter" idx="18" hasCustomPrompt="1"/>
          </p:nvPr>
        </p:nvSpPr>
        <p:spPr>
          <a:xfrm>
            <a:off x="8707417" y="2446008"/>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3"/>
          <p:cNvSpPr>
            <a:spLocks noGrp="1"/>
          </p:cNvSpPr>
          <p:nvPr>
            <p:ph type="pic" sz="quarter" idx="19" hasCustomPrompt="1"/>
          </p:nvPr>
        </p:nvSpPr>
        <p:spPr>
          <a:xfrm>
            <a:off x="4882548"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3"/>
          <p:cNvSpPr>
            <a:spLocks noGrp="1"/>
          </p:cNvSpPr>
          <p:nvPr>
            <p:ph type="pic" sz="quarter" idx="20" hasCustomPrompt="1"/>
          </p:nvPr>
        </p:nvSpPr>
        <p:spPr>
          <a:xfrm>
            <a:off x="10625427" y="506117"/>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3"/>
          <p:cNvSpPr>
            <a:spLocks noGrp="1"/>
          </p:cNvSpPr>
          <p:nvPr>
            <p:ph type="pic" sz="quarter" idx="21" hasCustomPrompt="1"/>
          </p:nvPr>
        </p:nvSpPr>
        <p:spPr>
          <a:xfrm>
            <a:off x="8707417" y="-1433774"/>
            <a:ext cx="2867550" cy="2867548"/>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603394856"/>
      </p:ext>
    </p:extLst>
  </p:cSld>
  <p:clrMapOvr>
    <a:masterClrMapping/>
  </p:clrMapOvr>
  <p:transition spd="slow">
    <p:wipe/>
  </p:transition>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13_Title Slide">
    <p:spTree>
      <p:nvGrpSpPr>
        <p:cNvPr id="1" name=""/>
        <p:cNvGrpSpPr/>
        <p:nvPr/>
      </p:nvGrpSpPr>
      <p:grpSpPr>
        <a:xfrm>
          <a:off x="0" y="0"/>
          <a:ext cx="0" cy="0"/>
          <a:chOff x="0" y="0"/>
          <a:chExt cx="0" cy="0"/>
        </a:xfrm>
      </p:grpSpPr>
      <p:sp>
        <p:nvSpPr>
          <p:cNvPr id="7" name="Picture Placeholder 6"/>
          <p:cNvSpPr>
            <a:spLocks noGrp="1"/>
          </p:cNvSpPr>
          <p:nvPr>
            <p:ph type="pic" sz="quarter" idx="16" hasCustomPrompt="1"/>
          </p:nvPr>
        </p:nvSpPr>
        <p:spPr>
          <a:xfrm>
            <a:off x="1325281" y="-1"/>
            <a:ext cx="5195129" cy="4674887"/>
          </a:xfrm>
          <a:custGeom>
            <a:avLst/>
            <a:gdLst>
              <a:gd name="connsiteX0" fmla="*/ 1257458 w 5195129"/>
              <a:gd name="connsiteY0" fmla="*/ 0 h 4674887"/>
              <a:gd name="connsiteX1" fmla="*/ 4888355 w 5195129"/>
              <a:gd name="connsiteY1" fmla="*/ 0 h 4674887"/>
              <a:gd name="connsiteX2" fmla="*/ 4897797 w 5195129"/>
              <a:gd name="connsiteY2" fmla="*/ 10583 h 4674887"/>
              <a:gd name="connsiteX3" fmla="*/ 4991734 w 5195129"/>
              <a:gd name="connsiteY3" fmla="*/ 153016 h 4674887"/>
              <a:gd name="connsiteX4" fmla="*/ 5155578 w 5195129"/>
              <a:gd name="connsiteY4" fmla="*/ 618243 h 4674887"/>
              <a:gd name="connsiteX5" fmla="*/ 5191863 w 5195129"/>
              <a:gd name="connsiteY5" fmla="*/ 1214314 h 4674887"/>
              <a:gd name="connsiteX6" fmla="*/ 5140212 w 5195129"/>
              <a:gd name="connsiteY6" fmla="*/ 1702059 h 4674887"/>
              <a:gd name="connsiteX7" fmla="*/ 5065164 w 5195129"/>
              <a:gd name="connsiteY7" fmla="*/ 2086547 h 4674887"/>
              <a:gd name="connsiteX8" fmla="*/ 4969982 w 5195129"/>
              <a:gd name="connsiteY8" fmla="*/ 2462239 h 4674887"/>
              <a:gd name="connsiteX9" fmla="*/ 4966842 w 5195129"/>
              <a:gd name="connsiteY9" fmla="*/ 2481819 h 4674887"/>
              <a:gd name="connsiteX10" fmla="*/ 4948658 w 5195129"/>
              <a:gd name="connsiteY10" fmla="*/ 2545371 h 4674887"/>
              <a:gd name="connsiteX11" fmla="*/ 4938561 w 5195129"/>
              <a:gd name="connsiteY11" fmla="*/ 2572055 h 4674887"/>
              <a:gd name="connsiteX12" fmla="*/ 4784773 w 5195129"/>
              <a:gd name="connsiteY12" fmla="*/ 3040688 h 4674887"/>
              <a:gd name="connsiteX13" fmla="*/ 4548619 w 5195129"/>
              <a:gd name="connsiteY13" fmla="*/ 3590655 h 4674887"/>
              <a:gd name="connsiteX14" fmla="*/ 4250458 w 5195129"/>
              <a:gd name="connsiteY14" fmla="*/ 4073335 h 4674887"/>
              <a:gd name="connsiteX15" fmla="*/ 3878856 w 5195129"/>
              <a:gd name="connsiteY15" fmla="*/ 4443497 h 4674887"/>
              <a:gd name="connsiteX16" fmla="*/ 3186482 w 5195129"/>
              <a:gd name="connsiteY16" fmla="*/ 4674862 h 4674887"/>
              <a:gd name="connsiteX17" fmla="*/ 2891514 w 5195129"/>
              <a:gd name="connsiteY17" fmla="*/ 4643798 h 4674887"/>
              <a:gd name="connsiteX18" fmla="*/ 2828700 w 5195129"/>
              <a:gd name="connsiteY18" fmla="*/ 4634421 h 4674887"/>
              <a:gd name="connsiteX19" fmla="*/ 2731286 w 5195129"/>
              <a:gd name="connsiteY19" fmla="*/ 4606548 h 4674887"/>
              <a:gd name="connsiteX20" fmla="*/ 2693489 w 5195129"/>
              <a:gd name="connsiteY20" fmla="*/ 4588909 h 4674887"/>
              <a:gd name="connsiteX21" fmla="*/ 2259009 w 5195129"/>
              <a:gd name="connsiteY21" fmla="*/ 4386231 h 4674887"/>
              <a:gd name="connsiteX22" fmla="*/ 1725702 w 5195129"/>
              <a:gd name="connsiteY22" fmla="*/ 4009169 h 4674887"/>
              <a:gd name="connsiteX23" fmla="*/ 1036282 w 5195129"/>
              <a:gd name="connsiteY23" fmla="*/ 3354127 h 4674887"/>
              <a:gd name="connsiteX24" fmla="*/ 456082 w 5195129"/>
              <a:gd name="connsiteY24" fmla="*/ 2640093 h 4674887"/>
              <a:gd name="connsiteX25" fmla="*/ 152116 w 5195129"/>
              <a:gd name="connsiteY25" fmla="*/ 2096603 h 4674887"/>
              <a:gd name="connsiteX26" fmla="*/ 13326 w 5195129"/>
              <a:gd name="connsiteY26" fmla="*/ 1617813 h 4674887"/>
              <a:gd name="connsiteX27" fmla="*/ 19959 w 5195129"/>
              <a:gd name="connsiteY27" fmla="*/ 1209959 h 4674887"/>
              <a:gd name="connsiteX28" fmla="*/ 31259 w 5195129"/>
              <a:gd name="connsiteY28" fmla="*/ 1142921 h 4674887"/>
              <a:gd name="connsiteX29" fmla="*/ 53053 w 5195129"/>
              <a:gd name="connsiteY29" fmla="*/ 1066752 h 4674887"/>
              <a:gd name="connsiteX30" fmla="*/ 61817 w 5195129"/>
              <a:gd name="connsiteY30" fmla="*/ 1049035 h 4674887"/>
              <a:gd name="connsiteX31" fmla="*/ 105769 w 5195129"/>
              <a:gd name="connsiteY31" fmla="*/ 941036 h 4674887"/>
              <a:gd name="connsiteX32" fmla="*/ 367836 w 5195129"/>
              <a:gd name="connsiteY32" fmla="*/ 565570 h 4674887"/>
              <a:gd name="connsiteX33" fmla="*/ 837097 w 5195129"/>
              <a:gd name="connsiteY33" fmla="*/ 206920 h 4674887"/>
              <a:gd name="connsiteX34" fmla="*/ 1121761 w 5195129"/>
              <a:gd name="connsiteY34" fmla="*/ 57235 h 46748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5195129" h="4674887">
                <a:moveTo>
                  <a:pt x="1257458" y="0"/>
                </a:moveTo>
                <a:lnTo>
                  <a:pt x="4888355" y="0"/>
                </a:lnTo>
                <a:lnTo>
                  <a:pt x="4897797" y="10583"/>
                </a:lnTo>
                <a:cubicBezTo>
                  <a:pt x="4932002" y="55083"/>
                  <a:pt x="4963329" y="102548"/>
                  <a:pt x="4991734" y="153016"/>
                </a:cubicBezTo>
                <a:cubicBezTo>
                  <a:pt x="5073471" y="298496"/>
                  <a:pt x="5124502" y="454903"/>
                  <a:pt x="5155578" y="618243"/>
                </a:cubicBezTo>
                <a:cubicBezTo>
                  <a:pt x="5192956" y="815490"/>
                  <a:pt x="5200577" y="1014331"/>
                  <a:pt x="5191863" y="1214314"/>
                </a:cubicBezTo>
                <a:cubicBezTo>
                  <a:pt x="5184425" y="1378006"/>
                  <a:pt x="5166047" y="1540340"/>
                  <a:pt x="5140212" y="1702059"/>
                </a:cubicBezTo>
                <a:cubicBezTo>
                  <a:pt x="5119763" y="1831189"/>
                  <a:pt x="5095537" y="1959748"/>
                  <a:pt x="5065164" y="2086547"/>
                </a:cubicBezTo>
                <a:cubicBezTo>
                  <a:pt x="5035290" y="2212477"/>
                  <a:pt x="5001840" y="2337131"/>
                  <a:pt x="4969982" y="2462239"/>
                </a:cubicBezTo>
                <a:cubicBezTo>
                  <a:pt x="4968404" y="2468613"/>
                  <a:pt x="4967964" y="2475314"/>
                  <a:pt x="4966842" y="2481819"/>
                </a:cubicBezTo>
                <a:lnTo>
                  <a:pt x="4948658" y="2545371"/>
                </a:lnTo>
                <a:cubicBezTo>
                  <a:pt x="4945367" y="2554287"/>
                  <a:pt x="4941394" y="2563009"/>
                  <a:pt x="4938561" y="2572055"/>
                </a:cubicBezTo>
                <a:cubicBezTo>
                  <a:pt x="4891773" y="2729547"/>
                  <a:pt x="4841279" y="2886230"/>
                  <a:pt x="4784773" y="3040688"/>
                </a:cubicBezTo>
                <a:cubicBezTo>
                  <a:pt x="4715843" y="3228242"/>
                  <a:pt x="4638756" y="3412454"/>
                  <a:pt x="4548619" y="3590655"/>
                </a:cubicBezTo>
                <a:cubicBezTo>
                  <a:pt x="4462746" y="3759964"/>
                  <a:pt x="4366041" y="3922386"/>
                  <a:pt x="4250458" y="4073335"/>
                </a:cubicBezTo>
                <a:cubicBezTo>
                  <a:pt x="4143196" y="4213270"/>
                  <a:pt x="4022542" y="4339769"/>
                  <a:pt x="3878856" y="4443497"/>
                </a:cubicBezTo>
                <a:cubicBezTo>
                  <a:pt x="3672253" y="4592420"/>
                  <a:pt x="3442748" y="4673364"/>
                  <a:pt x="3186482" y="4674862"/>
                </a:cubicBezTo>
                <a:cubicBezTo>
                  <a:pt x="3087070" y="4675486"/>
                  <a:pt x="2988750" y="4664545"/>
                  <a:pt x="2891514" y="4643798"/>
                </a:cubicBezTo>
                <a:cubicBezTo>
                  <a:pt x="2870856" y="4639405"/>
                  <a:pt x="2849760" y="4637412"/>
                  <a:pt x="2828700" y="4634421"/>
                </a:cubicBezTo>
                <a:lnTo>
                  <a:pt x="2731286" y="4606548"/>
                </a:lnTo>
                <a:cubicBezTo>
                  <a:pt x="2718686" y="4600669"/>
                  <a:pt x="2706718" y="4593450"/>
                  <a:pt x="2693489" y="4588909"/>
                </a:cubicBezTo>
                <a:cubicBezTo>
                  <a:pt x="2541742" y="4536644"/>
                  <a:pt x="2397648" y="4467102"/>
                  <a:pt x="2259009" y="4386231"/>
                </a:cubicBezTo>
                <a:cubicBezTo>
                  <a:pt x="2070375" y="4276141"/>
                  <a:pt x="1894025" y="4148078"/>
                  <a:pt x="1725702" y="4009169"/>
                </a:cubicBezTo>
                <a:cubicBezTo>
                  <a:pt x="1480355" y="3807273"/>
                  <a:pt x="1253033" y="3586266"/>
                  <a:pt x="1036282" y="3354127"/>
                </a:cubicBezTo>
                <a:cubicBezTo>
                  <a:pt x="826552" y="3129305"/>
                  <a:pt x="629305" y="2894407"/>
                  <a:pt x="456082" y="2640093"/>
                </a:cubicBezTo>
                <a:cubicBezTo>
                  <a:pt x="338927" y="2467797"/>
                  <a:pt x="234138" y="2288421"/>
                  <a:pt x="152116" y="2096603"/>
                </a:cubicBezTo>
                <a:cubicBezTo>
                  <a:pt x="86077" y="1942724"/>
                  <a:pt x="36464" y="1783939"/>
                  <a:pt x="13326" y="1617813"/>
                </a:cubicBezTo>
                <a:cubicBezTo>
                  <a:pt x="-5531" y="1481481"/>
                  <a:pt x="-5295" y="1345552"/>
                  <a:pt x="19959" y="1209959"/>
                </a:cubicBezTo>
                <a:cubicBezTo>
                  <a:pt x="24128" y="1187644"/>
                  <a:pt x="27546" y="1165366"/>
                  <a:pt x="31259" y="1142921"/>
                </a:cubicBezTo>
                <a:lnTo>
                  <a:pt x="53053" y="1066752"/>
                </a:lnTo>
                <a:cubicBezTo>
                  <a:pt x="55998" y="1060766"/>
                  <a:pt x="59555" y="1055213"/>
                  <a:pt x="61817" y="1049035"/>
                </a:cubicBezTo>
                <a:cubicBezTo>
                  <a:pt x="76541" y="1013058"/>
                  <a:pt x="89516" y="976325"/>
                  <a:pt x="105769" y="941036"/>
                </a:cubicBezTo>
                <a:cubicBezTo>
                  <a:pt x="170030" y="799921"/>
                  <a:pt x="260001" y="676524"/>
                  <a:pt x="367836" y="565570"/>
                </a:cubicBezTo>
                <a:cubicBezTo>
                  <a:pt x="506395" y="422961"/>
                  <a:pt x="666033" y="307366"/>
                  <a:pt x="837097" y="206920"/>
                </a:cubicBezTo>
                <a:cubicBezTo>
                  <a:pt x="929764" y="152419"/>
                  <a:pt x="1024798" y="102766"/>
                  <a:pt x="1121761" y="57235"/>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4005108077"/>
      </p:ext>
    </p:extLst>
  </p:cSld>
  <p:clrMapOvr>
    <a:masterClrMapping/>
  </p:clrMapOvr>
  <p:transition spd="slow">
    <p:wipe/>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46_Title Slide">
    <p:spTree>
      <p:nvGrpSpPr>
        <p:cNvPr id="1" name=""/>
        <p:cNvGrpSpPr/>
        <p:nvPr/>
      </p:nvGrpSpPr>
      <p:grpSpPr>
        <a:xfrm>
          <a:off x="0" y="0"/>
          <a:ext cx="0" cy="0"/>
          <a:chOff x="0" y="0"/>
          <a:chExt cx="0" cy="0"/>
        </a:xfrm>
      </p:grpSpPr>
      <p:sp>
        <p:nvSpPr>
          <p:cNvPr id="4" name="Picture Placeholder 3"/>
          <p:cNvSpPr>
            <a:spLocks noGrp="1"/>
          </p:cNvSpPr>
          <p:nvPr>
            <p:ph type="pic" sz="quarter" idx="17" hasCustomPrompt="1"/>
          </p:nvPr>
        </p:nvSpPr>
        <p:spPr>
          <a:xfrm>
            <a:off x="4767049" y="1415144"/>
            <a:ext cx="2657902" cy="2657900"/>
          </a:xfrm>
          <a:custGeom>
            <a:avLst/>
            <a:gdLst>
              <a:gd name="connsiteX0" fmla="*/ 1328951 w 2657902"/>
              <a:gd name="connsiteY0" fmla="*/ 2174679 h 2657900"/>
              <a:gd name="connsiteX1" fmla="*/ 1389369 w 2657902"/>
              <a:gd name="connsiteY1" fmla="*/ 2235097 h 2657900"/>
              <a:gd name="connsiteX2" fmla="*/ 1328951 w 2657902"/>
              <a:gd name="connsiteY2" fmla="*/ 2295515 h 2657900"/>
              <a:gd name="connsiteX3" fmla="*/ 1268533 w 2657902"/>
              <a:gd name="connsiteY3" fmla="*/ 2235097 h 2657900"/>
              <a:gd name="connsiteX4" fmla="*/ 1328951 w 2657902"/>
              <a:gd name="connsiteY4" fmla="*/ 2174679 h 2657900"/>
              <a:gd name="connsiteX5" fmla="*/ 1774553 w 2657902"/>
              <a:gd name="connsiteY5" fmla="*/ 2053735 h 2657900"/>
              <a:gd name="connsiteX6" fmla="*/ 1834322 w 2657902"/>
              <a:gd name="connsiteY6" fmla="*/ 2083498 h 2657900"/>
              <a:gd name="connsiteX7" fmla="*/ 1812173 w 2657902"/>
              <a:gd name="connsiteY7" fmla="*/ 2165943 h 2657900"/>
              <a:gd name="connsiteX8" fmla="*/ 1729728 w 2657902"/>
              <a:gd name="connsiteY8" fmla="*/ 2143793 h 2657900"/>
              <a:gd name="connsiteX9" fmla="*/ 1751754 w 2657902"/>
              <a:gd name="connsiteY9" fmla="*/ 2061349 h 2657900"/>
              <a:gd name="connsiteX10" fmla="*/ 1774553 w 2657902"/>
              <a:gd name="connsiteY10" fmla="*/ 2053735 h 2657900"/>
              <a:gd name="connsiteX11" fmla="*/ 883401 w 2657902"/>
              <a:gd name="connsiteY11" fmla="*/ 2053735 h 2657900"/>
              <a:gd name="connsiteX12" fmla="*/ 906148 w 2657902"/>
              <a:gd name="connsiteY12" fmla="*/ 2061349 h 2657900"/>
              <a:gd name="connsiteX13" fmla="*/ 928174 w 2657902"/>
              <a:gd name="connsiteY13" fmla="*/ 2143793 h 2657900"/>
              <a:gd name="connsiteX14" fmla="*/ 845730 w 2657902"/>
              <a:gd name="connsiteY14" fmla="*/ 2165943 h 2657900"/>
              <a:gd name="connsiteX15" fmla="*/ 823581 w 2657902"/>
              <a:gd name="connsiteY15" fmla="*/ 2083498 h 2657900"/>
              <a:gd name="connsiteX16" fmla="*/ 883401 w 2657902"/>
              <a:gd name="connsiteY16" fmla="*/ 2053735 h 2657900"/>
              <a:gd name="connsiteX17" fmla="*/ 2121102 w 2657902"/>
              <a:gd name="connsiteY17" fmla="*/ 1722042 h 2657900"/>
              <a:gd name="connsiteX18" fmla="*/ 2143795 w 2657902"/>
              <a:gd name="connsiteY18" fmla="*/ 1729727 h 2657900"/>
              <a:gd name="connsiteX19" fmla="*/ 2165944 w 2657902"/>
              <a:gd name="connsiteY19" fmla="*/ 1812171 h 2657900"/>
              <a:gd name="connsiteX20" fmla="*/ 2083500 w 2657902"/>
              <a:gd name="connsiteY20" fmla="*/ 1834320 h 2657900"/>
              <a:gd name="connsiteX21" fmla="*/ 2061351 w 2657902"/>
              <a:gd name="connsiteY21" fmla="*/ 1751753 h 2657900"/>
              <a:gd name="connsiteX22" fmla="*/ 2121102 w 2657902"/>
              <a:gd name="connsiteY22" fmla="*/ 1722042 h 2657900"/>
              <a:gd name="connsiteX23" fmla="*/ 536801 w 2657902"/>
              <a:gd name="connsiteY23" fmla="*/ 1722042 h 2657900"/>
              <a:gd name="connsiteX24" fmla="*/ 596552 w 2657902"/>
              <a:gd name="connsiteY24" fmla="*/ 1751753 h 2657900"/>
              <a:gd name="connsiteX25" fmla="*/ 574402 w 2657902"/>
              <a:gd name="connsiteY25" fmla="*/ 1834320 h 2657900"/>
              <a:gd name="connsiteX26" fmla="*/ 491958 w 2657902"/>
              <a:gd name="connsiteY26" fmla="*/ 1812171 h 2657900"/>
              <a:gd name="connsiteX27" fmla="*/ 514107 w 2657902"/>
              <a:gd name="connsiteY27" fmla="*/ 1729727 h 2657900"/>
              <a:gd name="connsiteX28" fmla="*/ 536801 w 2657902"/>
              <a:gd name="connsiteY28" fmla="*/ 1722042 h 2657900"/>
              <a:gd name="connsiteX29" fmla="*/ 2235099 w 2657902"/>
              <a:gd name="connsiteY29" fmla="*/ 1268532 h 2657900"/>
              <a:gd name="connsiteX30" fmla="*/ 2295517 w 2657902"/>
              <a:gd name="connsiteY30" fmla="*/ 1328950 h 2657900"/>
              <a:gd name="connsiteX31" fmla="*/ 2235099 w 2657902"/>
              <a:gd name="connsiteY31" fmla="*/ 1389368 h 2657900"/>
              <a:gd name="connsiteX32" fmla="*/ 2174681 w 2657902"/>
              <a:gd name="connsiteY32" fmla="*/ 1328950 h 2657900"/>
              <a:gd name="connsiteX33" fmla="*/ 2235099 w 2657902"/>
              <a:gd name="connsiteY33" fmla="*/ 1268532 h 2657900"/>
              <a:gd name="connsiteX34" fmla="*/ 422804 w 2657902"/>
              <a:gd name="connsiteY34" fmla="*/ 1268532 h 2657900"/>
              <a:gd name="connsiteX35" fmla="*/ 483222 w 2657902"/>
              <a:gd name="connsiteY35" fmla="*/ 1328950 h 2657900"/>
              <a:gd name="connsiteX36" fmla="*/ 422804 w 2657902"/>
              <a:gd name="connsiteY36" fmla="*/ 1389368 h 2657900"/>
              <a:gd name="connsiteX37" fmla="*/ 362385 w 2657902"/>
              <a:gd name="connsiteY37" fmla="*/ 1328950 h 2657900"/>
              <a:gd name="connsiteX38" fmla="*/ 422804 w 2657902"/>
              <a:gd name="connsiteY38" fmla="*/ 1268532 h 2657900"/>
              <a:gd name="connsiteX39" fmla="*/ 1328951 w 2657902"/>
              <a:gd name="connsiteY39" fmla="*/ 1208114 h 2657900"/>
              <a:gd name="connsiteX40" fmla="*/ 1208115 w 2657902"/>
              <a:gd name="connsiteY40" fmla="*/ 1328950 h 2657900"/>
              <a:gd name="connsiteX41" fmla="*/ 1328951 w 2657902"/>
              <a:gd name="connsiteY41" fmla="*/ 1449786 h 2657900"/>
              <a:gd name="connsiteX42" fmla="*/ 1449787 w 2657902"/>
              <a:gd name="connsiteY42" fmla="*/ 1328950 h 2657900"/>
              <a:gd name="connsiteX43" fmla="*/ 1328951 w 2657902"/>
              <a:gd name="connsiteY43" fmla="*/ 1208114 h 2657900"/>
              <a:gd name="connsiteX44" fmla="*/ 2106194 w 2657902"/>
              <a:gd name="connsiteY44" fmla="*/ 815914 h 2657900"/>
              <a:gd name="connsiteX45" fmla="*/ 2165944 w 2657902"/>
              <a:gd name="connsiteY45" fmla="*/ 845729 h 2657900"/>
              <a:gd name="connsiteX46" fmla="*/ 2143795 w 2657902"/>
              <a:gd name="connsiteY46" fmla="*/ 928173 h 2657900"/>
              <a:gd name="connsiteX47" fmla="*/ 2061351 w 2657902"/>
              <a:gd name="connsiteY47" fmla="*/ 906147 h 2657900"/>
              <a:gd name="connsiteX48" fmla="*/ 2083500 w 2657902"/>
              <a:gd name="connsiteY48" fmla="*/ 823580 h 2657900"/>
              <a:gd name="connsiteX49" fmla="*/ 2106194 w 2657902"/>
              <a:gd name="connsiteY49" fmla="*/ 815914 h 2657900"/>
              <a:gd name="connsiteX50" fmla="*/ 551657 w 2657902"/>
              <a:gd name="connsiteY50" fmla="*/ 815914 h 2657900"/>
              <a:gd name="connsiteX51" fmla="*/ 574402 w 2657902"/>
              <a:gd name="connsiteY51" fmla="*/ 823580 h 2657900"/>
              <a:gd name="connsiteX52" fmla="*/ 596552 w 2657902"/>
              <a:gd name="connsiteY52" fmla="*/ 906147 h 2657900"/>
              <a:gd name="connsiteX53" fmla="*/ 514107 w 2657902"/>
              <a:gd name="connsiteY53" fmla="*/ 928173 h 2657900"/>
              <a:gd name="connsiteX54" fmla="*/ 491958 w 2657902"/>
              <a:gd name="connsiteY54" fmla="*/ 845729 h 2657900"/>
              <a:gd name="connsiteX55" fmla="*/ 551657 w 2657902"/>
              <a:gd name="connsiteY55" fmla="*/ 815914 h 2657900"/>
              <a:gd name="connsiteX56" fmla="*/ 1789479 w 2657902"/>
              <a:gd name="connsiteY56" fmla="*/ 484344 h 2657900"/>
              <a:gd name="connsiteX57" fmla="*/ 1812173 w 2657902"/>
              <a:gd name="connsiteY57" fmla="*/ 491958 h 2657900"/>
              <a:gd name="connsiteX58" fmla="*/ 1834322 w 2657902"/>
              <a:gd name="connsiteY58" fmla="*/ 574525 h 2657900"/>
              <a:gd name="connsiteX59" fmla="*/ 1751754 w 2657902"/>
              <a:gd name="connsiteY59" fmla="*/ 596551 h 2657900"/>
              <a:gd name="connsiteX60" fmla="*/ 1729728 w 2657902"/>
              <a:gd name="connsiteY60" fmla="*/ 514107 h 2657900"/>
              <a:gd name="connsiteX61" fmla="*/ 1789479 w 2657902"/>
              <a:gd name="connsiteY61" fmla="*/ 484344 h 2657900"/>
              <a:gd name="connsiteX62" fmla="*/ 868475 w 2657902"/>
              <a:gd name="connsiteY62" fmla="*/ 484344 h 2657900"/>
              <a:gd name="connsiteX63" fmla="*/ 928174 w 2657902"/>
              <a:gd name="connsiteY63" fmla="*/ 514107 h 2657900"/>
              <a:gd name="connsiteX64" fmla="*/ 906148 w 2657902"/>
              <a:gd name="connsiteY64" fmla="*/ 596551 h 2657900"/>
              <a:gd name="connsiteX65" fmla="*/ 823581 w 2657902"/>
              <a:gd name="connsiteY65" fmla="*/ 574525 h 2657900"/>
              <a:gd name="connsiteX66" fmla="*/ 845730 w 2657902"/>
              <a:gd name="connsiteY66" fmla="*/ 491958 h 2657900"/>
              <a:gd name="connsiteX67" fmla="*/ 868475 w 2657902"/>
              <a:gd name="connsiteY67" fmla="*/ 484344 h 2657900"/>
              <a:gd name="connsiteX68" fmla="*/ 1328951 w 2657902"/>
              <a:gd name="connsiteY68" fmla="*/ 362385 h 2657900"/>
              <a:gd name="connsiteX69" fmla="*/ 1389369 w 2657902"/>
              <a:gd name="connsiteY69" fmla="*/ 422803 h 2657900"/>
              <a:gd name="connsiteX70" fmla="*/ 1389369 w 2657902"/>
              <a:gd name="connsiteY70" fmla="*/ 1095892 h 2657900"/>
              <a:gd name="connsiteX71" fmla="*/ 1562010 w 2657902"/>
              <a:gd name="connsiteY71" fmla="*/ 1268532 h 2657900"/>
              <a:gd name="connsiteX72" fmla="*/ 1872591 w 2657902"/>
              <a:gd name="connsiteY72" fmla="*/ 1268532 h 2657900"/>
              <a:gd name="connsiteX73" fmla="*/ 1933009 w 2657902"/>
              <a:gd name="connsiteY73" fmla="*/ 1328950 h 2657900"/>
              <a:gd name="connsiteX74" fmla="*/ 1872591 w 2657902"/>
              <a:gd name="connsiteY74" fmla="*/ 1389368 h 2657900"/>
              <a:gd name="connsiteX75" fmla="*/ 1562010 w 2657902"/>
              <a:gd name="connsiteY75" fmla="*/ 1389368 h 2657900"/>
              <a:gd name="connsiteX76" fmla="*/ 1328951 w 2657902"/>
              <a:gd name="connsiteY76" fmla="*/ 1570622 h 2657900"/>
              <a:gd name="connsiteX77" fmla="*/ 1087279 w 2657902"/>
              <a:gd name="connsiteY77" fmla="*/ 1328950 h 2657900"/>
              <a:gd name="connsiteX78" fmla="*/ 1268533 w 2657902"/>
              <a:gd name="connsiteY78" fmla="*/ 1095892 h 2657900"/>
              <a:gd name="connsiteX79" fmla="*/ 1268533 w 2657902"/>
              <a:gd name="connsiteY79" fmla="*/ 422803 h 2657900"/>
              <a:gd name="connsiteX80" fmla="*/ 1328951 w 2657902"/>
              <a:gd name="connsiteY80" fmla="*/ 362385 h 2657900"/>
              <a:gd name="connsiteX81" fmla="*/ 1328951 w 2657902"/>
              <a:gd name="connsiteY81" fmla="*/ 120836 h 2657900"/>
              <a:gd name="connsiteX82" fmla="*/ 120836 w 2657902"/>
              <a:gd name="connsiteY82" fmla="*/ 1328950 h 2657900"/>
              <a:gd name="connsiteX83" fmla="*/ 1328951 w 2657902"/>
              <a:gd name="connsiteY83" fmla="*/ 2537064 h 2657900"/>
              <a:gd name="connsiteX84" fmla="*/ 2537066 w 2657902"/>
              <a:gd name="connsiteY84" fmla="*/ 1328950 h 2657900"/>
              <a:gd name="connsiteX85" fmla="*/ 1328951 w 2657902"/>
              <a:gd name="connsiteY85" fmla="*/ 120836 h 2657900"/>
              <a:gd name="connsiteX86" fmla="*/ 1328951 w 2657902"/>
              <a:gd name="connsiteY86" fmla="*/ 0 h 2657900"/>
              <a:gd name="connsiteX87" fmla="*/ 2657902 w 2657902"/>
              <a:gd name="connsiteY87" fmla="*/ 1328950 h 2657900"/>
              <a:gd name="connsiteX88" fmla="*/ 1328951 w 2657902"/>
              <a:gd name="connsiteY88" fmla="*/ 2657900 h 2657900"/>
              <a:gd name="connsiteX89" fmla="*/ 0 w 2657902"/>
              <a:gd name="connsiteY89" fmla="*/ 1328950 h 2657900"/>
              <a:gd name="connsiteX90" fmla="*/ 1328951 w 2657902"/>
              <a:gd name="connsiteY90" fmla="*/ 0 h 2657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Lst>
            <a:rect l="l" t="t" r="r" b="b"/>
            <a:pathLst>
              <a:path w="2657902" h="2657900">
                <a:moveTo>
                  <a:pt x="1328951" y="2174679"/>
                </a:moveTo>
                <a:cubicBezTo>
                  <a:pt x="1362298" y="2174679"/>
                  <a:pt x="1389369" y="2201750"/>
                  <a:pt x="1389369" y="2235097"/>
                </a:cubicBezTo>
                <a:cubicBezTo>
                  <a:pt x="1389369" y="2268444"/>
                  <a:pt x="1362298" y="2295515"/>
                  <a:pt x="1328951" y="2295515"/>
                </a:cubicBezTo>
                <a:cubicBezTo>
                  <a:pt x="1295604" y="2295515"/>
                  <a:pt x="1268533" y="2268444"/>
                  <a:pt x="1268533" y="2235097"/>
                </a:cubicBezTo>
                <a:cubicBezTo>
                  <a:pt x="1268533" y="2201750"/>
                  <a:pt x="1295604" y="2174679"/>
                  <a:pt x="1328951" y="2174679"/>
                </a:cubicBezTo>
                <a:close/>
                <a:moveTo>
                  <a:pt x="1774553" y="2053735"/>
                </a:moveTo>
                <a:cubicBezTo>
                  <a:pt x="1797937" y="2050851"/>
                  <a:pt x="1821770" y="2061811"/>
                  <a:pt x="1834322" y="2083498"/>
                </a:cubicBezTo>
                <a:cubicBezTo>
                  <a:pt x="1850934" y="2112415"/>
                  <a:pt x="1841090" y="2149331"/>
                  <a:pt x="1812173" y="2165943"/>
                </a:cubicBezTo>
                <a:cubicBezTo>
                  <a:pt x="1783379" y="2182677"/>
                  <a:pt x="1746340" y="2172833"/>
                  <a:pt x="1729728" y="2143793"/>
                </a:cubicBezTo>
                <a:cubicBezTo>
                  <a:pt x="1712993" y="2114999"/>
                  <a:pt x="1722837" y="2077961"/>
                  <a:pt x="1751754" y="2061349"/>
                </a:cubicBezTo>
                <a:cubicBezTo>
                  <a:pt x="1759014" y="2057196"/>
                  <a:pt x="1766759" y="2054697"/>
                  <a:pt x="1774553" y="2053735"/>
                </a:cubicBezTo>
                <a:close/>
                <a:moveTo>
                  <a:pt x="883401" y="2053735"/>
                </a:moveTo>
                <a:cubicBezTo>
                  <a:pt x="891189" y="2054697"/>
                  <a:pt x="898919" y="2057196"/>
                  <a:pt x="906148" y="2061349"/>
                </a:cubicBezTo>
                <a:cubicBezTo>
                  <a:pt x="935065" y="2077961"/>
                  <a:pt x="944909" y="2114999"/>
                  <a:pt x="928174" y="2143793"/>
                </a:cubicBezTo>
                <a:cubicBezTo>
                  <a:pt x="911562" y="2172833"/>
                  <a:pt x="874647" y="2182677"/>
                  <a:pt x="845730" y="2165943"/>
                </a:cubicBezTo>
                <a:cubicBezTo>
                  <a:pt x="816813" y="2149331"/>
                  <a:pt x="806969" y="2112415"/>
                  <a:pt x="823581" y="2083498"/>
                </a:cubicBezTo>
                <a:cubicBezTo>
                  <a:pt x="836132" y="2061811"/>
                  <a:pt x="860035" y="2050851"/>
                  <a:pt x="883401" y="2053735"/>
                </a:cubicBezTo>
                <a:close/>
                <a:moveTo>
                  <a:pt x="2121102" y="1722042"/>
                </a:moveTo>
                <a:cubicBezTo>
                  <a:pt x="2128883" y="1723021"/>
                  <a:pt x="2136597" y="1725543"/>
                  <a:pt x="2143795" y="1729727"/>
                </a:cubicBezTo>
                <a:cubicBezTo>
                  <a:pt x="2172712" y="1746339"/>
                  <a:pt x="2182556" y="1783254"/>
                  <a:pt x="2165944" y="1812171"/>
                </a:cubicBezTo>
                <a:cubicBezTo>
                  <a:pt x="2149332" y="1841088"/>
                  <a:pt x="2112294" y="1851055"/>
                  <a:pt x="2083500" y="1834320"/>
                </a:cubicBezTo>
                <a:cubicBezTo>
                  <a:pt x="2054583" y="1817708"/>
                  <a:pt x="2044616" y="1780793"/>
                  <a:pt x="2061351" y="1751753"/>
                </a:cubicBezTo>
                <a:cubicBezTo>
                  <a:pt x="2073810" y="1730065"/>
                  <a:pt x="2097759" y="1719106"/>
                  <a:pt x="2121102" y="1722042"/>
                </a:cubicBezTo>
                <a:close/>
                <a:moveTo>
                  <a:pt x="536801" y="1722042"/>
                </a:moveTo>
                <a:cubicBezTo>
                  <a:pt x="560144" y="1719106"/>
                  <a:pt x="584093" y="1730065"/>
                  <a:pt x="596552" y="1751753"/>
                </a:cubicBezTo>
                <a:cubicBezTo>
                  <a:pt x="613286" y="1780793"/>
                  <a:pt x="603319" y="1817708"/>
                  <a:pt x="574402" y="1834320"/>
                </a:cubicBezTo>
                <a:cubicBezTo>
                  <a:pt x="545485" y="1851055"/>
                  <a:pt x="508570" y="1841088"/>
                  <a:pt x="491958" y="1812171"/>
                </a:cubicBezTo>
                <a:cubicBezTo>
                  <a:pt x="475346" y="1783254"/>
                  <a:pt x="485067" y="1746339"/>
                  <a:pt x="514107" y="1729727"/>
                </a:cubicBezTo>
                <a:cubicBezTo>
                  <a:pt x="521306" y="1725543"/>
                  <a:pt x="529020" y="1723021"/>
                  <a:pt x="536801" y="1722042"/>
                </a:cubicBezTo>
                <a:close/>
                <a:moveTo>
                  <a:pt x="2235099" y="1268532"/>
                </a:moveTo>
                <a:cubicBezTo>
                  <a:pt x="2268323" y="1268532"/>
                  <a:pt x="2295517" y="1295603"/>
                  <a:pt x="2295517" y="1328950"/>
                </a:cubicBezTo>
                <a:cubicBezTo>
                  <a:pt x="2295517" y="1362420"/>
                  <a:pt x="2268323" y="1389368"/>
                  <a:pt x="2235099" y="1389368"/>
                </a:cubicBezTo>
                <a:cubicBezTo>
                  <a:pt x="2201752" y="1389368"/>
                  <a:pt x="2174681" y="1362420"/>
                  <a:pt x="2174681" y="1328950"/>
                </a:cubicBezTo>
                <a:cubicBezTo>
                  <a:pt x="2174681" y="1295603"/>
                  <a:pt x="2201752" y="1268532"/>
                  <a:pt x="2235099" y="1268532"/>
                </a:cubicBezTo>
                <a:close/>
                <a:moveTo>
                  <a:pt x="422804" y="1268532"/>
                </a:moveTo>
                <a:cubicBezTo>
                  <a:pt x="456150" y="1268532"/>
                  <a:pt x="483222" y="1295603"/>
                  <a:pt x="483222" y="1328950"/>
                </a:cubicBezTo>
                <a:cubicBezTo>
                  <a:pt x="483222" y="1362420"/>
                  <a:pt x="456150" y="1389368"/>
                  <a:pt x="422804" y="1389368"/>
                </a:cubicBezTo>
                <a:cubicBezTo>
                  <a:pt x="389580" y="1389368"/>
                  <a:pt x="362385" y="1362420"/>
                  <a:pt x="362385" y="1328950"/>
                </a:cubicBezTo>
                <a:cubicBezTo>
                  <a:pt x="362385" y="1295603"/>
                  <a:pt x="389580" y="1268532"/>
                  <a:pt x="422804" y="1268532"/>
                </a:cubicBezTo>
                <a:close/>
                <a:moveTo>
                  <a:pt x="1328951" y="1208114"/>
                </a:moveTo>
                <a:cubicBezTo>
                  <a:pt x="1262258" y="1208114"/>
                  <a:pt x="1208115" y="1262257"/>
                  <a:pt x="1208115" y="1328950"/>
                </a:cubicBezTo>
                <a:cubicBezTo>
                  <a:pt x="1208115" y="1395644"/>
                  <a:pt x="1262258" y="1449786"/>
                  <a:pt x="1328951" y="1449786"/>
                </a:cubicBezTo>
                <a:cubicBezTo>
                  <a:pt x="1395645" y="1449786"/>
                  <a:pt x="1449787" y="1395644"/>
                  <a:pt x="1449787" y="1328950"/>
                </a:cubicBezTo>
                <a:cubicBezTo>
                  <a:pt x="1449787" y="1262257"/>
                  <a:pt x="1395645" y="1208114"/>
                  <a:pt x="1328951" y="1208114"/>
                </a:cubicBezTo>
                <a:close/>
                <a:moveTo>
                  <a:pt x="2106194" y="815914"/>
                </a:moveTo>
                <a:cubicBezTo>
                  <a:pt x="2129537" y="813013"/>
                  <a:pt x="2153485" y="824041"/>
                  <a:pt x="2165944" y="845729"/>
                </a:cubicBezTo>
                <a:cubicBezTo>
                  <a:pt x="2182556" y="874646"/>
                  <a:pt x="2172712" y="911561"/>
                  <a:pt x="2143795" y="928173"/>
                </a:cubicBezTo>
                <a:cubicBezTo>
                  <a:pt x="2115001" y="944908"/>
                  <a:pt x="2077963" y="935064"/>
                  <a:pt x="2061351" y="906147"/>
                </a:cubicBezTo>
                <a:cubicBezTo>
                  <a:pt x="2044616" y="877230"/>
                  <a:pt x="2054583" y="840315"/>
                  <a:pt x="2083500" y="823580"/>
                </a:cubicBezTo>
                <a:cubicBezTo>
                  <a:pt x="2090699" y="819396"/>
                  <a:pt x="2098412" y="816882"/>
                  <a:pt x="2106194" y="815914"/>
                </a:cubicBezTo>
                <a:close/>
                <a:moveTo>
                  <a:pt x="551657" y="815914"/>
                </a:moveTo>
                <a:cubicBezTo>
                  <a:pt x="559444" y="816882"/>
                  <a:pt x="567173" y="819396"/>
                  <a:pt x="574402" y="823580"/>
                </a:cubicBezTo>
                <a:cubicBezTo>
                  <a:pt x="603319" y="840315"/>
                  <a:pt x="613286" y="877230"/>
                  <a:pt x="596552" y="906147"/>
                </a:cubicBezTo>
                <a:cubicBezTo>
                  <a:pt x="579940" y="935064"/>
                  <a:pt x="542901" y="944908"/>
                  <a:pt x="514107" y="928173"/>
                </a:cubicBezTo>
                <a:cubicBezTo>
                  <a:pt x="485067" y="911561"/>
                  <a:pt x="475346" y="874646"/>
                  <a:pt x="491958" y="845729"/>
                </a:cubicBezTo>
                <a:cubicBezTo>
                  <a:pt x="504417" y="824041"/>
                  <a:pt x="528297" y="813013"/>
                  <a:pt x="551657" y="815914"/>
                </a:cubicBezTo>
                <a:close/>
                <a:moveTo>
                  <a:pt x="1789479" y="484344"/>
                </a:moveTo>
                <a:cubicBezTo>
                  <a:pt x="1797260" y="485305"/>
                  <a:pt x="1804974" y="487805"/>
                  <a:pt x="1812173" y="491958"/>
                </a:cubicBezTo>
                <a:cubicBezTo>
                  <a:pt x="1841090" y="508693"/>
                  <a:pt x="1850934" y="545608"/>
                  <a:pt x="1834322" y="574525"/>
                </a:cubicBezTo>
                <a:cubicBezTo>
                  <a:pt x="1817587" y="603319"/>
                  <a:pt x="1780795" y="613286"/>
                  <a:pt x="1751754" y="596551"/>
                </a:cubicBezTo>
                <a:cubicBezTo>
                  <a:pt x="1722837" y="579939"/>
                  <a:pt x="1712993" y="542901"/>
                  <a:pt x="1729728" y="514107"/>
                </a:cubicBezTo>
                <a:cubicBezTo>
                  <a:pt x="1742187" y="492419"/>
                  <a:pt x="1766136" y="481460"/>
                  <a:pt x="1789479" y="484344"/>
                </a:cubicBezTo>
                <a:close/>
                <a:moveTo>
                  <a:pt x="868475" y="484344"/>
                </a:moveTo>
                <a:cubicBezTo>
                  <a:pt x="891836" y="481460"/>
                  <a:pt x="915715" y="492419"/>
                  <a:pt x="928174" y="514107"/>
                </a:cubicBezTo>
                <a:cubicBezTo>
                  <a:pt x="944909" y="542901"/>
                  <a:pt x="935065" y="579939"/>
                  <a:pt x="906148" y="596551"/>
                </a:cubicBezTo>
                <a:cubicBezTo>
                  <a:pt x="877231" y="613286"/>
                  <a:pt x="840316" y="603319"/>
                  <a:pt x="823581" y="574525"/>
                </a:cubicBezTo>
                <a:cubicBezTo>
                  <a:pt x="806969" y="545608"/>
                  <a:pt x="816813" y="508693"/>
                  <a:pt x="845730" y="491958"/>
                </a:cubicBezTo>
                <a:cubicBezTo>
                  <a:pt x="852959" y="487805"/>
                  <a:pt x="860688" y="485305"/>
                  <a:pt x="868475" y="484344"/>
                </a:cubicBezTo>
                <a:close/>
                <a:moveTo>
                  <a:pt x="1328951" y="362385"/>
                </a:moveTo>
                <a:cubicBezTo>
                  <a:pt x="1362298" y="362385"/>
                  <a:pt x="1389369" y="389579"/>
                  <a:pt x="1389369" y="422803"/>
                </a:cubicBezTo>
                <a:lnTo>
                  <a:pt x="1389369" y="1095892"/>
                </a:lnTo>
                <a:cubicBezTo>
                  <a:pt x="1473905" y="1117795"/>
                  <a:pt x="1539984" y="1184242"/>
                  <a:pt x="1562010" y="1268532"/>
                </a:cubicBezTo>
                <a:lnTo>
                  <a:pt x="1872591" y="1268532"/>
                </a:lnTo>
                <a:cubicBezTo>
                  <a:pt x="1905937" y="1268532"/>
                  <a:pt x="1933009" y="1295603"/>
                  <a:pt x="1933009" y="1328950"/>
                </a:cubicBezTo>
                <a:cubicBezTo>
                  <a:pt x="1933009" y="1362420"/>
                  <a:pt x="1905937" y="1389368"/>
                  <a:pt x="1872591" y="1389368"/>
                </a:cubicBezTo>
                <a:lnTo>
                  <a:pt x="1562010" y="1389368"/>
                </a:lnTo>
                <a:cubicBezTo>
                  <a:pt x="1535185" y="1493469"/>
                  <a:pt x="1441420" y="1570622"/>
                  <a:pt x="1328951" y="1570622"/>
                </a:cubicBezTo>
                <a:cubicBezTo>
                  <a:pt x="1195564" y="1570622"/>
                  <a:pt x="1087279" y="1462460"/>
                  <a:pt x="1087279" y="1328950"/>
                </a:cubicBezTo>
                <a:cubicBezTo>
                  <a:pt x="1087279" y="1216482"/>
                  <a:pt x="1164555" y="1122840"/>
                  <a:pt x="1268533" y="1095892"/>
                </a:cubicBezTo>
                <a:lnTo>
                  <a:pt x="1268533" y="422803"/>
                </a:lnTo>
                <a:cubicBezTo>
                  <a:pt x="1268533" y="389579"/>
                  <a:pt x="1295604" y="362385"/>
                  <a:pt x="1328951" y="362385"/>
                </a:cubicBezTo>
                <a:close/>
                <a:moveTo>
                  <a:pt x="1328951" y="120836"/>
                </a:moveTo>
                <a:cubicBezTo>
                  <a:pt x="661646" y="120836"/>
                  <a:pt x="120836" y="661645"/>
                  <a:pt x="120836" y="1328950"/>
                </a:cubicBezTo>
                <a:cubicBezTo>
                  <a:pt x="120836" y="1996255"/>
                  <a:pt x="661646" y="2537064"/>
                  <a:pt x="1328951" y="2537064"/>
                </a:cubicBezTo>
                <a:cubicBezTo>
                  <a:pt x="1996257" y="2537064"/>
                  <a:pt x="2537066" y="1996255"/>
                  <a:pt x="2537066" y="1328950"/>
                </a:cubicBezTo>
                <a:cubicBezTo>
                  <a:pt x="2537066" y="661645"/>
                  <a:pt x="1996257" y="120836"/>
                  <a:pt x="1328951" y="120836"/>
                </a:cubicBezTo>
                <a:close/>
                <a:moveTo>
                  <a:pt x="1328951" y="0"/>
                </a:moveTo>
                <a:cubicBezTo>
                  <a:pt x="2062827" y="0"/>
                  <a:pt x="2657902" y="595074"/>
                  <a:pt x="2657902" y="1328950"/>
                </a:cubicBezTo>
                <a:cubicBezTo>
                  <a:pt x="2657902" y="2062949"/>
                  <a:pt x="2062827" y="2657900"/>
                  <a:pt x="1328951" y="2657900"/>
                </a:cubicBezTo>
                <a:cubicBezTo>
                  <a:pt x="595075" y="2657900"/>
                  <a:pt x="0" y="2062949"/>
                  <a:pt x="0" y="1328950"/>
                </a:cubicBezTo>
                <a:cubicBezTo>
                  <a:pt x="0" y="595074"/>
                  <a:pt x="595075" y="0"/>
                  <a:pt x="1328951"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8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5295441" y="1373274"/>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672379506"/>
      </p:ext>
    </p:extLst>
  </p:cSld>
  <p:clrMapOvr>
    <a:masterClrMapping/>
  </p:clrMapOvr>
  <p:transition spd="slow">
    <p:wipe/>
  </p:transition>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47_Title Slide">
    <p:spTree>
      <p:nvGrpSpPr>
        <p:cNvPr id="1" name=""/>
        <p:cNvGrpSpPr/>
        <p:nvPr/>
      </p:nvGrpSpPr>
      <p:grpSpPr>
        <a:xfrm>
          <a:off x="0" y="0"/>
          <a:ext cx="0" cy="0"/>
          <a:chOff x="0" y="0"/>
          <a:chExt cx="0" cy="0"/>
        </a:xfrm>
      </p:grpSpPr>
      <p:sp>
        <p:nvSpPr>
          <p:cNvPr id="4" name="Picture Placeholder 3"/>
          <p:cNvSpPr>
            <a:spLocks noGrp="1"/>
          </p:cNvSpPr>
          <p:nvPr>
            <p:ph type="pic" sz="quarter" idx="15" hasCustomPrompt="1"/>
          </p:nvPr>
        </p:nvSpPr>
        <p:spPr>
          <a:xfrm>
            <a:off x="4474029" y="1151096"/>
            <a:ext cx="3243942" cy="351078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566768021"/>
      </p:ext>
    </p:extLst>
  </p:cSld>
  <p:clrMapOvr>
    <a:masterClrMapping/>
  </p:clrMapOvr>
  <p:transition spd="slow">
    <p:wipe/>
  </p:transition>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36_Title Slide">
    <p:spTree>
      <p:nvGrpSpPr>
        <p:cNvPr id="1" name=""/>
        <p:cNvGrpSpPr/>
        <p:nvPr/>
      </p:nvGrpSpPr>
      <p:grpSpPr>
        <a:xfrm>
          <a:off x="0" y="0"/>
          <a:ext cx="0" cy="0"/>
          <a:chOff x="0" y="0"/>
          <a:chExt cx="0" cy="0"/>
        </a:xfrm>
      </p:grpSpPr>
      <p:sp>
        <p:nvSpPr>
          <p:cNvPr id="2" name="Rectangle 1"/>
          <p:cNvSpPr/>
          <p:nvPr userDrawn="1"/>
        </p:nvSpPr>
        <p:spPr bwMode="auto">
          <a:xfrm>
            <a:off x="-1" y="0"/>
            <a:ext cx="5511115" cy="6858000"/>
          </a:xfrm>
          <a:prstGeom prst="rect">
            <a:avLst/>
          </a:prstGeom>
          <a:solidFill>
            <a:schemeClr val="tx1"/>
          </a:solidFill>
          <a:ln>
            <a:noFill/>
          </a:ln>
        </p:spPr>
        <p:txBody>
          <a:bodyPr lIns="0" tIns="0" rIns="0" bIns="0" rtlCol="0" anchor="ctr"/>
          <a:lstStyle/>
          <a:p>
            <a:pPr algn="ctr"/>
            <a:endParaRPr lang="en-US"/>
          </a:p>
        </p:txBody>
      </p:sp>
      <p:sp>
        <p:nvSpPr>
          <p:cNvPr id="4" name="Picture Placeholder 3"/>
          <p:cNvSpPr>
            <a:spLocks noGrp="1"/>
          </p:cNvSpPr>
          <p:nvPr>
            <p:ph type="pic" sz="quarter" idx="15" hasCustomPrompt="1"/>
          </p:nvPr>
        </p:nvSpPr>
        <p:spPr>
          <a:xfrm>
            <a:off x="4710555" y="2562589"/>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684796958"/>
      </p:ext>
    </p:extLst>
  </p:cSld>
  <p:clrMapOvr>
    <a:masterClrMapping/>
  </p:clrMapOvr>
  <p:transition spd="slow">
    <p:wipe/>
  </p:transition>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userDrawn="1">
  <p:cSld name="7_Title Slide">
    <p:spTree>
      <p:nvGrpSpPr>
        <p:cNvPr id="1" name=""/>
        <p:cNvGrpSpPr/>
        <p:nvPr/>
      </p:nvGrpSpPr>
      <p:grpSpPr>
        <a:xfrm>
          <a:off x="0" y="0"/>
          <a:ext cx="0" cy="0"/>
          <a:chOff x="0" y="0"/>
          <a:chExt cx="0" cy="0"/>
        </a:xfrm>
      </p:grpSpPr>
      <p:sp>
        <p:nvSpPr>
          <p:cNvPr id="5" name="Picture Placeholder 4"/>
          <p:cNvSpPr>
            <a:spLocks noGrp="1"/>
          </p:cNvSpPr>
          <p:nvPr>
            <p:ph type="pic" sz="quarter" idx="15" hasCustomPrompt="1"/>
          </p:nvPr>
        </p:nvSpPr>
        <p:spPr>
          <a:xfrm>
            <a:off x="6096001" y="1219148"/>
            <a:ext cx="4305300" cy="4419704"/>
          </a:xfrm>
          <a:custGeom>
            <a:avLst/>
            <a:gdLst>
              <a:gd name="connsiteX0" fmla="*/ 0 w 8116779"/>
              <a:gd name="connsiteY0" fmla="*/ 1301629 h 4419704"/>
              <a:gd name="connsiteX1" fmla="*/ 1864712 w 8116779"/>
              <a:gd name="connsiteY1" fmla="*/ 1301629 h 4419704"/>
              <a:gd name="connsiteX2" fmla="*/ 1864712 w 8116779"/>
              <a:gd name="connsiteY2" fmla="*/ 3118073 h 4419704"/>
              <a:gd name="connsiteX3" fmla="*/ 0 w 8116779"/>
              <a:gd name="connsiteY3" fmla="*/ 3118073 h 4419704"/>
              <a:gd name="connsiteX4" fmla="*/ 6799278 w 8116779"/>
              <a:gd name="connsiteY4" fmla="*/ 0 h 4419704"/>
              <a:gd name="connsiteX5" fmla="*/ 6880799 w 8116779"/>
              <a:gd name="connsiteY5" fmla="*/ 0 h 4419704"/>
              <a:gd name="connsiteX6" fmla="*/ 6908107 w 8116779"/>
              <a:gd name="connsiteY6" fmla="*/ 3274 h 4419704"/>
              <a:gd name="connsiteX7" fmla="*/ 7102842 w 8116779"/>
              <a:gd name="connsiteY7" fmla="*/ 26396 h 4419704"/>
              <a:gd name="connsiteX8" fmla="*/ 7597553 w 8116779"/>
              <a:gd name="connsiteY8" fmla="*/ 291168 h 4419704"/>
              <a:gd name="connsiteX9" fmla="*/ 7837931 w 8116779"/>
              <a:gd name="connsiteY9" fmla="*/ 629807 h 4419704"/>
              <a:gd name="connsiteX10" fmla="*/ 8005359 w 8116779"/>
              <a:gd name="connsiteY10" fmla="*/ 1103903 h 4419704"/>
              <a:gd name="connsiteX11" fmla="*/ 8076516 w 8116779"/>
              <a:gd name="connsiteY11" fmla="*/ 1510680 h 4419704"/>
              <a:gd name="connsiteX12" fmla="*/ 8104819 w 8116779"/>
              <a:gd name="connsiteY12" fmla="*/ 1839293 h 4419704"/>
              <a:gd name="connsiteX13" fmla="*/ 8114786 w 8116779"/>
              <a:gd name="connsiteY13" fmla="*/ 2165449 h 4419704"/>
              <a:gd name="connsiteX14" fmla="*/ 8116779 w 8116779"/>
              <a:gd name="connsiteY14" fmla="*/ 2182025 h 4419704"/>
              <a:gd name="connsiteX15" fmla="*/ 8116779 w 8116779"/>
              <a:gd name="connsiteY15" fmla="*/ 2237680 h 4419704"/>
              <a:gd name="connsiteX16" fmla="*/ 8114786 w 8116779"/>
              <a:gd name="connsiteY16" fmla="*/ 2261619 h 4419704"/>
              <a:gd name="connsiteX17" fmla="*/ 8098840 w 8116779"/>
              <a:gd name="connsiteY17" fmla="*/ 2676581 h 4419704"/>
              <a:gd name="connsiteX18" fmla="*/ 8035059 w 8116779"/>
              <a:gd name="connsiteY18" fmla="*/ 3176458 h 4419704"/>
              <a:gd name="connsiteX19" fmla="*/ 7905501 w 8116779"/>
              <a:gd name="connsiteY19" fmla="*/ 3636229 h 4419704"/>
              <a:gd name="connsiteX20" fmla="*/ 7690435 w 8116779"/>
              <a:gd name="connsiteY20" fmla="*/ 4021930 h 4419704"/>
              <a:gd name="connsiteX21" fmla="*/ 7183567 w 8116779"/>
              <a:gd name="connsiteY21" fmla="*/ 4369574 h 4419704"/>
              <a:gd name="connsiteX22" fmla="*/ 6937605 w 8116779"/>
              <a:gd name="connsiteY22" fmla="*/ 4412746 h 4419704"/>
              <a:gd name="connsiteX23" fmla="*/ 6884587 w 8116779"/>
              <a:gd name="connsiteY23" fmla="*/ 4419704 h 4419704"/>
              <a:gd name="connsiteX24" fmla="*/ 6799278 w 8116779"/>
              <a:gd name="connsiteY24" fmla="*/ 4419704 h 4419704"/>
              <a:gd name="connsiteX25" fmla="*/ 6764597 w 8116779"/>
              <a:gd name="connsiteY25" fmla="*/ 4414180 h 4419704"/>
              <a:gd name="connsiteX26" fmla="*/ 6365957 w 8116779"/>
              <a:gd name="connsiteY26" fmla="*/ 4350749 h 4419704"/>
              <a:gd name="connsiteX27" fmla="*/ 5846930 w 8116779"/>
              <a:gd name="connsiteY27" fmla="*/ 4169049 h 4419704"/>
              <a:gd name="connsiteX28" fmla="*/ 5137152 w 8116779"/>
              <a:gd name="connsiteY28" fmla="*/ 3798490 h 4419704"/>
              <a:gd name="connsiteX29" fmla="*/ 4502121 w 8116779"/>
              <a:gd name="connsiteY29" fmla="*/ 3354883 h 4419704"/>
              <a:gd name="connsiteX30" fmla="*/ 4130192 w 8116779"/>
              <a:gd name="connsiteY30" fmla="*/ 2985347 h 4419704"/>
              <a:gd name="connsiteX31" fmla="*/ 3906953 w 8116779"/>
              <a:gd name="connsiteY31" fmla="*/ 2629927 h 4419704"/>
              <a:gd name="connsiteX32" fmla="*/ 3817859 w 8116779"/>
              <a:gd name="connsiteY32" fmla="*/ 2298246 h 4419704"/>
              <a:gd name="connsiteX33" fmla="*/ 3811479 w 8116779"/>
              <a:gd name="connsiteY33" fmla="*/ 2241363 h 4419704"/>
              <a:gd name="connsiteX34" fmla="*/ 3811479 w 8116779"/>
              <a:gd name="connsiteY34" fmla="*/ 2174659 h 4419704"/>
              <a:gd name="connsiteX35" fmla="*/ 3814470 w 8116779"/>
              <a:gd name="connsiteY35" fmla="*/ 2158288 h 4419704"/>
              <a:gd name="connsiteX36" fmla="*/ 3825034 w 8116779"/>
              <a:gd name="connsiteY36" fmla="*/ 2060687 h 4419704"/>
              <a:gd name="connsiteX37" fmla="*/ 3950207 w 8116779"/>
              <a:gd name="connsiteY37" fmla="*/ 1696061 h 4419704"/>
              <a:gd name="connsiteX38" fmla="*/ 4246992 w 8116779"/>
              <a:gd name="connsiteY38" fmla="*/ 1297060 h 4419704"/>
              <a:gd name="connsiteX39" fmla="*/ 4653605 w 8116779"/>
              <a:gd name="connsiteY39" fmla="*/ 940210 h 4419704"/>
              <a:gd name="connsiteX40" fmla="*/ 5725146 w 8116779"/>
              <a:gd name="connsiteY40" fmla="*/ 301195 h 4419704"/>
              <a:gd name="connsiteX41" fmla="*/ 6351607 w 8116779"/>
              <a:gd name="connsiteY41" fmla="*/ 68750 h 4419704"/>
              <a:gd name="connsiteX42" fmla="*/ 6777552 w 8116779"/>
              <a:gd name="connsiteY42" fmla="*/ 3069 h 4419704"/>
              <a:gd name="connsiteX43" fmla="*/ 6799278 w 8116779"/>
              <a:gd name="connsiteY43" fmla="*/ 0 h 4419704"/>
              <a:gd name="connsiteX0-1" fmla="*/ 0 w 8116779"/>
              <a:gd name="connsiteY0-2" fmla="*/ 1301629 h 4419704"/>
              <a:gd name="connsiteX1-3" fmla="*/ 1864712 w 8116779"/>
              <a:gd name="connsiteY1-4" fmla="*/ 3118073 h 4419704"/>
              <a:gd name="connsiteX2-5" fmla="*/ 0 w 8116779"/>
              <a:gd name="connsiteY2-6" fmla="*/ 3118073 h 4419704"/>
              <a:gd name="connsiteX3-7" fmla="*/ 0 w 8116779"/>
              <a:gd name="connsiteY3-8" fmla="*/ 1301629 h 4419704"/>
              <a:gd name="connsiteX4-9" fmla="*/ 6799278 w 8116779"/>
              <a:gd name="connsiteY4-10" fmla="*/ 0 h 4419704"/>
              <a:gd name="connsiteX5-11" fmla="*/ 6880799 w 8116779"/>
              <a:gd name="connsiteY5-12" fmla="*/ 0 h 4419704"/>
              <a:gd name="connsiteX6-13" fmla="*/ 6908107 w 8116779"/>
              <a:gd name="connsiteY6-14" fmla="*/ 3274 h 4419704"/>
              <a:gd name="connsiteX7-15" fmla="*/ 7102842 w 8116779"/>
              <a:gd name="connsiteY7-16" fmla="*/ 26396 h 4419704"/>
              <a:gd name="connsiteX8-17" fmla="*/ 7597553 w 8116779"/>
              <a:gd name="connsiteY8-18" fmla="*/ 291168 h 4419704"/>
              <a:gd name="connsiteX9-19" fmla="*/ 7837931 w 8116779"/>
              <a:gd name="connsiteY9-20" fmla="*/ 629807 h 4419704"/>
              <a:gd name="connsiteX10-21" fmla="*/ 8005359 w 8116779"/>
              <a:gd name="connsiteY10-22" fmla="*/ 1103903 h 4419704"/>
              <a:gd name="connsiteX11-23" fmla="*/ 8076516 w 8116779"/>
              <a:gd name="connsiteY11-24" fmla="*/ 1510680 h 4419704"/>
              <a:gd name="connsiteX12-25" fmla="*/ 8104819 w 8116779"/>
              <a:gd name="connsiteY12-26" fmla="*/ 1839293 h 4419704"/>
              <a:gd name="connsiteX13-27" fmla="*/ 8114786 w 8116779"/>
              <a:gd name="connsiteY13-28" fmla="*/ 2165449 h 4419704"/>
              <a:gd name="connsiteX14-29" fmla="*/ 8116779 w 8116779"/>
              <a:gd name="connsiteY14-30" fmla="*/ 2182025 h 4419704"/>
              <a:gd name="connsiteX15-31" fmla="*/ 8116779 w 8116779"/>
              <a:gd name="connsiteY15-32" fmla="*/ 2237680 h 4419704"/>
              <a:gd name="connsiteX16-33" fmla="*/ 8114786 w 8116779"/>
              <a:gd name="connsiteY16-34" fmla="*/ 2261619 h 4419704"/>
              <a:gd name="connsiteX17-35" fmla="*/ 8098840 w 8116779"/>
              <a:gd name="connsiteY17-36" fmla="*/ 2676581 h 4419704"/>
              <a:gd name="connsiteX18-37" fmla="*/ 8035059 w 8116779"/>
              <a:gd name="connsiteY18-38" fmla="*/ 3176458 h 4419704"/>
              <a:gd name="connsiteX19-39" fmla="*/ 7905501 w 8116779"/>
              <a:gd name="connsiteY19-40" fmla="*/ 3636229 h 4419704"/>
              <a:gd name="connsiteX20-41" fmla="*/ 7690435 w 8116779"/>
              <a:gd name="connsiteY20-42" fmla="*/ 4021930 h 4419704"/>
              <a:gd name="connsiteX21-43" fmla="*/ 7183567 w 8116779"/>
              <a:gd name="connsiteY21-44" fmla="*/ 4369574 h 4419704"/>
              <a:gd name="connsiteX22-45" fmla="*/ 6937605 w 8116779"/>
              <a:gd name="connsiteY22-46" fmla="*/ 4412746 h 4419704"/>
              <a:gd name="connsiteX23-47" fmla="*/ 6884587 w 8116779"/>
              <a:gd name="connsiteY23-48" fmla="*/ 4419704 h 4419704"/>
              <a:gd name="connsiteX24-49" fmla="*/ 6799278 w 8116779"/>
              <a:gd name="connsiteY24-50" fmla="*/ 4419704 h 4419704"/>
              <a:gd name="connsiteX25-51" fmla="*/ 6764597 w 8116779"/>
              <a:gd name="connsiteY25-52" fmla="*/ 4414180 h 4419704"/>
              <a:gd name="connsiteX26-53" fmla="*/ 6365957 w 8116779"/>
              <a:gd name="connsiteY26-54" fmla="*/ 4350749 h 4419704"/>
              <a:gd name="connsiteX27-55" fmla="*/ 5846930 w 8116779"/>
              <a:gd name="connsiteY27-56" fmla="*/ 4169049 h 4419704"/>
              <a:gd name="connsiteX28-57" fmla="*/ 5137152 w 8116779"/>
              <a:gd name="connsiteY28-58" fmla="*/ 3798490 h 4419704"/>
              <a:gd name="connsiteX29-59" fmla="*/ 4502121 w 8116779"/>
              <a:gd name="connsiteY29-60" fmla="*/ 3354883 h 4419704"/>
              <a:gd name="connsiteX30-61" fmla="*/ 4130192 w 8116779"/>
              <a:gd name="connsiteY30-62" fmla="*/ 2985347 h 4419704"/>
              <a:gd name="connsiteX31-63" fmla="*/ 3906953 w 8116779"/>
              <a:gd name="connsiteY31-64" fmla="*/ 2629927 h 4419704"/>
              <a:gd name="connsiteX32-65" fmla="*/ 3817859 w 8116779"/>
              <a:gd name="connsiteY32-66" fmla="*/ 2298246 h 4419704"/>
              <a:gd name="connsiteX33-67" fmla="*/ 3811479 w 8116779"/>
              <a:gd name="connsiteY33-68" fmla="*/ 2241363 h 4419704"/>
              <a:gd name="connsiteX34-69" fmla="*/ 3811479 w 8116779"/>
              <a:gd name="connsiteY34-70" fmla="*/ 2174659 h 4419704"/>
              <a:gd name="connsiteX35-71" fmla="*/ 3814470 w 8116779"/>
              <a:gd name="connsiteY35-72" fmla="*/ 2158288 h 4419704"/>
              <a:gd name="connsiteX36-73" fmla="*/ 3825034 w 8116779"/>
              <a:gd name="connsiteY36-74" fmla="*/ 2060687 h 4419704"/>
              <a:gd name="connsiteX37-75" fmla="*/ 3950207 w 8116779"/>
              <a:gd name="connsiteY37-76" fmla="*/ 1696061 h 4419704"/>
              <a:gd name="connsiteX38-77" fmla="*/ 4246992 w 8116779"/>
              <a:gd name="connsiteY38-78" fmla="*/ 1297060 h 4419704"/>
              <a:gd name="connsiteX39-79" fmla="*/ 4653605 w 8116779"/>
              <a:gd name="connsiteY39-80" fmla="*/ 940210 h 4419704"/>
              <a:gd name="connsiteX40-81" fmla="*/ 5725146 w 8116779"/>
              <a:gd name="connsiteY40-82" fmla="*/ 301195 h 4419704"/>
              <a:gd name="connsiteX41-83" fmla="*/ 6351607 w 8116779"/>
              <a:gd name="connsiteY41-84" fmla="*/ 68750 h 4419704"/>
              <a:gd name="connsiteX42-85" fmla="*/ 6777552 w 8116779"/>
              <a:gd name="connsiteY42-86" fmla="*/ 3069 h 4419704"/>
              <a:gd name="connsiteX43-87" fmla="*/ 6799278 w 8116779"/>
              <a:gd name="connsiteY43-88" fmla="*/ 0 h 4419704"/>
              <a:gd name="connsiteX0-89" fmla="*/ 0 w 8116779"/>
              <a:gd name="connsiteY0-90" fmla="*/ 3118073 h 4419704"/>
              <a:gd name="connsiteX1-91" fmla="*/ 1864712 w 8116779"/>
              <a:gd name="connsiteY1-92" fmla="*/ 3118073 h 4419704"/>
              <a:gd name="connsiteX2-93" fmla="*/ 0 w 8116779"/>
              <a:gd name="connsiteY2-94" fmla="*/ 3118073 h 4419704"/>
              <a:gd name="connsiteX3-95" fmla="*/ 6799278 w 8116779"/>
              <a:gd name="connsiteY3-96" fmla="*/ 0 h 4419704"/>
              <a:gd name="connsiteX4-97" fmla="*/ 6880799 w 8116779"/>
              <a:gd name="connsiteY4-98" fmla="*/ 0 h 4419704"/>
              <a:gd name="connsiteX5-99" fmla="*/ 6908107 w 8116779"/>
              <a:gd name="connsiteY5-100" fmla="*/ 3274 h 4419704"/>
              <a:gd name="connsiteX6-101" fmla="*/ 7102842 w 8116779"/>
              <a:gd name="connsiteY6-102" fmla="*/ 26396 h 4419704"/>
              <a:gd name="connsiteX7-103" fmla="*/ 7597553 w 8116779"/>
              <a:gd name="connsiteY7-104" fmla="*/ 291168 h 4419704"/>
              <a:gd name="connsiteX8-105" fmla="*/ 7837931 w 8116779"/>
              <a:gd name="connsiteY8-106" fmla="*/ 629807 h 4419704"/>
              <a:gd name="connsiteX9-107" fmla="*/ 8005359 w 8116779"/>
              <a:gd name="connsiteY9-108" fmla="*/ 1103903 h 4419704"/>
              <a:gd name="connsiteX10-109" fmla="*/ 8076516 w 8116779"/>
              <a:gd name="connsiteY10-110" fmla="*/ 1510680 h 4419704"/>
              <a:gd name="connsiteX11-111" fmla="*/ 8104819 w 8116779"/>
              <a:gd name="connsiteY11-112" fmla="*/ 1839293 h 4419704"/>
              <a:gd name="connsiteX12-113" fmla="*/ 8114786 w 8116779"/>
              <a:gd name="connsiteY12-114" fmla="*/ 2165449 h 4419704"/>
              <a:gd name="connsiteX13-115" fmla="*/ 8116779 w 8116779"/>
              <a:gd name="connsiteY13-116" fmla="*/ 2182025 h 4419704"/>
              <a:gd name="connsiteX14-117" fmla="*/ 8116779 w 8116779"/>
              <a:gd name="connsiteY14-118" fmla="*/ 2237680 h 4419704"/>
              <a:gd name="connsiteX15-119" fmla="*/ 8114786 w 8116779"/>
              <a:gd name="connsiteY15-120" fmla="*/ 2261619 h 4419704"/>
              <a:gd name="connsiteX16-121" fmla="*/ 8098840 w 8116779"/>
              <a:gd name="connsiteY16-122" fmla="*/ 2676581 h 4419704"/>
              <a:gd name="connsiteX17-123" fmla="*/ 8035059 w 8116779"/>
              <a:gd name="connsiteY17-124" fmla="*/ 3176458 h 4419704"/>
              <a:gd name="connsiteX18-125" fmla="*/ 7905501 w 8116779"/>
              <a:gd name="connsiteY18-126" fmla="*/ 3636229 h 4419704"/>
              <a:gd name="connsiteX19-127" fmla="*/ 7690435 w 8116779"/>
              <a:gd name="connsiteY19-128" fmla="*/ 4021930 h 4419704"/>
              <a:gd name="connsiteX20-129" fmla="*/ 7183567 w 8116779"/>
              <a:gd name="connsiteY20-130" fmla="*/ 4369574 h 4419704"/>
              <a:gd name="connsiteX21-131" fmla="*/ 6937605 w 8116779"/>
              <a:gd name="connsiteY21-132" fmla="*/ 4412746 h 4419704"/>
              <a:gd name="connsiteX22-133" fmla="*/ 6884587 w 8116779"/>
              <a:gd name="connsiteY22-134" fmla="*/ 4419704 h 4419704"/>
              <a:gd name="connsiteX23-135" fmla="*/ 6799278 w 8116779"/>
              <a:gd name="connsiteY23-136" fmla="*/ 4419704 h 4419704"/>
              <a:gd name="connsiteX24-137" fmla="*/ 6764597 w 8116779"/>
              <a:gd name="connsiteY24-138" fmla="*/ 4414180 h 4419704"/>
              <a:gd name="connsiteX25-139" fmla="*/ 6365957 w 8116779"/>
              <a:gd name="connsiteY25-140" fmla="*/ 4350749 h 4419704"/>
              <a:gd name="connsiteX26-141" fmla="*/ 5846930 w 8116779"/>
              <a:gd name="connsiteY26-142" fmla="*/ 4169049 h 4419704"/>
              <a:gd name="connsiteX27-143" fmla="*/ 5137152 w 8116779"/>
              <a:gd name="connsiteY27-144" fmla="*/ 3798490 h 4419704"/>
              <a:gd name="connsiteX28-145" fmla="*/ 4502121 w 8116779"/>
              <a:gd name="connsiteY28-146" fmla="*/ 3354883 h 4419704"/>
              <a:gd name="connsiteX29-147" fmla="*/ 4130192 w 8116779"/>
              <a:gd name="connsiteY29-148" fmla="*/ 2985347 h 4419704"/>
              <a:gd name="connsiteX30-149" fmla="*/ 3906953 w 8116779"/>
              <a:gd name="connsiteY30-150" fmla="*/ 2629927 h 4419704"/>
              <a:gd name="connsiteX31-151" fmla="*/ 3817859 w 8116779"/>
              <a:gd name="connsiteY31-152" fmla="*/ 2298246 h 4419704"/>
              <a:gd name="connsiteX32-153" fmla="*/ 3811479 w 8116779"/>
              <a:gd name="connsiteY32-154" fmla="*/ 2241363 h 4419704"/>
              <a:gd name="connsiteX33-155" fmla="*/ 3811479 w 8116779"/>
              <a:gd name="connsiteY33-156" fmla="*/ 2174659 h 4419704"/>
              <a:gd name="connsiteX34-157" fmla="*/ 3814470 w 8116779"/>
              <a:gd name="connsiteY34-158" fmla="*/ 2158288 h 4419704"/>
              <a:gd name="connsiteX35-159" fmla="*/ 3825034 w 8116779"/>
              <a:gd name="connsiteY35-160" fmla="*/ 2060687 h 4419704"/>
              <a:gd name="connsiteX36-161" fmla="*/ 3950207 w 8116779"/>
              <a:gd name="connsiteY36-162" fmla="*/ 1696061 h 4419704"/>
              <a:gd name="connsiteX37-163" fmla="*/ 4246992 w 8116779"/>
              <a:gd name="connsiteY37-164" fmla="*/ 1297060 h 4419704"/>
              <a:gd name="connsiteX38-165" fmla="*/ 4653605 w 8116779"/>
              <a:gd name="connsiteY38-166" fmla="*/ 940210 h 4419704"/>
              <a:gd name="connsiteX39-167" fmla="*/ 5725146 w 8116779"/>
              <a:gd name="connsiteY39-168" fmla="*/ 301195 h 4419704"/>
              <a:gd name="connsiteX40-169" fmla="*/ 6351607 w 8116779"/>
              <a:gd name="connsiteY40-170" fmla="*/ 68750 h 4419704"/>
              <a:gd name="connsiteX41-171" fmla="*/ 6777552 w 8116779"/>
              <a:gd name="connsiteY41-172" fmla="*/ 3069 h 4419704"/>
              <a:gd name="connsiteX42-173" fmla="*/ 6799278 w 8116779"/>
              <a:gd name="connsiteY42-174" fmla="*/ 0 h 4419704"/>
              <a:gd name="connsiteX0-175" fmla="*/ 2987799 w 4305300"/>
              <a:gd name="connsiteY0-176" fmla="*/ 0 h 4419704"/>
              <a:gd name="connsiteX1-177" fmla="*/ 3069320 w 4305300"/>
              <a:gd name="connsiteY1-178" fmla="*/ 0 h 4419704"/>
              <a:gd name="connsiteX2-179" fmla="*/ 3096628 w 4305300"/>
              <a:gd name="connsiteY2-180" fmla="*/ 3274 h 4419704"/>
              <a:gd name="connsiteX3-181" fmla="*/ 3291363 w 4305300"/>
              <a:gd name="connsiteY3-182" fmla="*/ 26396 h 4419704"/>
              <a:gd name="connsiteX4-183" fmla="*/ 3786074 w 4305300"/>
              <a:gd name="connsiteY4-184" fmla="*/ 291168 h 4419704"/>
              <a:gd name="connsiteX5-185" fmla="*/ 4026452 w 4305300"/>
              <a:gd name="connsiteY5-186" fmla="*/ 629807 h 4419704"/>
              <a:gd name="connsiteX6-187" fmla="*/ 4193880 w 4305300"/>
              <a:gd name="connsiteY6-188" fmla="*/ 1103903 h 4419704"/>
              <a:gd name="connsiteX7-189" fmla="*/ 4265037 w 4305300"/>
              <a:gd name="connsiteY7-190" fmla="*/ 1510680 h 4419704"/>
              <a:gd name="connsiteX8-191" fmla="*/ 4293340 w 4305300"/>
              <a:gd name="connsiteY8-192" fmla="*/ 1839293 h 4419704"/>
              <a:gd name="connsiteX9-193" fmla="*/ 4303307 w 4305300"/>
              <a:gd name="connsiteY9-194" fmla="*/ 2165449 h 4419704"/>
              <a:gd name="connsiteX10-195" fmla="*/ 4305300 w 4305300"/>
              <a:gd name="connsiteY10-196" fmla="*/ 2182025 h 4419704"/>
              <a:gd name="connsiteX11-197" fmla="*/ 4305300 w 4305300"/>
              <a:gd name="connsiteY11-198" fmla="*/ 2237680 h 4419704"/>
              <a:gd name="connsiteX12-199" fmla="*/ 4303307 w 4305300"/>
              <a:gd name="connsiteY12-200" fmla="*/ 2261619 h 4419704"/>
              <a:gd name="connsiteX13-201" fmla="*/ 4287361 w 4305300"/>
              <a:gd name="connsiteY13-202" fmla="*/ 2676581 h 4419704"/>
              <a:gd name="connsiteX14-203" fmla="*/ 4223580 w 4305300"/>
              <a:gd name="connsiteY14-204" fmla="*/ 3176458 h 4419704"/>
              <a:gd name="connsiteX15-205" fmla="*/ 4094022 w 4305300"/>
              <a:gd name="connsiteY15-206" fmla="*/ 3636229 h 4419704"/>
              <a:gd name="connsiteX16-207" fmla="*/ 3878956 w 4305300"/>
              <a:gd name="connsiteY16-208" fmla="*/ 4021930 h 4419704"/>
              <a:gd name="connsiteX17-209" fmla="*/ 3372088 w 4305300"/>
              <a:gd name="connsiteY17-210" fmla="*/ 4369574 h 4419704"/>
              <a:gd name="connsiteX18-211" fmla="*/ 3126126 w 4305300"/>
              <a:gd name="connsiteY18-212" fmla="*/ 4412746 h 4419704"/>
              <a:gd name="connsiteX19-213" fmla="*/ 3073108 w 4305300"/>
              <a:gd name="connsiteY19-214" fmla="*/ 4419704 h 4419704"/>
              <a:gd name="connsiteX20-215" fmla="*/ 2987799 w 4305300"/>
              <a:gd name="connsiteY20-216" fmla="*/ 4419704 h 4419704"/>
              <a:gd name="connsiteX21-217" fmla="*/ 2953118 w 4305300"/>
              <a:gd name="connsiteY21-218" fmla="*/ 4414180 h 4419704"/>
              <a:gd name="connsiteX22-219" fmla="*/ 2554478 w 4305300"/>
              <a:gd name="connsiteY22-220" fmla="*/ 4350749 h 4419704"/>
              <a:gd name="connsiteX23-221" fmla="*/ 2035451 w 4305300"/>
              <a:gd name="connsiteY23-222" fmla="*/ 4169049 h 4419704"/>
              <a:gd name="connsiteX24-223" fmla="*/ 1325673 w 4305300"/>
              <a:gd name="connsiteY24-224" fmla="*/ 3798490 h 4419704"/>
              <a:gd name="connsiteX25-225" fmla="*/ 690642 w 4305300"/>
              <a:gd name="connsiteY25-226" fmla="*/ 3354883 h 4419704"/>
              <a:gd name="connsiteX26-227" fmla="*/ 318713 w 4305300"/>
              <a:gd name="connsiteY26-228" fmla="*/ 2985347 h 4419704"/>
              <a:gd name="connsiteX27-229" fmla="*/ 95474 w 4305300"/>
              <a:gd name="connsiteY27-230" fmla="*/ 2629927 h 4419704"/>
              <a:gd name="connsiteX28-231" fmla="*/ 6380 w 4305300"/>
              <a:gd name="connsiteY28-232" fmla="*/ 2298246 h 4419704"/>
              <a:gd name="connsiteX29-233" fmla="*/ 0 w 4305300"/>
              <a:gd name="connsiteY29-234" fmla="*/ 2241363 h 4419704"/>
              <a:gd name="connsiteX30-235" fmla="*/ 0 w 4305300"/>
              <a:gd name="connsiteY30-236" fmla="*/ 2174659 h 4419704"/>
              <a:gd name="connsiteX31-237" fmla="*/ 2991 w 4305300"/>
              <a:gd name="connsiteY31-238" fmla="*/ 2158288 h 4419704"/>
              <a:gd name="connsiteX32-239" fmla="*/ 13555 w 4305300"/>
              <a:gd name="connsiteY32-240" fmla="*/ 2060687 h 4419704"/>
              <a:gd name="connsiteX33-241" fmla="*/ 138728 w 4305300"/>
              <a:gd name="connsiteY33-242" fmla="*/ 1696061 h 4419704"/>
              <a:gd name="connsiteX34-243" fmla="*/ 435513 w 4305300"/>
              <a:gd name="connsiteY34-244" fmla="*/ 1297060 h 4419704"/>
              <a:gd name="connsiteX35-245" fmla="*/ 842126 w 4305300"/>
              <a:gd name="connsiteY35-246" fmla="*/ 940210 h 4419704"/>
              <a:gd name="connsiteX36-247" fmla="*/ 1913667 w 4305300"/>
              <a:gd name="connsiteY36-248" fmla="*/ 301195 h 4419704"/>
              <a:gd name="connsiteX37-249" fmla="*/ 2540128 w 4305300"/>
              <a:gd name="connsiteY37-250" fmla="*/ 68750 h 4419704"/>
              <a:gd name="connsiteX38-251" fmla="*/ 2966073 w 4305300"/>
              <a:gd name="connsiteY38-252" fmla="*/ 3069 h 4419704"/>
              <a:gd name="connsiteX39-253" fmla="*/ 2987799 w 4305300"/>
              <a:gd name="connsiteY39-254" fmla="*/ 0 h 4419704"/>
            </a:gdLst>
            <a:ahLst/>
            <a:cxnLst>
              <a:cxn ang="0">
                <a:pos x="connsiteX0-1" y="connsiteY0-2"/>
              </a:cxn>
              <a:cxn ang="0">
                <a:pos x="connsiteX1-3" y="connsiteY1-4"/>
              </a:cxn>
              <a:cxn ang="0">
                <a:pos x="connsiteX2-5" y="connsiteY2-6"/>
              </a:cxn>
              <a:cxn ang="0">
                <a:pos x="connsiteX3-7" y="connsiteY3-8"/>
              </a:cxn>
              <a:cxn ang="0">
                <a:pos x="connsiteX4-9" y="connsiteY4-10"/>
              </a:cxn>
              <a:cxn ang="0">
                <a:pos x="connsiteX5-11" y="connsiteY5-12"/>
              </a:cxn>
              <a:cxn ang="0">
                <a:pos x="connsiteX6-13" y="connsiteY6-14"/>
              </a:cxn>
              <a:cxn ang="0">
                <a:pos x="connsiteX7-15" y="connsiteY7-16"/>
              </a:cxn>
              <a:cxn ang="0">
                <a:pos x="connsiteX8-17" y="connsiteY8-18"/>
              </a:cxn>
              <a:cxn ang="0">
                <a:pos x="connsiteX9-19" y="connsiteY9-20"/>
              </a:cxn>
              <a:cxn ang="0">
                <a:pos x="connsiteX10-21" y="connsiteY10-22"/>
              </a:cxn>
              <a:cxn ang="0">
                <a:pos x="connsiteX11-23" y="connsiteY11-24"/>
              </a:cxn>
              <a:cxn ang="0">
                <a:pos x="connsiteX12-25" y="connsiteY12-26"/>
              </a:cxn>
              <a:cxn ang="0">
                <a:pos x="connsiteX13-27" y="connsiteY13-28"/>
              </a:cxn>
              <a:cxn ang="0">
                <a:pos x="connsiteX14-29" y="connsiteY14-30"/>
              </a:cxn>
              <a:cxn ang="0">
                <a:pos x="connsiteX15-31" y="connsiteY15-32"/>
              </a:cxn>
              <a:cxn ang="0">
                <a:pos x="connsiteX16-33" y="connsiteY16-34"/>
              </a:cxn>
              <a:cxn ang="0">
                <a:pos x="connsiteX17-35" y="connsiteY17-36"/>
              </a:cxn>
              <a:cxn ang="0">
                <a:pos x="connsiteX18-37" y="connsiteY18-38"/>
              </a:cxn>
              <a:cxn ang="0">
                <a:pos x="connsiteX19-39" y="connsiteY19-40"/>
              </a:cxn>
              <a:cxn ang="0">
                <a:pos x="connsiteX20-41" y="connsiteY20-42"/>
              </a:cxn>
              <a:cxn ang="0">
                <a:pos x="connsiteX21-43" y="connsiteY21-44"/>
              </a:cxn>
              <a:cxn ang="0">
                <a:pos x="connsiteX22-45" y="connsiteY22-46"/>
              </a:cxn>
              <a:cxn ang="0">
                <a:pos x="connsiteX23-47" y="connsiteY23-48"/>
              </a:cxn>
              <a:cxn ang="0">
                <a:pos x="connsiteX24-49" y="connsiteY24-50"/>
              </a:cxn>
              <a:cxn ang="0">
                <a:pos x="connsiteX25-51" y="connsiteY25-52"/>
              </a:cxn>
              <a:cxn ang="0">
                <a:pos x="connsiteX26-53" y="connsiteY26-54"/>
              </a:cxn>
              <a:cxn ang="0">
                <a:pos x="connsiteX27-55" y="connsiteY27-56"/>
              </a:cxn>
              <a:cxn ang="0">
                <a:pos x="connsiteX28-57" y="connsiteY28-58"/>
              </a:cxn>
              <a:cxn ang="0">
                <a:pos x="connsiteX29-59" y="connsiteY29-60"/>
              </a:cxn>
              <a:cxn ang="0">
                <a:pos x="connsiteX30-61" y="connsiteY30-62"/>
              </a:cxn>
              <a:cxn ang="0">
                <a:pos x="connsiteX31-63" y="connsiteY31-64"/>
              </a:cxn>
              <a:cxn ang="0">
                <a:pos x="connsiteX32-65" y="connsiteY32-66"/>
              </a:cxn>
              <a:cxn ang="0">
                <a:pos x="connsiteX33-67" y="connsiteY33-68"/>
              </a:cxn>
              <a:cxn ang="0">
                <a:pos x="connsiteX34-69" y="connsiteY34-70"/>
              </a:cxn>
              <a:cxn ang="0">
                <a:pos x="connsiteX35-71" y="connsiteY35-72"/>
              </a:cxn>
              <a:cxn ang="0">
                <a:pos x="connsiteX36-73" y="connsiteY36-74"/>
              </a:cxn>
              <a:cxn ang="0">
                <a:pos x="connsiteX37-75" y="connsiteY37-76"/>
              </a:cxn>
              <a:cxn ang="0">
                <a:pos x="connsiteX38-77" y="connsiteY38-78"/>
              </a:cxn>
              <a:cxn ang="0">
                <a:pos x="connsiteX39-79" y="connsiteY39-80"/>
              </a:cxn>
            </a:cxnLst>
            <a:rect l="l" t="t" r="r" b="b"/>
            <a:pathLst>
              <a:path w="4305300" h="4419704">
                <a:moveTo>
                  <a:pt x="2987799" y="0"/>
                </a:moveTo>
                <a:lnTo>
                  <a:pt x="3069320" y="0"/>
                </a:lnTo>
                <a:cubicBezTo>
                  <a:pt x="3078490" y="1227"/>
                  <a:pt x="3087458" y="3274"/>
                  <a:pt x="3096628" y="3274"/>
                </a:cubicBezTo>
                <a:cubicBezTo>
                  <a:pt x="3162402" y="3478"/>
                  <a:pt x="3227182" y="12686"/>
                  <a:pt x="3291363" y="26396"/>
                </a:cubicBezTo>
                <a:cubicBezTo>
                  <a:pt x="3481912" y="66704"/>
                  <a:pt x="3647346" y="154076"/>
                  <a:pt x="3786074" y="291168"/>
                </a:cubicBezTo>
                <a:cubicBezTo>
                  <a:pt x="3885932" y="389999"/>
                  <a:pt x="3963466" y="504786"/>
                  <a:pt x="4026452" y="629807"/>
                </a:cubicBezTo>
                <a:cubicBezTo>
                  <a:pt x="4102393" y="780815"/>
                  <a:pt x="4154615" y="940005"/>
                  <a:pt x="4193880" y="1103903"/>
                </a:cubicBezTo>
                <a:cubicBezTo>
                  <a:pt x="4225772" y="1238130"/>
                  <a:pt x="4248494" y="1373790"/>
                  <a:pt x="4265037" y="1510680"/>
                </a:cubicBezTo>
                <a:cubicBezTo>
                  <a:pt x="4278392" y="1619943"/>
                  <a:pt x="4288558" y="1729618"/>
                  <a:pt x="4293340" y="1839293"/>
                </a:cubicBezTo>
                <a:cubicBezTo>
                  <a:pt x="4298324" y="1948148"/>
                  <a:pt x="4300119" y="2056799"/>
                  <a:pt x="4303307" y="2165449"/>
                </a:cubicBezTo>
                <a:cubicBezTo>
                  <a:pt x="4303506" y="2170974"/>
                  <a:pt x="4304702" y="2176500"/>
                  <a:pt x="4305300" y="2182025"/>
                </a:cubicBezTo>
                <a:lnTo>
                  <a:pt x="4305300" y="2237680"/>
                </a:lnTo>
                <a:cubicBezTo>
                  <a:pt x="4304702" y="2245660"/>
                  <a:pt x="4303506" y="2253640"/>
                  <a:pt x="4303307" y="2261619"/>
                </a:cubicBezTo>
                <a:cubicBezTo>
                  <a:pt x="4301911" y="2399940"/>
                  <a:pt x="4297327" y="2538465"/>
                  <a:pt x="4287361" y="2676581"/>
                </a:cubicBezTo>
                <a:cubicBezTo>
                  <a:pt x="4275004" y="2844365"/>
                  <a:pt x="4255270" y="3011333"/>
                  <a:pt x="4223580" y="3176458"/>
                </a:cubicBezTo>
                <a:cubicBezTo>
                  <a:pt x="4193283" y="3333397"/>
                  <a:pt x="4152622" y="3487270"/>
                  <a:pt x="4094022" y="3636229"/>
                </a:cubicBezTo>
                <a:cubicBezTo>
                  <a:pt x="4039608" y="3774345"/>
                  <a:pt x="3971240" y="3904686"/>
                  <a:pt x="3878956" y="4021930"/>
                </a:cubicBezTo>
                <a:cubicBezTo>
                  <a:pt x="3746209" y="4190330"/>
                  <a:pt x="3579180" y="4309007"/>
                  <a:pt x="3372088" y="4369574"/>
                </a:cubicBezTo>
                <a:cubicBezTo>
                  <a:pt x="3291761" y="4393104"/>
                  <a:pt x="3209640" y="4407019"/>
                  <a:pt x="3126126" y="4412746"/>
                </a:cubicBezTo>
                <a:cubicBezTo>
                  <a:pt x="3108386" y="4413975"/>
                  <a:pt x="3090848" y="4417248"/>
                  <a:pt x="3073108" y="4419704"/>
                </a:cubicBezTo>
                <a:lnTo>
                  <a:pt x="2987799" y="4419704"/>
                </a:lnTo>
                <a:cubicBezTo>
                  <a:pt x="2976238" y="4417863"/>
                  <a:pt x="2964878" y="4414792"/>
                  <a:pt x="2953118" y="4414180"/>
                </a:cubicBezTo>
                <a:cubicBezTo>
                  <a:pt x="2818178" y="4407019"/>
                  <a:pt x="2685432" y="4384101"/>
                  <a:pt x="2554478" y="4350749"/>
                </a:cubicBezTo>
                <a:cubicBezTo>
                  <a:pt x="2376287" y="4305324"/>
                  <a:pt x="2203876" y="4242506"/>
                  <a:pt x="2035451" y="4169049"/>
                </a:cubicBezTo>
                <a:cubicBezTo>
                  <a:pt x="1790089" y="4062445"/>
                  <a:pt x="1554892" y="3936197"/>
                  <a:pt x="1325673" y="3798490"/>
                </a:cubicBezTo>
                <a:cubicBezTo>
                  <a:pt x="1103832" y="3665080"/>
                  <a:pt x="889762" y="3520622"/>
                  <a:pt x="690642" y="3354883"/>
                </a:cubicBezTo>
                <a:cubicBezTo>
                  <a:pt x="555903" y="3242549"/>
                  <a:pt x="429534" y="3121620"/>
                  <a:pt x="318713" y="2985347"/>
                </a:cubicBezTo>
                <a:cubicBezTo>
                  <a:pt x="229616" y="2876082"/>
                  <a:pt x="152680" y="2759041"/>
                  <a:pt x="95474" y="2629927"/>
                </a:cubicBezTo>
                <a:cubicBezTo>
                  <a:pt x="48634" y="2523938"/>
                  <a:pt x="17342" y="2413853"/>
                  <a:pt x="6380" y="2298246"/>
                </a:cubicBezTo>
                <a:cubicBezTo>
                  <a:pt x="4586" y="2279217"/>
                  <a:pt x="2193" y="2260392"/>
                  <a:pt x="0" y="2241363"/>
                </a:cubicBezTo>
                <a:lnTo>
                  <a:pt x="0" y="2174659"/>
                </a:lnTo>
                <a:cubicBezTo>
                  <a:pt x="998" y="2169132"/>
                  <a:pt x="2591" y="2163813"/>
                  <a:pt x="2991" y="2158288"/>
                </a:cubicBezTo>
                <a:cubicBezTo>
                  <a:pt x="6577" y="2125756"/>
                  <a:pt x="8572" y="2093016"/>
                  <a:pt x="13555" y="2060687"/>
                </a:cubicBezTo>
                <a:cubicBezTo>
                  <a:pt x="32888" y="1931575"/>
                  <a:pt x="77137" y="1810851"/>
                  <a:pt x="138728" y="1696061"/>
                </a:cubicBezTo>
                <a:cubicBezTo>
                  <a:pt x="217857" y="1548532"/>
                  <a:pt x="320306" y="1417988"/>
                  <a:pt x="435513" y="1297060"/>
                </a:cubicBezTo>
                <a:cubicBezTo>
                  <a:pt x="560288" y="1165901"/>
                  <a:pt x="697219" y="1048246"/>
                  <a:pt x="842126" y="940210"/>
                </a:cubicBezTo>
                <a:cubicBezTo>
                  <a:pt x="1177181" y="690170"/>
                  <a:pt x="1536155" y="480029"/>
                  <a:pt x="1913667" y="301195"/>
                </a:cubicBezTo>
                <a:cubicBezTo>
                  <a:pt x="2115775" y="205435"/>
                  <a:pt x="2323467" y="124611"/>
                  <a:pt x="2540128" y="68750"/>
                </a:cubicBezTo>
                <a:cubicBezTo>
                  <a:pt x="2679850" y="32534"/>
                  <a:pt x="2821168" y="5525"/>
                  <a:pt x="2966073" y="3069"/>
                </a:cubicBezTo>
                <a:cubicBezTo>
                  <a:pt x="2973448" y="2863"/>
                  <a:pt x="2980623" y="1022"/>
                  <a:pt x="298779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9889709"/>
      </p:ext>
    </p:extLst>
  </p:cSld>
  <p:clrMapOvr>
    <a:masterClrMapping/>
  </p:clrMapOvr>
  <p:transition spd="slow">
    <p:wip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showMasterSp="0" preserve="1" userDrawn="1">
  <p:cSld name="38_Title Slide">
    <p:spTree>
      <p:nvGrpSpPr>
        <p:cNvPr id="1" name=""/>
        <p:cNvGrpSpPr/>
        <p:nvPr/>
      </p:nvGrpSpPr>
      <p:grpSpPr>
        <a:xfrm>
          <a:off x="0" y="0"/>
          <a:ext cx="0" cy="0"/>
          <a:chOff x="0" y="0"/>
          <a:chExt cx="0" cy="0"/>
        </a:xfrm>
      </p:grpSpPr>
      <p:sp>
        <p:nvSpPr>
          <p:cNvPr id="9" name="Picture Placeholder 3"/>
          <p:cNvSpPr>
            <a:spLocks noGrp="1"/>
          </p:cNvSpPr>
          <p:nvPr>
            <p:ph type="pic" sz="quarter" idx="17" hasCustomPrompt="1"/>
          </p:nvPr>
        </p:nvSpPr>
        <p:spPr>
          <a:xfrm>
            <a:off x="2993546" y="762000"/>
            <a:ext cx="1627058" cy="1627057"/>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3"/>
          <p:cNvSpPr>
            <a:spLocks noGrp="1"/>
          </p:cNvSpPr>
          <p:nvPr>
            <p:ph type="pic" sz="quarter" idx="18" hasCustomPrompt="1"/>
          </p:nvPr>
        </p:nvSpPr>
        <p:spPr>
          <a:xfrm>
            <a:off x="-1410814" y="0"/>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3"/>
          <p:cNvSpPr>
            <a:spLocks noGrp="1"/>
          </p:cNvSpPr>
          <p:nvPr>
            <p:ph type="pic" sz="quarter" idx="19" hasCustomPrompt="1"/>
          </p:nvPr>
        </p:nvSpPr>
        <p:spPr>
          <a:xfrm>
            <a:off x="7743460" y="-1410813"/>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3"/>
          <p:cNvSpPr>
            <a:spLocks noGrp="1"/>
          </p:cNvSpPr>
          <p:nvPr>
            <p:ph type="pic" sz="quarter" idx="20" hasCustomPrompt="1"/>
          </p:nvPr>
        </p:nvSpPr>
        <p:spPr>
          <a:xfrm>
            <a:off x="10711065" y="3784102"/>
            <a:ext cx="2821627" cy="2821625"/>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3"/>
          <p:cNvSpPr>
            <a:spLocks noGrp="1"/>
          </p:cNvSpPr>
          <p:nvPr>
            <p:ph type="pic" sz="quarter" idx="21" hasCustomPrompt="1"/>
          </p:nvPr>
        </p:nvSpPr>
        <p:spPr>
          <a:xfrm>
            <a:off x="2038326" y="4613098"/>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4" name="Picture Placeholder 3"/>
          <p:cNvSpPr>
            <a:spLocks noGrp="1"/>
          </p:cNvSpPr>
          <p:nvPr>
            <p:ph type="pic" sz="quarter" idx="22" hasCustomPrompt="1"/>
          </p:nvPr>
        </p:nvSpPr>
        <p:spPr>
          <a:xfrm>
            <a:off x="8901464" y="4052142"/>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5" name="Picture Placeholder 3"/>
          <p:cNvSpPr>
            <a:spLocks noGrp="1"/>
          </p:cNvSpPr>
          <p:nvPr>
            <p:ph type="pic" sz="quarter" idx="23" hasCustomPrompt="1"/>
          </p:nvPr>
        </p:nvSpPr>
        <p:spPr>
          <a:xfrm>
            <a:off x="10711065" y="1410812"/>
            <a:ext cx="1304263" cy="1304262"/>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6" name="Picture Placeholder 3"/>
          <p:cNvSpPr>
            <a:spLocks noGrp="1"/>
          </p:cNvSpPr>
          <p:nvPr>
            <p:ph type="pic" sz="quarter" idx="24" hasCustomPrompt="1"/>
          </p:nvPr>
        </p:nvSpPr>
        <p:spPr>
          <a:xfrm>
            <a:off x="5221817" y="193433"/>
            <a:ext cx="5043285" cy="5043281"/>
          </a:xfrm>
          <a:custGeom>
            <a:avLst/>
            <a:gdLst>
              <a:gd name="connsiteX0" fmla="*/ 1090639 w 2181277"/>
              <a:gd name="connsiteY0" fmla="*/ 0 h 2181277"/>
              <a:gd name="connsiteX1" fmla="*/ 1530401 w 2181277"/>
              <a:gd name="connsiteY1" fmla="*/ 181378 h 2181277"/>
              <a:gd name="connsiteX2" fmla="*/ 1999900 w 2181277"/>
              <a:gd name="connsiteY2" fmla="*/ 650877 h 2181277"/>
              <a:gd name="connsiteX3" fmla="*/ 1999900 w 2181277"/>
              <a:gd name="connsiteY3" fmla="*/ 1530401 h 2181277"/>
              <a:gd name="connsiteX4" fmla="*/ 1530401 w 2181277"/>
              <a:gd name="connsiteY4" fmla="*/ 1999900 h 2181277"/>
              <a:gd name="connsiteX5" fmla="*/ 650877 w 2181277"/>
              <a:gd name="connsiteY5" fmla="*/ 1999900 h 2181277"/>
              <a:gd name="connsiteX6" fmla="*/ 181378 w 2181277"/>
              <a:gd name="connsiteY6" fmla="*/ 1530401 h 2181277"/>
              <a:gd name="connsiteX7" fmla="*/ 181378 w 2181277"/>
              <a:gd name="connsiteY7" fmla="*/ 650877 h 2181277"/>
              <a:gd name="connsiteX8" fmla="*/ 650877 w 2181277"/>
              <a:gd name="connsiteY8" fmla="*/ 181378 h 2181277"/>
              <a:gd name="connsiteX9" fmla="*/ 1090639 w 2181277"/>
              <a:gd name="connsiteY9" fmla="*/ 0 h 21812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2181277" h="2181277">
                <a:moveTo>
                  <a:pt x="1090639" y="0"/>
                </a:moveTo>
                <a:cubicBezTo>
                  <a:pt x="1250061" y="0"/>
                  <a:pt x="1409483" y="60459"/>
                  <a:pt x="1530401" y="181378"/>
                </a:cubicBezTo>
                <a:lnTo>
                  <a:pt x="1999900" y="650877"/>
                </a:lnTo>
                <a:cubicBezTo>
                  <a:pt x="2241737" y="892714"/>
                  <a:pt x="2241737" y="1288564"/>
                  <a:pt x="1999900" y="1530401"/>
                </a:cubicBezTo>
                <a:lnTo>
                  <a:pt x="1530401" y="1999900"/>
                </a:lnTo>
                <a:cubicBezTo>
                  <a:pt x="1288564" y="2241737"/>
                  <a:pt x="892714" y="2241737"/>
                  <a:pt x="650877" y="1999900"/>
                </a:cubicBezTo>
                <a:lnTo>
                  <a:pt x="181378" y="1530401"/>
                </a:lnTo>
                <a:cubicBezTo>
                  <a:pt x="-60459" y="1288564"/>
                  <a:pt x="-60459" y="892714"/>
                  <a:pt x="181378" y="650877"/>
                </a:cubicBezTo>
                <a:lnTo>
                  <a:pt x="650877" y="181378"/>
                </a:lnTo>
                <a:cubicBezTo>
                  <a:pt x="771796" y="60459"/>
                  <a:pt x="931217" y="0"/>
                  <a:pt x="1090639" y="0"/>
                </a:cubicBezTo>
                <a:close/>
              </a:path>
            </a:pathLst>
          </a:custGeom>
          <a:pattFill prst="pct10">
            <a:fgClr>
              <a:schemeClr val="tx1"/>
            </a:fgClr>
            <a:bgClr>
              <a:schemeClr val="bg1"/>
            </a:bgClr>
          </a:pattFill>
          <a:effectLst>
            <a:softEdge rad="317500"/>
          </a:effectLst>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645159160"/>
      </p:ext>
    </p:extLst>
  </p:cSld>
  <p:clrMapOvr>
    <a:masterClrMapping/>
  </p:clrMapOvr>
  <p:transition spd="slow">
    <p:wipe/>
  </p:transition>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5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2" name="Picture Placeholder 11"/>
          <p:cNvSpPr>
            <a:spLocks noGrp="1"/>
          </p:cNvSpPr>
          <p:nvPr>
            <p:ph type="pic" sz="quarter" idx="16" hasCustomPrompt="1"/>
          </p:nvPr>
        </p:nvSpPr>
        <p:spPr>
          <a:xfrm>
            <a:off x="8042767" y="2520777"/>
            <a:ext cx="1864712" cy="1816444"/>
          </a:xfrm>
          <a:custGeom>
            <a:avLst/>
            <a:gdLst>
              <a:gd name="connsiteX0" fmla="*/ 920615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5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8 w 1864712"/>
              <a:gd name="connsiteY13" fmla="*/ 957670 h 1816444"/>
              <a:gd name="connsiteX14" fmla="*/ 1602616 w 1864712"/>
              <a:gd name="connsiteY14" fmla="*/ 1257131 h 1816444"/>
              <a:gd name="connsiteX15" fmla="*/ 1415454 w 1864712"/>
              <a:gd name="connsiteY15" fmla="*/ 1525056 h 1816444"/>
              <a:gd name="connsiteX16" fmla="*/ 1259544 w 1864712"/>
              <a:gd name="connsiteY16" fmla="*/ 1681976 h 1816444"/>
              <a:gd name="connsiteX17" fmla="*/ 1109589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6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5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5"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5" y="34479"/>
                </a:cubicBezTo>
                <a:cubicBezTo>
                  <a:pt x="1406389" y="47261"/>
                  <a:pt x="1471310" y="64416"/>
                  <a:pt x="1534157" y="89140"/>
                </a:cubicBezTo>
                <a:cubicBezTo>
                  <a:pt x="1592429" y="112098"/>
                  <a:pt x="1647421"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8" y="957670"/>
                </a:cubicBezTo>
                <a:cubicBezTo>
                  <a:pt x="1713981" y="1061190"/>
                  <a:pt x="1660716" y="1160422"/>
                  <a:pt x="1602616" y="1257131"/>
                </a:cubicBezTo>
                <a:cubicBezTo>
                  <a:pt x="1546329" y="1350728"/>
                  <a:pt x="1485381" y="1441046"/>
                  <a:pt x="1415454" y="1525056"/>
                </a:cubicBezTo>
                <a:cubicBezTo>
                  <a:pt x="1368060" y="1581904"/>
                  <a:pt x="1317039" y="1635220"/>
                  <a:pt x="1259544" y="1681976"/>
                </a:cubicBezTo>
                <a:cubicBezTo>
                  <a:pt x="1213444" y="1719567"/>
                  <a:pt x="1164064" y="1752027"/>
                  <a:pt x="1109589" y="1776163"/>
                </a:cubicBezTo>
                <a:cubicBezTo>
                  <a:pt x="1064871" y="1795925"/>
                  <a:pt x="1018426" y="1809128"/>
                  <a:pt x="969650" y="1813753"/>
                </a:cubicBezTo>
                <a:cubicBezTo>
                  <a:pt x="961621" y="1814509"/>
                  <a:pt x="953679" y="1815519"/>
                  <a:pt x="945651" y="1816444"/>
                </a:cubicBezTo>
                <a:cubicBezTo>
                  <a:pt x="936241" y="1816444"/>
                  <a:pt x="926917"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39"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6" y="47009"/>
                </a:cubicBezTo>
                <a:cubicBezTo>
                  <a:pt x="522378" y="33554"/>
                  <a:pt x="579614" y="23967"/>
                  <a:pt x="637369" y="16987"/>
                </a:cubicBezTo>
                <a:cubicBezTo>
                  <a:pt x="683468" y="11353"/>
                  <a:pt x="729741" y="7064"/>
                  <a:pt x="776014" y="5046"/>
                </a:cubicBezTo>
                <a:cubicBezTo>
                  <a:pt x="821941" y="2943"/>
                  <a:pt x="867781" y="2186"/>
                  <a:pt x="913622" y="841"/>
                </a:cubicBezTo>
                <a:cubicBezTo>
                  <a:pt x="915953" y="757"/>
                  <a:pt x="918285" y="252"/>
                  <a:pt x="920615"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3"/>
          <p:cNvSpPr>
            <a:spLocks noGrp="1"/>
          </p:cNvSpPr>
          <p:nvPr>
            <p:ph type="pic" sz="quarter" idx="12" hasCustomPrompt="1"/>
          </p:nvPr>
        </p:nvSpPr>
        <p:spPr>
          <a:xfrm>
            <a:off x="4930775" y="2293937"/>
            <a:ext cx="2330450" cy="2270125"/>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5" hasCustomPrompt="1"/>
          </p:nvPr>
        </p:nvSpPr>
        <p:spPr>
          <a:xfrm>
            <a:off x="2284521" y="2520777"/>
            <a:ext cx="1864712" cy="1816444"/>
          </a:xfrm>
          <a:custGeom>
            <a:avLst/>
            <a:gdLst>
              <a:gd name="connsiteX0" fmla="*/ 920616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6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9 w 1864712"/>
              <a:gd name="connsiteY13" fmla="*/ 957670 h 1816444"/>
              <a:gd name="connsiteX14" fmla="*/ 1602616 w 1864712"/>
              <a:gd name="connsiteY14" fmla="*/ 1257131 h 1816444"/>
              <a:gd name="connsiteX15" fmla="*/ 1415455 w 1864712"/>
              <a:gd name="connsiteY15" fmla="*/ 1525056 h 1816444"/>
              <a:gd name="connsiteX16" fmla="*/ 1259544 w 1864712"/>
              <a:gd name="connsiteY16" fmla="*/ 1681976 h 1816444"/>
              <a:gd name="connsiteX17" fmla="*/ 1109590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7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6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6"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6" y="34479"/>
                </a:cubicBezTo>
                <a:cubicBezTo>
                  <a:pt x="1406390" y="47261"/>
                  <a:pt x="1471310" y="64416"/>
                  <a:pt x="1534157" y="89140"/>
                </a:cubicBezTo>
                <a:cubicBezTo>
                  <a:pt x="1592430" y="112098"/>
                  <a:pt x="1647422"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9" y="957670"/>
                </a:cubicBezTo>
                <a:cubicBezTo>
                  <a:pt x="1713981" y="1061190"/>
                  <a:pt x="1660716" y="1160422"/>
                  <a:pt x="1602616" y="1257131"/>
                </a:cubicBezTo>
                <a:cubicBezTo>
                  <a:pt x="1546330" y="1350728"/>
                  <a:pt x="1485381" y="1441046"/>
                  <a:pt x="1415455" y="1525056"/>
                </a:cubicBezTo>
                <a:cubicBezTo>
                  <a:pt x="1368060" y="1581904"/>
                  <a:pt x="1317039" y="1635220"/>
                  <a:pt x="1259544" y="1681976"/>
                </a:cubicBezTo>
                <a:cubicBezTo>
                  <a:pt x="1213444" y="1719567"/>
                  <a:pt x="1164064" y="1752027"/>
                  <a:pt x="1109590" y="1776163"/>
                </a:cubicBezTo>
                <a:cubicBezTo>
                  <a:pt x="1064872" y="1795925"/>
                  <a:pt x="1018426" y="1809128"/>
                  <a:pt x="969650" y="1813753"/>
                </a:cubicBezTo>
                <a:cubicBezTo>
                  <a:pt x="961622" y="1814509"/>
                  <a:pt x="953679" y="1815519"/>
                  <a:pt x="945651" y="1816444"/>
                </a:cubicBezTo>
                <a:cubicBezTo>
                  <a:pt x="936241" y="1816444"/>
                  <a:pt x="926918"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40"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7" y="47009"/>
                </a:cubicBezTo>
                <a:cubicBezTo>
                  <a:pt x="522378" y="33554"/>
                  <a:pt x="579614" y="23967"/>
                  <a:pt x="637369" y="16987"/>
                </a:cubicBezTo>
                <a:cubicBezTo>
                  <a:pt x="683468" y="11353"/>
                  <a:pt x="729741" y="7064"/>
                  <a:pt x="776014" y="5046"/>
                </a:cubicBezTo>
                <a:cubicBezTo>
                  <a:pt x="821941" y="2943"/>
                  <a:pt x="867782" y="2186"/>
                  <a:pt x="913622" y="841"/>
                </a:cubicBezTo>
                <a:cubicBezTo>
                  <a:pt x="915953" y="757"/>
                  <a:pt x="918285" y="252"/>
                  <a:pt x="920616"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905153783"/>
      </p:ext>
    </p:extLst>
  </p:cSld>
  <p:clrMapOvr>
    <a:masterClrMapping/>
  </p:clrMapOvr>
  <p:transition spd="slow">
    <p:wip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preserve="1" userDrawn="1">
  <p:cSld name="9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2" name="Picture Placeholder 11"/>
          <p:cNvSpPr>
            <a:spLocks noGrp="1"/>
          </p:cNvSpPr>
          <p:nvPr>
            <p:ph type="pic" sz="quarter" idx="16" hasCustomPrompt="1"/>
          </p:nvPr>
        </p:nvSpPr>
        <p:spPr>
          <a:xfrm>
            <a:off x="6185204" y="2603343"/>
            <a:ext cx="1695193" cy="1651313"/>
          </a:xfrm>
          <a:custGeom>
            <a:avLst/>
            <a:gdLst>
              <a:gd name="connsiteX0" fmla="*/ 920615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5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8 w 1864712"/>
              <a:gd name="connsiteY13" fmla="*/ 957670 h 1816444"/>
              <a:gd name="connsiteX14" fmla="*/ 1602616 w 1864712"/>
              <a:gd name="connsiteY14" fmla="*/ 1257131 h 1816444"/>
              <a:gd name="connsiteX15" fmla="*/ 1415454 w 1864712"/>
              <a:gd name="connsiteY15" fmla="*/ 1525056 h 1816444"/>
              <a:gd name="connsiteX16" fmla="*/ 1259544 w 1864712"/>
              <a:gd name="connsiteY16" fmla="*/ 1681976 h 1816444"/>
              <a:gd name="connsiteX17" fmla="*/ 1109589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6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5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5"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5" y="34479"/>
                </a:cubicBezTo>
                <a:cubicBezTo>
                  <a:pt x="1406389" y="47261"/>
                  <a:pt x="1471310" y="64416"/>
                  <a:pt x="1534157" y="89140"/>
                </a:cubicBezTo>
                <a:cubicBezTo>
                  <a:pt x="1592429" y="112098"/>
                  <a:pt x="1647421"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8" y="957670"/>
                </a:cubicBezTo>
                <a:cubicBezTo>
                  <a:pt x="1713981" y="1061190"/>
                  <a:pt x="1660716" y="1160422"/>
                  <a:pt x="1602616" y="1257131"/>
                </a:cubicBezTo>
                <a:cubicBezTo>
                  <a:pt x="1546329" y="1350728"/>
                  <a:pt x="1485381" y="1441046"/>
                  <a:pt x="1415454" y="1525056"/>
                </a:cubicBezTo>
                <a:cubicBezTo>
                  <a:pt x="1368060" y="1581904"/>
                  <a:pt x="1317039" y="1635220"/>
                  <a:pt x="1259544" y="1681976"/>
                </a:cubicBezTo>
                <a:cubicBezTo>
                  <a:pt x="1213444" y="1719567"/>
                  <a:pt x="1164064" y="1752027"/>
                  <a:pt x="1109589" y="1776163"/>
                </a:cubicBezTo>
                <a:cubicBezTo>
                  <a:pt x="1064871" y="1795925"/>
                  <a:pt x="1018426" y="1809128"/>
                  <a:pt x="969650" y="1813753"/>
                </a:cubicBezTo>
                <a:cubicBezTo>
                  <a:pt x="961621" y="1814509"/>
                  <a:pt x="953679" y="1815519"/>
                  <a:pt x="945651" y="1816444"/>
                </a:cubicBezTo>
                <a:cubicBezTo>
                  <a:pt x="936241" y="1816444"/>
                  <a:pt x="926917"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39"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6" y="47009"/>
                </a:cubicBezTo>
                <a:cubicBezTo>
                  <a:pt x="522378" y="33554"/>
                  <a:pt x="579614" y="23967"/>
                  <a:pt x="637369" y="16987"/>
                </a:cubicBezTo>
                <a:cubicBezTo>
                  <a:pt x="683468" y="11353"/>
                  <a:pt x="729741" y="7064"/>
                  <a:pt x="776014" y="5046"/>
                </a:cubicBezTo>
                <a:cubicBezTo>
                  <a:pt x="821941" y="2943"/>
                  <a:pt x="867781" y="2186"/>
                  <a:pt x="913622" y="841"/>
                </a:cubicBezTo>
                <a:cubicBezTo>
                  <a:pt x="915953" y="757"/>
                  <a:pt x="918285" y="252"/>
                  <a:pt x="920615"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4" name="Picture Placeholder 3"/>
          <p:cNvSpPr>
            <a:spLocks noGrp="1"/>
          </p:cNvSpPr>
          <p:nvPr>
            <p:ph type="pic" sz="quarter" idx="12" hasCustomPrompt="1"/>
          </p:nvPr>
        </p:nvSpPr>
        <p:spPr>
          <a:xfrm>
            <a:off x="4320491" y="2603343"/>
            <a:ext cx="1695194" cy="1651313"/>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5" hasCustomPrompt="1"/>
          </p:nvPr>
        </p:nvSpPr>
        <p:spPr>
          <a:xfrm>
            <a:off x="2455780" y="2603343"/>
            <a:ext cx="1695193" cy="1651313"/>
          </a:xfrm>
          <a:custGeom>
            <a:avLst/>
            <a:gdLst>
              <a:gd name="connsiteX0" fmla="*/ 920616 w 1864712"/>
              <a:gd name="connsiteY0" fmla="*/ 0 h 1816444"/>
              <a:gd name="connsiteX1" fmla="*/ 944097 w 1864712"/>
              <a:gd name="connsiteY1" fmla="*/ 0 h 1816444"/>
              <a:gd name="connsiteX2" fmla="*/ 954197 w 1864712"/>
              <a:gd name="connsiteY2" fmla="*/ 841 h 1816444"/>
              <a:gd name="connsiteX3" fmla="*/ 1129273 w 1864712"/>
              <a:gd name="connsiteY3" fmla="*/ 7569 h 1816444"/>
              <a:gd name="connsiteX4" fmla="*/ 1340176 w 1864712"/>
              <a:gd name="connsiteY4" fmla="*/ 34479 h 1816444"/>
              <a:gd name="connsiteX5" fmla="*/ 1534157 w 1864712"/>
              <a:gd name="connsiteY5" fmla="*/ 89140 h 1816444"/>
              <a:gd name="connsiteX6" fmla="*/ 1696888 w 1864712"/>
              <a:gd name="connsiteY6" fmla="*/ 179878 h 1816444"/>
              <a:gd name="connsiteX7" fmla="*/ 1843562 w 1864712"/>
              <a:gd name="connsiteY7" fmla="*/ 393731 h 1816444"/>
              <a:gd name="connsiteX8" fmla="*/ 1861776 w 1864712"/>
              <a:gd name="connsiteY8" fmla="*/ 497504 h 1816444"/>
              <a:gd name="connsiteX9" fmla="*/ 1864712 w 1864712"/>
              <a:gd name="connsiteY9" fmla="*/ 519873 h 1816444"/>
              <a:gd name="connsiteX10" fmla="*/ 1864712 w 1864712"/>
              <a:gd name="connsiteY10" fmla="*/ 555865 h 1816444"/>
              <a:gd name="connsiteX11" fmla="*/ 1862381 w 1864712"/>
              <a:gd name="connsiteY11" fmla="*/ 570498 h 1816444"/>
              <a:gd name="connsiteX12" fmla="*/ 1835619 w 1864712"/>
              <a:gd name="connsiteY12" fmla="*/ 738687 h 1816444"/>
              <a:gd name="connsiteX13" fmla="*/ 1758959 w 1864712"/>
              <a:gd name="connsiteY13" fmla="*/ 957670 h 1816444"/>
              <a:gd name="connsiteX14" fmla="*/ 1602616 w 1864712"/>
              <a:gd name="connsiteY14" fmla="*/ 1257131 h 1816444"/>
              <a:gd name="connsiteX15" fmla="*/ 1415455 w 1864712"/>
              <a:gd name="connsiteY15" fmla="*/ 1525056 h 1816444"/>
              <a:gd name="connsiteX16" fmla="*/ 1259544 w 1864712"/>
              <a:gd name="connsiteY16" fmla="*/ 1681976 h 1816444"/>
              <a:gd name="connsiteX17" fmla="*/ 1109590 w 1864712"/>
              <a:gd name="connsiteY17" fmla="*/ 1776163 h 1816444"/>
              <a:gd name="connsiteX18" fmla="*/ 969650 w 1864712"/>
              <a:gd name="connsiteY18" fmla="*/ 1813753 h 1816444"/>
              <a:gd name="connsiteX19" fmla="*/ 945651 w 1864712"/>
              <a:gd name="connsiteY19" fmla="*/ 1816444 h 1816444"/>
              <a:gd name="connsiteX20" fmla="*/ 917508 w 1864712"/>
              <a:gd name="connsiteY20" fmla="*/ 1816444 h 1816444"/>
              <a:gd name="connsiteX21" fmla="*/ 910601 w 1864712"/>
              <a:gd name="connsiteY21" fmla="*/ 1815182 h 1816444"/>
              <a:gd name="connsiteX22" fmla="*/ 869422 w 1864712"/>
              <a:gd name="connsiteY22" fmla="*/ 1810726 h 1816444"/>
              <a:gd name="connsiteX23" fmla="*/ 715583 w 1864712"/>
              <a:gd name="connsiteY23" fmla="*/ 1757914 h 1816444"/>
              <a:gd name="connsiteX24" fmla="*/ 547241 w 1864712"/>
              <a:gd name="connsiteY24" fmla="*/ 1632697 h 1816444"/>
              <a:gd name="connsiteX25" fmla="*/ 396683 w 1864712"/>
              <a:gd name="connsiteY25" fmla="*/ 1461144 h 1816444"/>
              <a:gd name="connsiteX26" fmla="*/ 127077 w 1864712"/>
              <a:gd name="connsiteY26" fmla="*/ 1009051 h 1816444"/>
              <a:gd name="connsiteX27" fmla="*/ 29006 w 1864712"/>
              <a:gd name="connsiteY27" fmla="*/ 744742 h 1816444"/>
              <a:gd name="connsiteX28" fmla="*/ 1295 w 1864712"/>
              <a:gd name="connsiteY28" fmla="*/ 565032 h 1816444"/>
              <a:gd name="connsiteX29" fmla="*/ 0 w 1864712"/>
              <a:gd name="connsiteY29" fmla="*/ 555865 h 1816444"/>
              <a:gd name="connsiteX30" fmla="*/ 0 w 1864712"/>
              <a:gd name="connsiteY30" fmla="*/ 521471 h 1816444"/>
              <a:gd name="connsiteX31" fmla="*/ 1381 w 1864712"/>
              <a:gd name="connsiteY31" fmla="*/ 509950 h 1816444"/>
              <a:gd name="connsiteX32" fmla="*/ 11137 w 1864712"/>
              <a:gd name="connsiteY32" fmla="*/ 427789 h 1816444"/>
              <a:gd name="connsiteX33" fmla="*/ 122847 w 1864712"/>
              <a:gd name="connsiteY33" fmla="*/ 219066 h 1816444"/>
              <a:gd name="connsiteX34" fmla="*/ 265722 w 1864712"/>
              <a:gd name="connsiteY34" fmla="*/ 117649 h 1816444"/>
              <a:gd name="connsiteX35" fmla="*/ 465747 w 1864712"/>
              <a:gd name="connsiteY35" fmla="*/ 47009 h 1816444"/>
              <a:gd name="connsiteX36" fmla="*/ 637369 w 1864712"/>
              <a:gd name="connsiteY36" fmla="*/ 16987 h 1816444"/>
              <a:gd name="connsiteX37" fmla="*/ 776014 w 1864712"/>
              <a:gd name="connsiteY37" fmla="*/ 5046 h 1816444"/>
              <a:gd name="connsiteX38" fmla="*/ 913622 w 1864712"/>
              <a:gd name="connsiteY38" fmla="*/ 841 h 1816444"/>
              <a:gd name="connsiteX39" fmla="*/ 920616 w 1864712"/>
              <a:gd name="connsiteY39" fmla="*/ 0 h 181644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1864712" h="1816444">
                <a:moveTo>
                  <a:pt x="920616" y="0"/>
                </a:moveTo>
                <a:cubicBezTo>
                  <a:pt x="928471" y="0"/>
                  <a:pt x="936241" y="0"/>
                  <a:pt x="944097" y="0"/>
                </a:cubicBezTo>
                <a:cubicBezTo>
                  <a:pt x="947464" y="252"/>
                  <a:pt x="950831" y="757"/>
                  <a:pt x="954197" y="841"/>
                </a:cubicBezTo>
                <a:cubicBezTo>
                  <a:pt x="1012556" y="1430"/>
                  <a:pt x="1071001" y="3364"/>
                  <a:pt x="1129273" y="7569"/>
                </a:cubicBezTo>
                <a:cubicBezTo>
                  <a:pt x="1200063" y="12783"/>
                  <a:pt x="1270508" y="21108"/>
                  <a:pt x="1340176" y="34479"/>
                </a:cubicBezTo>
                <a:cubicBezTo>
                  <a:pt x="1406390" y="47261"/>
                  <a:pt x="1471310" y="64416"/>
                  <a:pt x="1534157" y="89140"/>
                </a:cubicBezTo>
                <a:cubicBezTo>
                  <a:pt x="1592430" y="112098"/>
                  <a:pt x="1647422" y="140943"/>
                  <a:pt x="1696888" y="179878"/>
                </a:cubicBezTo>
                <a:cubicBezTo>
                  <a:pt x="1767937" y="235886"/>
                  <a:pt x="1818008" y="306357"/>
                  <a:pt x="1843562" y="393731"/>
                </a:cubicBezTo>
                <a:cubicBezTo>
                  <a:pt x="1853489" y="427621"/>
                  <a:pt x="1859360" y="462269"/>
                  <a:pt x="1861776" y="497504"/>
                </a:cubicBezTo>
                <a:cubicBezTo>
                  <a:pt x="1862295" y="504989"/>
                  <a:pt x="1863676" y="512388"/>
                  <a:pt x="1864712" y="519873"/>
                </a:cubicBezTo>
                <a:cubicBezTo>
                  <a:pt x="1864712" y="531899"/>
                  <a:pt x="1864712" y="543924"/>
                  <a:pt x="1864712" y="555865"/>
                </a:cubicBezTo>
                <a:cubicBezTo>
                  <a:pt x="1863935" y="560743"/>
                  <a:pt x="1862640" y="565536"/>
                  <a:pt x="1862381" y="570498"/>
                </a:cubicBezTo>
                <a:cubicBezTo>
                  <a:pt x="1859360" y="627430"/>
                  <a:pt x="1849691" y="683437"/>
                  <a:pt x="1835619" y="738687"/>
                </a:cubicBezTo>
                <a:cubicBezTo>
                  <a:pt x="1816454" y="813868"/>
                  <a:pt x="1789951" y="886610"/>
                  <a:pt x="1758959" y="957670"/>
                </a:cubicBezTo>
                <a:cubicBezTo>
                  <a:pt x="1713981" y="1061190"/>
                  <a:pt x="1660716" y="1160422"/>
                  <a:pt x="1602616" y="1257131"/>
                </a:cubicBezTo>
                <a:cubicBezTo>
                  <a:pt x="1546330" y="1350728"/>
                  <a:pt x="1485381" y="1441046"/>
                  <a:pt x="1415455" y="1525056"/>
                </a:cubicBezTo>
                <a:cubicBezTo>
                  <a:pt x="1368060" y="1581904"/>
                  <a:pt x="1317039" y="1635220"/>
                  <a:pt x="1259544" y="1681976"/>
                </a:cubicBezTo>
                <a:cubicBezTo>
                  <a:pt x="1213444" y="1719567"/>
                  <a:pt x="1164064" y="1752027"/>
                  <a:pt x="1109590" y="1776163"/>
                </a:cubicBezTo>
                <a:cubicBezTo>
                  <a:pt x="1064872" y="1795925"/>
                  <a:pt x="1018426" y="1809128"/>
                  <a:pt x="969650" y="1813753"/>
                </a:cubicBezTo>
                <a:cubicBezTo>
                  <a:pt x="961622" y="1814509"/>
                  <a:pt x="953679" y="1815519"/>
                  <a:pt x="945651" y="1816444"/>
                </a:cubicBezTo>
                <a:cubicBezTo>
                  <a:pt x="936241" y="1816444"/>
                  <a:pt x="926918" y="1816444"/>
                  <a:pt x="917508" y="1816444"/>
                </a:cubicBezTo>
                <a:cubicBezTo>
                  <a:pt x="915176" y="1816023"/>
                  <a:pt x="912932" y="1815351"/>
                  <a:pt x="910601" y="1815182"/>
                </a:cubicBezTo>
                <a:cubicBezTo>
                  <a:pt x="896875" y="1813669"/>
                  <a:pt x="883062" y="1812828"/>
                  <a:pt x="869422" y="1810726"/>
                </a:cubicBezTo>
                <a:cubicBezTo>
                  <a:pt x="814948" y="1802569"/>
                  <a:pt x="764014" y="1783900"/>
                  <a:pt x="715583" y="1757914"/>
                </a:cubicBezTo>
                <a:cubicBezTo>
                  <a:pt x="653340" y="1724528"/>
                  <a:pt x="598262" y="1681304"/>
                  <a:pt x="547241" y="1632697"/>
                </a:cubicBezTo>
                <a:cubicBezTo>
                  <a:pt x="491904" y="1580054"/>
                  <a:pt x="442264" y="1522281"/>
                  <a:pt x="396683" y="1461144"/>
                </a:cubicBezTo>
                <a:cubicBezTo>
                  <a:pt x="291189" y="1319781"/>
                  <a:pt x="202529" y="1168327"/>
                  <a:pt x="127077" y="1009051"/>
                </a:cubicBezTo>
                <a:cubicBezTo>
                  <a:pt x="86675" y="923780"/>
                  <a:pt x="52575" y="836153"/>
                  <a:pt x="29006" y="744742"/>
                </a:cubicBezTo>
                <a:cubicBezTo>
                  <a:pt x="13727" y="685792"/>
                  <a:pt x="2331" y="626168"/>
                  <a:pt x="1295" y="565032"/>
                </a:cubicBezTo>
                <a:cubicBezTo>
                  <a:pt x="1208" y="561920"/>
                  <a:pt x="431" y="558893"/>
                  <a:pt x="0" y="555865"/>
                </a:cubicBezTo>
                <a:cubicBezTo>
                  <a:pt x="0" y="544429"/>
                  <a:pt x="0" y="532908"/>
                  <a:pt x="0" y="521471"/>
                </a:cubicBezTo>
                <a:cubicBezTo>
                  <a:pt x="518" y="517602"/>
                  <a:pt x="1381" y="513818"/>
                  <a:pt x="1381" y="509950"/>
                </a:cubicBezTo>
                <a:cubicBezTo>
                  <a:pt x="1468" y="482199"/>
                  <a:pt x="5352" y="454868"/>
                  <a:pt x="11137" y="427789"/>
                </a:cubicBezTo>
                <a:cubicBezTo>
                  <a:pt x="28143" y="347395"/>
                  <a:pt x="65006" y="277597"/>
                  <a:pt x="122847" y="219066"/>
                </a:cubicBezTo>
                <a:cubicBezTo>
                  <a:pt x="164544" y="176935"/>
                  <a:pt x="212974" y="144223"/>
                  <a:pt x="265722" y="117649"/>
                </a:cubicBezTo>
                <a:cubicBezTo>
                  <a:pt x="329433" y="85608"/>
                  <a:pt x="396597" y="63575"/>
                  <a:pt x="465747" y="47009"/>
                </a:cubicBezTo>
                <a:cubicBezTo>
                  <a:pt x="522378" y="33554"/>
                  <a:pt x="579614" y="23967"/>
                  <a:pt x="637369" y="16987"/>
                </a:cubicBezTo>
                <a:cubicBezTo>
                  <a:pt x="683468" y="11353"/>
                  <a:pt x="729741" y="7064"/>
                  <a:pt x="776014" y="5046"/>
                </a:cubicBezTo>
                <a:cubicBezTo>
                  <a:pt x="821941" y="2943"/>
                  <a:pt x="867782" y="2186"/>
                  <a:pt x="913622" y="841"/>
                </a:cubicBezTo>
                <a:cubicBezTo>
                  <a:pt x="915953" y="757"/>
                  <a:pt x="918285" y="252"/>
                  <a:pt x="920616"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5"/>
          <p:cNvSpPr>
            <a:spLocks noGrp="1"/>
          </p:cNvSpPr>
          <p:nvPr>
            <p:ph type="pic" sz="quarter" idx="17" hasCustomPrompt="1"/>
          </p:nvPr>
        </p:nvSpPr>
        <p:spPr>
          <a:xfrm>
            <a:off x="8049916" y="2603344"/>
            <a:ext cx="1695194" cy="1651313"/>
          </a:xfrm>
          <a:custGeom>
            <a:avLst/>
            <a:gdLst>
              <a:gd name="connsiteX0" fmla="*/ 1148610 w 2330450"/>
              <a:gd name="connsiteY0" fmla="*/ 0 h 2270125"/>
              <a:gd name="connsiteX1" fmla="*/ 1183782 w 2330450"/>
              <a:gd name="connsiteY1" fmla="*/ 0 h 2270125"/>
              <a:gd name="connsiteX2" fmla="*/ 1192414 w 2330450"/>
              <a:gd name="connsiteY2" fmla="*/ 1577 h 2270125"/>
              <a:gd name="connsiteX3" fmla="*/ 1243878 w 2330450"/>
              <a:gd name="connsiteY3" fmla="*/ 7147 h 2270125"/>
              <a:gd name="connsiteX4" fmla="*/ 1436140 w 2330450"/>
              <a:gd name="connsiteY4" fmla="*/ 73149 h 2270125"/>
              <a:gd name="connsiteX5" fmla="*/ 1646528 w 2330450"/>
              <a:gd name="connsiteY5" fmla="*/ 229640 h 2270125"/>
              <a:gd name="connsiteX6" fmla="*/ 1834690 w 2330450"/>
              <a:gd name="connsiteY6" fmla="*/ 444041 h 2270125"/>
              <a:gd name="connsiteX7" fmla="*/ 2171634 w 2330450"/>
              <a:gd name="connsiteY7" fmla="*/ 1009050 h 2270125"/>
              <a:gd name="connsiteX8" fmla="*/ 2294199 w 2330450"/>
              <a:gd name="connsiteY8" fmla="*/ 1339374 h 2270125"/>
              <a:gd name="connsiteX9" fmla="*/ 2328832 w 2330450"/>
              <a:gd name="connsiteY9" fmla="*/ 1563969 h 2270125"/>
              <a:gd name="connsiteX10" fmla="*/ 2330450 w 2330450"/>
              <a:gd name="connsiteY10" fmla="*/ 1575425 h 2270125"/>
              <a:gd name="connsiteX11" fmla="*/ 2330450 w 2330450"/>
              <a:gd name="connsiteY11" fmla="*/ 1618410 h 2270125"/>
              <a:gd name="connsiteX12" fmla="*/ 2328724 w 2330450"/>
              <a:gd name="connsiteY12" fmla="*/ 1632809 h 2270125"/>
              <a:gd name="connsiteX13" fmla="*/ 2316532 w 2330450"/>
              <a:gd name="connsiteY13" fmla="*/ 1735490 h 2270125"/>
              <a:gd name="connsiteX14" fmla="*/ 2176921 w 2330450"/>
              <a:gd name="connsiteY14" fmla="*/ 1996344 h 2270125"/>
              <a:gd name="connsiteX15" fmla="*/ 1998361 w 2330450"/>
              <a:gd name="connsiteY15" fmla="*/ 2123092 h 2270125"/>
              <a:gd name="connsiteX16" fmla="*/ 1748377 w 2330450"/>
              <a:gd name="connsiteY16" fmla="*/ 2211375 h 2270125"/>
              <a:gd name="connsiteX17" fmla="*/ 1533889 w 2330450"/>
              <a:gd name="connsiteY17" fmla="*/ 2248895 h 2270125"/>
              <a:gd name="connsiteX18" fmla="*/ 1360616 w 2330450"/>
              <a:gd name="connsiteY18" fmla="*/ 2263819 h 2270125"/>
              <a:gd name="connsiteX19" fmla="*/ 1188638 w 2330450"/>
              <a:gd name="connsiteY19" fmla="*/ 2269074 h 2270125"/>
              <a:gd name="connsiteX20" fmla="*/ 1179898 w 2330450"/>
              <a:gd name="connsiteY20" fmla="*/ 2270125 h 2270125"/>
              <a:gd name="connsiteX21" fmla="*/ 1150552 w 2330450"/>
              <a:gd name="connsiteY21" fmla="*/ 2270125 h 2270125"/>
              <a:gd name="connsiteX22" fmla="*/ 1137929 w 2330450"/>
              <a:gd name="connsiteY22" fmla="*/ 2269074 h 2270125"/>
              <a:gd name="connsiteX23" fmla="*/ 919125 w 2330450"/>
              <a:gd name="connsiteY23" fmla="*/ 2260666 h 2270125"/>
              <a:gd name="connsiteX24" fmla="*/ 655547 w 2330450"/>
              <a:gd name="connsiteY24" fmla="*/ 2227035 h 2270125"/>
              <a:gd name="connsiteX25" fmla="*/ 413116 w 2330450"/>
              <a:gd name="connsiteY25" fmla="*/ 2158721 h 2270125"/>
              <a:gd name="connsiteX26" fmla="*/ 209741 w 2330450"/>
              <a:gd name="connsiteY26" fmla="*/ 2045320 h 2270125"/>
              <a:gd name="connsiteX27" fmla="*/ 26433 w 2330450"/>
              <a:gd name="connsiteY27" fmla="*/ 1778055 h 2270125"/>
              <a:gd name="connsiteX28" fmla="*/ 3669 w 2330450"/>
              <a:gd name="connsiteY28" fmla="*/ 1648363 h 2270125"/>
              <a:gd name="connsiteX29" fmla="*/ 0 w 2330450"/>
              <a:gd name="connsiteY29" fmla="*/ 1620407 h 2270125"/>
              <a:gd name="connsiteX30" fmla="*/ 0 w 2330450"/>
              <a:gd name="connsiteY30" fmla="*/ 1575425 h 2270125"/>
              <a:gd name="connsiteX31" fmla="*/ 2913 w 2330450"/>
              <a:gd name="connsiteY31" fmla="*/ 1557138 h 2270125"/>
              <a:gd name="connsiteX32" fmla="*/ 36359 w 2330450"/>
              <a:gd name="connsiteY32" fmla="*/ 1346941 h 2270125"/>
              <a:gd name="connsiteX33" fmla="*/ 132167 w 2330450"/>
              <a:gd name="connsiteY33" fmla="*/ 1073265 h 2270125"/>
              <a:gd name="connsiteX34" fmla="*/ 327558 w 2330450"/>
              <a:gd name="connsiteY34" fmla="*/ 699009 h 2270125"/>
              <a:gd name="connsiteX35" fmla="*/ 561466 w 2330450"/>
              <a:gd name="connsiteY35" fmla="*/ 364166 h 2270125"/>
              <a:gd name="connsiteX36" fmla="*/ 756317 w 2330450"/>
              <a:gd name="connsiteY36" fmla="*/ 168053 h 2270125"/>
              <a:gd name="connsiteX37" fmla="*/ 943725 w 2330450"/>
              <a:gd name="connsiteY37" fmla="*/ 50342 h 2270125"/>
              <a:gd name="connsiteX38" fmla="*/ 1118616 w 2330450"/>
              <a:gd name="connsiteY38" fmla="*/ 3364 h 2270125"/>
              <a:gd name="connsiteX39" fmla="*/ 1148610 w 2330450"/>
              <a:gd name="connsiteY39" fmla="*/ 0 h 22701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Lst>
            <a:rect l="l" t="t" r="r" b="b"/>
            <a:pathLst>
              <a:path w="2330450" h="2270125">
                <a:moveTo>
                  <a:pt x="1148610" y="0"/>
                </a:moveTo>
                <a:cubicBezTo>
                  <a:pt x="1160370" y="0"/>
                  <a:pt x="1172022" y="0"/>
                  <a:pt x="1183782" y="0"/>
                </a:cubicBezTo>
                <a:cubicBezTo>
                  <a:pt x="1186696" y="526"/>
                  <a:pt x="1189501" y="1366"/>
                  <a:pt x="1192414" y="1577"/>
                </a:cubicBezTo>
                <a:cubicBezTo>
                  <a:pt x="1209568" y="3468"/>
                  <a:pt x="1226831" y="4520"/>
                  <a:pt x="1243878" y="7147"/>
                </a:cubicBezTo>
                <a:cubicBezTo>
                  <a:pt x="1311957" y="17341"/>
                  <a:pt x="1375613" y="40673"/>
                  <a:pt x="1436140" y="73149"/>
                </a:cubicBezTo>
                <a:cubicBezTo>
                  <a:pt x="1513930" y="114873"/>
                  <a:pt x="1582764" y="168893"/>
                  <a:pt x="1646528" y="229640"/>
                </a:cubicBezTo>
                <a:cubicBezTo>
                  <a:pt x="1715686" y="295432"/>
                  <a:pt x="1777724" y="367634"/>
                  <a:pt x="1834690" y="444041"/>
                </a:cubicBezTo>
                <a:cubicBezTo>
                  <a:pt x="1966533" y="620711"/>
                  <a:pt x="2077337" y="809993"/>
                  <a:pt x="2171634" y="1009050"/>
                </a:cubicBezTo>
                <a:cubicBezTo>
                  <a:pt x="2222127" y="1115619"/>
                  <a:pt x="2264744" y="1225132"/>
                  <a:pt x="2294199" y="1339374"/>
                </a:cubicBezTo>
                <a:cubicBezTo>
                  <a:pt x="2313295" y="1413048"/>
                  <a:pt x="2327537" y="1487563"/>
                  <a:pt x="2328832" y="1563969"/>
                </a:cubicBezTo>
                <a:cubicBezTo>
                  <a:pt x="2328940" y="1567858"/>
                  <a:pt x="2329911" y="1571641"/>
                  <a:pt x="2330450" y="1575425"/>
                </a:cubicBezTo>
                <a:cubicBezTo>
                  <a:pt x="2330450" y="1589718"/>
                  <a:pt x="2330450" y="1604117"/>
                  <a:pt x="2330450" y="1618410"/>
                </a:cubicBezTo>
                <a:cubicBezTo>
                  <a:pt x="2329803" y="1623245"/>
                  <a:pt x="2328724" y="1627974"/>
                  <a:pt x="2328724" y="1632809"/>
                </a:cubicBezTo>
                <a:cubicBezTo>
                  <a:pt x="2328616" y="1667491"/>
                  <a:pt x="2323761" y="1701648"/>
                  <a:pt x="2316532" y="1735490"/>
                </a:cubicBezTo>
                <a:cubicBezTo>
                  <a:pt x="2295278" y="1835964"/>
                  <a:pt x="2249208" y="1923195"/>
                  <a:pt x="2176921" y="1996344"/>
                </a:cubicBezTo>
                <a:cubicBezTo>
                  <a:pt x="2124809" y="2048998"/>
                  <a:pt x="2064283" y="2089881"/>
                  <a:pt x="1998361" y="2123092"/>
                </a:cubicBezTo>
                <a:cubicBezTo>
                  <a:pt x="1918737" y="2163135"/>
                  <a:pt x="1834798" y="2190671"/>
                  <a:pt x="1748377" y="2211375"/>
                </a:cubicBezTo>
                <a:cubicBezTo>
                  <a:pt x="1677601" y="2228191"/>
                  <a:pt x="1606069" y="2240172"/>
                  <a:pt x="1533889" y="2248895"/>
                </a:cubicBezTo>
                <a:cubicBezTo>
                  <a:pt x="1476276" y="2255937"/>
                  <a:pt x="1418446" y="2261297"/>
                  <a:pt x="1360616" y="2263819"/>
                </a:cubicBezTo>
                <a:cubicBezTo>
                  <a:pt x="1303218" y="2266447"/>
                  <a:pt x="1245928" y="2267393"/>
                  <a:pt x="1188638" y="2269074"/>
                </a:cubicBezTo>
                <a:cubicBezTo>
                  <a:pt x="1185725" y="2269179"/>
                  <a:pt x="1182811" y="2269810"/>
                  <a:pt x="1179898" y="2270125"/>
                </a:cubicBezTo>
                <a:cubicBezTo>
                  <a:pt x="1170080" y="2270125"/>
                  <a:pt x="1160370" y="2270125"/>
                  <a:pt x="1150552" y="2270125"/>
                </a:cubicBezTo>
                <a:cubicBezTo>
                  <a:pt x="1146344" y="2269810"/>
                  <a:pt x="1142136" y="2269179"/>
                  <a:pt x="1137929" y="2269074"/>
                </a:cubicBezTo>
                <a:cubicBezTo>
                  <a:pt x="1064994" y="2268338"/>
                  <a:pt x="991952" y="2265921"/>
                  <a:pt x="919125" y="2260666"/>
                </a:cubicBezTo>
                <a:cubicBezTo>
                  <a:pt x="830655" y="2254150"/>
                  <a:pt x="742615" y="2243745"/>
                  <a:pt x="655547" y="2227035"/>
                </a:cubicBezTo>
                <a:cubicBezTo>
                  <a:pt x="572795" y="2211060"/>
                  <a:pt x="491660" y="2189620"/>
                  <a:pt x="413116" y="2158721"/>
                </a:cubicBezTo>
                <a:cubicBezTo>
                  <a:pt x="340289" y="2130029"/>
                  <a:pt x="271562" y="2093980"/>
                  <a:pt x="209741" y="2045320"/>
                </a:cubicBezTo>
                <a:cubicBezTo>
                  <a:pt x="120946" y="1975324"/>
                  <a:pt x="58369" y="1887252"/>
                  <a:pt x="26433" y="1778055"/>
                </a:cubicBezTo>
                <a:cubicBezTo>
                  <a:pt x="14026" y="1735700"/>
                  <a:pt x="6689" y="1692399"/>
                  <a:pt x="3669" y="1648363"/>
                </a:cubicBezTo>
                <a:cubicBezTo>
                  <a:pt x="3021" y="1639009"/>
                  <a:pt x="1295" y="1629761"/>
                  <a:pt x="0" y="1620407"/>
                </a:cubicBezTo>
                <a:cubicBezTo>
                  <a:pt x="0" y="1605378"/>
                  <a:pt x="0" y="1590349"/>
                  <a:pt x="0" y="1575425"/>
                </a:cubicBezTo>
                <a:cubicBezTo>
                  <a:pt x="971" y="1569329"/>
                  <a:pt x="2590" y="1563339"/>
                  <a:pt x="2913" y="1557138"/>
                </a:cubicBezTo>
                <a:cubicBezTo>
                  <a:pt x="6689" y="1485986"/>
                  <a:pt x="18773" y="1415991"/>
                  <a:pt x="36359" y="1346941"/>
                </a:cubicBezTo>
                <a:cubicBezTo>
                  <a:pt x="60311" y="1252983"/>
                  <a:pt x="93434" y="1162073"/>
                  <a:pt x="132167" y="1073265"/>
                </a:cubicBezTo>
                <a:cubicBezTo>
                  <a:pt x="188378" y="943889"/>
                  <a:pt x="254947" y="819873"/>
                  <a:pt x="327558" y="699009"/>
                </a:cubicBezTo>
                <a:cubicBezTo>
                  <a:pt x="397903" y="582035"/>
                  <a:pt x="474074" y="469159"/>
                  <a:pt x="561466" y="364166"/>
                </a:cubicBezTo>
                <a:cubicBezTo>
                  <a:pt x="620698" y="293120"/>
                  <a:pt x="684462" y="226487"/>
                  <a:pt x="756317" y="168053"/>
                </a:cubicBezTo>
                <a:cubicBezTo>
                  <a:pt x="813931" y="121073"/>
                  <a:pt x="875645" y="80506"/>
                  <a:pt x="943725" y="50342"/>
                </a:cubicBezTo>
                <a:cubicBezTo>
                  <a:pt x="999612" y="25644"/>
                  <a:pt x="1057658" y="9144"/>
                  <a:pt x="1118616" y="3364"/>
                </a:cubicBezTo>
                <a:cubicBezTo>
                  <a:pt x="1128650" y="2418"/>
                  <a:pt x="1138576" y="1156"/>
                  <a:pt x="114861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Shape 3937"/>
          <p:cNvSpPr/>
          <p:nvPr userDrawn="1"/>
        </p:nvSpPr>
        <p:spPr>
          <a:xfrm>
            <a:off x="1651183" y="3289483"/>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2764" y="5400"/>
                </a:moveTo>
                <a:cubicBezTo>
                  <a:pt x="12764" y="5130"/>
                  <a:pt x="12544" y="4909"/>
                  <a:pt x="12273" y="4909"/>
                </a:cubicBezTo>
                <a:cubicBezTo>
                  <a:pt x="12138" y="4909"/>
                  <a:pt x="12015" y="4965"/>
                  <a:pt x="11926" y="5053"/>
                </a:cubicBezTo>
                <a:lnTo>
                  <a:pt x="7017" y="10453"/>
                </a:lnTo>
                <a:cubicBezTo>
                  <a:pt x="6927" y="10542"/>
                  <a:pt x="6873" y="10665"/>
                  <a:pt x="6873" y="10800"/>
                </a:cubicBezTo>
                <a:cubicBezTo>
                  <a:pt x="6873" y="10936"/>
                  <a:pt x="6927" y="11059"/>
                  <a:pt x="7017" y="11147"/>
                </a:cubicBezTo>
                <a:lnTo>
                  <a:pt x="11926" y="16547"/>
                </a:lnTo>
                <a:cubicBezTo>
                  <a:pt x="12015" y="16636"/>
                  <a:pt x="12138" y="16691"/>
                  <a:pt x="12273" y="16691"/>
                </a:cubicBezTo>
                <a:cubicBezTo>
                  <a:pt x="12544" y="16691"/>
                  <a:pt x="12764" y="16471"/>
                  <a:pt x="12764" y="16200"/>
                </a:cubicBezTo>
                <a:cubicBezTo>
                  <a:pt x="12764" y="16065"/>
                  <a:pt x="12709" y="15942"/>
                  <a:pt x="12620" y="15853"/>
                </a:cubicBezTo>
                <a:lnTo>
                  <a:pt x="8026" y="10800"/>
                </a:lnTo>
                <a:lnTo>
                  <a:pt x="12620" y="5747"/>
                </a:lnTo>
                <a:cubicBezTo>
                  <a:pt x="12709" y="5659"/>
                  <a:pt x="12764" y="5536"/>
                  <a:pt x="12764" y="5400"/>
                </a:cubicBezTo>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sp>
        <p:nvSpPr>
          <p:cNvPr id="8" name="Shape 3937"/>
          <p:cNvSpPr/>
          <p:nvPr userDrawn="1"/>
        </p:nvSpPr>
        <p:spPr>
          <a:xfrm flipH="1">
            <a:off x="10261783" y="3289483"/>
            <a:ext cx="279033" cy="279033"/>
          </a:xfrm>
          <a:custGeom>
            <a:avLst/>
            <a:gdLst/>
            <a:ahLst/>
            <a:cxnLst>
              <a:cxn ang="0">
                <a:pos x="wd2" y="hd2"/>
              </a:cxn>
              <a:cxn ang="5400000">
                <a:pos x="wd2" y="hd2"/>
              </a:cxn>
              <a:cxn ang="10800000">
                <a:pos x="wd2" y="hd2"/>
              </a:cxn>
              <a:cxn ang="16200000">
                <a:pos x="wd2" y="hd2"/>
              </a:cxn>
            </a:cxnLst>
            <a:rect l="0" t="0" r="r" b="b"/>
            <a:pathLst>
              <a:path w="21600" h="21600" extrusionOk="0">
                <a:moveTo>
                  <a:pt x="10800" y="20618"/>
                </a:moveTo>
                <a:cubicBezTo>
                  <a:pt x="5377" y="20618"/>
                  <a:pt x="982" y="16223"/>
                  <a:pt x="982" y="10800"/>
                </a:cubicBezTo>
                <a:cubicBezTo>
                  <a:pt x="982" y="5378"/>
                  <a:pt x="5377" y="982"/>
                  <a:pt x="10800" y="982"/>
                </a:cubicBezTo>
                <a:cubicBezTo>
                  <a:pt x="16223" y="982"/>
                  <a:pt x="20618" y="5378"/>
                  <a:pt x="20618" y="10800"/>
                </a:cubicBezTo>
                <a:cubicBezTo>
                  <a:pt x="20618" y="16223"/>
                  <a:pt x="16223" y="20618"/>
                  <a:pt x="10800" y="20618"/>
                </a:cubicBezTo>
                <a:moveTo>
                  <a:pt x="10800" y="0"/>
                </a:moveTo>
                <a:cubicBezTo>
                  <a:pt x="4835" y="0"/>
                  <a:pt x="0" y="4835"/>
                  <a:pt x="0" y="10800"/>
                </a:cubicBezTo>
                <a:cubicBezTo>
                  <a:pt x="0" y="16765"/>
                  <a:pt x="4835" y="21600"/>
                  <a:pt x="10800" y="21600"/>
                </a:cubicBezTo>
                <a:cubicBezTo>
                  <a:pt x="16765" y="21600"/>
                  <a:pt x="21600" y="16765"/>
                  <a:pt x="21600" y="10800"/>
                </a:cubicBezTo>
                <a:cubicBezTo>
                  <a:pt x="21600" y="4835"/>
                  <a:pt x="16765" y="0"/>
                  <a:pt x="10800" y="0"/>
                </a:cubicBezTo>
                <a:moveTo>
                  <a:pt x="12764" y="5400"/>
                </a:moveTo>
                <a:cubicBezTo>
                  <a:pt x="12764" y="5130"/>
                  <a:pt x="12544" y="4909"/>
                  <a:pt x="12273" y="4909"/>
                </a:cubicBezTo>
                <a:cubicBezTo>
                  <a:pt x="12138" y="4909"/>
                  <a:pt x="12015" y="4965"/>
                  <a:pt x="11926" y="5053"/>
                </a:cubicBezTo>
                <a:lnTo>
                  <a:pt x="7017" y="10453"/>
                </a:lnTo>
                <a:cubicBezTo>
                  <a:pt x="6927" y="10542"/>
                  <a:pt x="6873" y="10665"/>
                  <a:pt x="6873" y="10800"/>
                </a:cubicBezTo>
                <a:cubicBezTo>
                  <a:pt x="6873" y="10936"/>
                  <a:pt x="6927" y="11059"/>
                  <a:pt x="7017" y="11147"/>
                </a:cubicBezTo>
                <a:lnTo>
                  <a:pt x="11926" y="16547"/>
                </a:lnTo>
                <a:cubicBezTo>
                  <a:pt x="12015" y="16636"/>
                  <a:pt x="12138" y="16691"/>
                  <a:pt x="12273" y="16691"/>
                </a:cubicBezTo>
                <a:cubicBezTo>
                  <a:pt x="12544" y="16691"/>
                  <a:pt x="12764" y="16471"/>
                  <a:pt x="12764" y="16200"/>
                </a:cubicBezTo>
                <a:cubicBezTo>
                  <a:pt x="12764" y="16065"/>
                  <a:pt x="12709" y="15942"/>
                  <a:pt x="12620" y="15853"/>
                </a:cubicBezTo>
                <a:lnTo>
                  <a:pt x="8026" y="10800"/>
                </a:lnTo>
                <a:lnTo>
                  <a:pt x="12620" y="5747"/>
                </a:lnTo>
                <a:cubicBezTo>
                  <a:pt x="12709" y="5659"/>
                  <a:pt x="12764" y="5536"/>
                  <a:pt x="12764" y="5400"/>
                </a:cubicBezTo>
              </a:path>
            </a:pathLst>
          </a:custGeom>
          <a:gradFill>
            <a:gsLst>
              <a:gs pos="0">
                <a:schemeClr val="accent1"/>
              </a:gs>
              <a:gs pos="100000">
                <a:schemeClr val="accent2"/>
              </a:gs>
            </a:gsLst>
            <a:lin ang="2700000" scaled="0"/>
          </a:gradFill>
          <a:ln w="12700">
            <a:miter lim="400000"/>
          </a:ln>
        </p:spPr>
        <p:txBody>
          <a:bodyPr lIns="38100" tIns="38100" rIns="38100" bIns="38100" anchor="ctr"/>
          <a:lstStyle/>
          <a:p>
            <a:endParaRPr>
              <a:solidFill>
                <a:prstClr val="black"/>
              </a:solidFill>
            </a:endParaRPr>
          </a:p>
        </p:txBody>
      </p:sp>
    </p:spTree>
    <p:extLst>
      <p:ext uri="{BB962C8B-B14F-4D97-AF65-F5344CB8AC3E}">
        <p14:creationId xmlns:p14="http://schemas.microsoft.com/office/powerpoint/2010/main" val="3146968516"/>
      </p:ext>
    </p:extLst>
  </p:cSld>
  <p:clrMapOvr>
    <a:masterClrMapping/>
  </p:clrMapOvr>
  <p:transition spd="slow">
    <p:wipe/>
  </p:transition>
</p:sldLayout>
</file>

<file path=ppt/slideLayouts/slideLayout87.xml><?xml version="1.0" encoding="utf-8"?>
<p:sldLayout xmlns:a="http://schemas.openxmlformats.org/drawingml/2006/main" xmlns:r="http://schemas.openxmlformats.org/officeDocument/2006/relationships" xmlns:p="http://schemas.openxmlformats.org/presentationml/2006/main" preserve="1" userDrawn="1">
  <p:cSld name="61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10" name="Picture Placeholder 9"/>
          <p:cNvSpPr>
            <a:spLocks noGrp="1"/>
          </p:cNvSpPr>
          <p:nvPr>
            <p:ph type="pic" sz="quarter" idx="15" hasCustomPrompt="1"/>
          </p:nvPr>
        </p:nvSpPr>
        <p:spPr>
          <a:xfrm>
            <a:off x="1790700"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9"/>
          <p:cNvSpPr>
            <a:spLocks noGrp="1"/>
          </p:cNvSpPr>
          <p:nvPr>
            <p:ph type="pic" sz="quarter" idx="16" hasCustomPrompt="1"/>
          </p:nvPr>
        </p:nvSpPr>
        <p:spPr>
          <a:xfrm>
            <a:off x="4777316"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9"/>
          <p:cNvSpPr>
            <a:spLocks noGrp="1"/>
          </p:cNvSpPr>
          <p:nvPr>
            <p:ph type="pic" sz="quarter" idx="17" hasCustomPrompt="1"/>
          </p:nvPr>
        </p:nvSpPr>
        <p:spPr>
          <a:xfrm>
            <a:off x="7763932" y="1989666"/>
            <a:ext cx="2637367" cy="2129523"/>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521526612"/>
      </p:ext>
    </p:extLst>
  </p:cSld>
  <p:clrMapOvr>
    <a:masterClrMapping/>
  </p:clrMapOvr>
  <p:transition spd="slow">
    <p:wipe/>
  </p:transition>
</p:sldLayout>
</file>

<file path=ppt/slideLayouts/slideLayout88.xml><?xml version="1.0" encoding="utf-8"?>
<p:sldLayout xmlns:a="http://schemas.openxmlformats.org/drawingml/2006/main" xmlns:r="http://schemas.openxmlformats.org/officeDocument/2006/relationships" xmlns:p="http://schemas.openxmlformats.org/presentationml/2006/main" preserve="1" userDrawn="1">
  <p:cSld name="10_Title Slide">
    <p:spTree>
      <p:nvGrpSpPr>
        <p:cNvPr id="1" name=""/>
        <p:cNvGrpSpPr/>
        <p:nvPr/>
      </p:nvGrpSpPr>
      <p:grpSpPr>
        <a:xfrm>
          <a:off x="0" y="0"/>
          <a:ext cx="0" cy="0"/>
          <a:chOff x="0" y="0"/>
          <a:chExt cx="0" cy="0"/>
        </a:xfrm>
      </p:grpSpPr>
      <p:sp>
        <p:nvSpPr>
          <p:cNvPr id="3" name="Title 64"/>
          <p:cNvSpPr>
            <a:spLocks noGrp="1"/>
          </p:cNvSpPr>
          <p:nvPr>
            <p:ph type="title"/>
          </p:nvPr>
        </p:nvSpPr>
        <p:spPr>
          <a:xfrm>
            <a:off x="1790700" y="1042859"/>
            <a:ext cx="8610600" cy="495486"/>
          </a:xfrm>
          <a:prstGeom prst="rect">
            <a:avLst/>
          </a:prstGeom>
        </p:spPr>
        <p:txBody>
          <a:bodyPr/>
          <a:lstStyle>
            <a:lvl1pPr algn="ctr">
              <a:defRPr sz="3200" b="0" i="0">
                <a:latin typeface="Titillium" panose="00000500000000000000" charset="0"/>
                <a:ea typeface="Titillium" panose="00000500000000000000" charset="0"/>
                <a:cs typeface="Titillium" panose="00000500000000000000" charset="0"/>
              </a:defRPr>
            </a:lvl1pPr>
          </a:lstStyle>
          <a:p>
            <a:r>
              <a:rPr lang="en-US"/>
              <a:t>Click to edit Master title style</a:t>
            </a:r>
          </a:p>
        </p:txBody>
      </p:sp>
      <p:sp>
        <p:nvSpPr>
          <p:cNvPr id="9" name="Picture Placeholder 8"/>
          <p:cNvSpPr>
            <a:spLocks noGrp="1"/>
          </p:cNvSpPr>
          <p:nvPr>
            <p:ph type="pic" sz="quarter" idx="15" hasCustomPrompt="1"/>
          </p:nvPr>
        </p:nvSpPr>
        <p:spPr>
          <a:xfrm>
            <a:off x="2626669" y="2234512"/>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16" hasCustomPrompt="1"/>
          </p:nvPr>
        </p:nvSpPr>
        <p:spPr>
          <a:xfrm>
            <a:off x="5295441" y="2234512"/>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12"/>
          <p:cNvSpPr>
            <a:spLocks noGrp="1"/>
          </p:cNvSpPr>
          <p:nvPr>
            <p:ph type="pic" sz="quarter" idx="17" hasCustomPrompt="1"/>
          </p:nvPr>
        </p:nvSpPr>
        <p:spPr>
          <a:xfrm>
            <a:off x="7964213" y="2234512"/>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25230274"/>
      </p:ext>
    </p:extLst>
  </p:cSld>
  <p:clrMapOvr>
    <a:masterClrMapping/>
  </p:clrMapOvr>
  <p:transition spd="slow">
    <p:wipe/>
  </p:transition>
</p:sldLayout>
</file>

<file path=ppt/slideLayouts/slideLayout89.xml><?xml version="1.0" encoding="utf-8"?>
<p:sldLayout xmlns:a="http://schemas.openxmlformats.org/drawingml/2006/main" xmlns:r="http://schemas.openxmlformats.org/officeDocument/2006/relationships" xmlns:p="http://schemas.openxmlformats.org/presentationml/2006/main" preserve="1" userDrawn="1">
  <p:cSld name="27_Title Slide">
    <p:spTree>
      <p:nvGrpSpPr>
        <p:cNvPr id="1" name=""/>
        <p:cNvGrpSpPr/>
        <p:nvPr/>
      </p:nvGrpSpPr>
      <p:grpSpPr>
        <a:xfrm>
          <a:off x="0" y="0"/>
          <a:ext cx="0" cy="0"/>
          <a:chOff x="0" y="0"/>
          <a:chExt cx="0" cy="0"/>
        </a:xfrm>
      </p:grpSpPr>
      <p:sp>
        <p:nvSpPr>
          <p:cNvPr id="9" name="Picture Placeholder 8"/>
          <p:cNvSpPr>
            <a:spLocks noGrp="1"/>
          </p:cNvSpPr>
          <p:nvPr>
            <p:ph type="pic" sz="quarter" idx="15" hasCustomPrompt="1"/>
          </p:nvPr>
        </p:nvSpPr>
        <p:spPr>
          <a:xfrm>
            <a:off x="3138298" y="1696178"/>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16" hasCustomPrompt="1"/>
          </p:nvPr>
        </p:nvSpPr>
        <p:spPr>
          <a:xfrm>
            <a:off x="7448091" y="1696178"/>
            <a:ext cx="1601118" cy="173282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873525282"/>
      </p:ext>
    </p:extLst>
  </p:cSld>
  <p:clrMapOvr>
    <a:masterClrMapping/>
  </p:clrMapOvr>
  <p:transition spd="slow">
    <p:wipe/>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41_Title Slide">
    <p:spTree>
      <p:nvGrpSpPr>
        <p:cNvPr id="1" name=""/>
        <p:cNvGrpSpPr/>
        <p:nvPr/>
      </p:nvGrpSpPr>
      <p:grpSpPr>
        <a:xfrm>
          <a:off x="0" y="0"/>
          <a:ext cx="0" cy="0"/>
          <a:chOff x="0" y="0"/>
          <a:chExt cx="0" cy="0"/>
        </a:xfrm>
      </p:grpSpPr>
      <p:sp>
        <p:nvSpPr>
          <p:cNvPr id="2" name="Picture Placeholder 4"/>
          <p:cNvSpPr>
            <a:spLocks noGrp="1"/>
          </p:cNvSpPr>
          <p:nvPr>
            <p:ph type="pic" sz="quarter" idx="17" hasCustomPrompt="1"/>
          </p:nvPr>
        </p:nvSpPr>
        <p:spPr>
          <a:xfrm>
            <a:off x="6096000" y="1569308"/>
            <a:ext cx="2954295" cy="3719384"/>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cSld>
  <p:clrMapOvr>
    <a:masterClrMapping/>
  </p:clrMapOvr>
  <p:transition spd="slow">
    <p:wipe/>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preserve="1" userDrawn="1">
  <p:cSld name="33_Title Slide">
    <p:spTree>
      <p:nvGrpSpPr>
        <p:cNvPr id="1" name=""/>
        <p:cNvGrpSpPr/>
        <p:nvPr/>
      </p:nvGrpSpPr>
      <p:grpSpPr>
        <a:xfrm>
          <a:off x="0" y="0"/>
          <a:ext cx="0" cy="0"/>
          <a:chOff x="0" y="0"/>
          <a:chExt cx="0" cy="0"/>
        </a:xfrm>
      </p:grpSpPr>
      <p:sp>
        <p:nvSpPr>
          <p:cNvPr id="5" name="Picture Placeholder 10"/>
          <p:cNvSpPr>
            <a:spLocks noGrp="1"/>
          </p:cNvSpPr>
          <p:nvPr>
            <p:ph type="pic" sz="quarter" idx="18" hasCustomPrompt="1"/>
          </p:nvPr>
        </p:nvSpPr>
        <p:spPr>
          <a:xfrm>
            <a:off x="6944427" y="2264229"/>
            <a:ext cx="2152484" cy="2329542"/>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10"/>
          <p:cNvSpPr>
            <a:spLocks noGrp="1"/>
          </p:cNvSpPr>
          <p:nvPr>
            <p:ph type="pic" sz="quarter" idx="19" hasCustomPrompt="1"/>
          </p:nvPr>
        </p:nvSpPr>
        <p:spPr>
          <a:xfrm>
            <a:off x="5640038" y="1856817"/>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10"/>
          <p:cNvSpPr>
            <a:spLocks noGrp="1"/>
          </p:cNvSpPr>
          <p:nvPr>
            <p:ph type="pic" sz="quarter" idx="20" hasCustomPrompt="1"/>
          </p:nvPr>
        </p:nvSpPr>
        <p:spPr>
          <a:xfrm>
            <a:off x="9283358" y="1856817"/>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10"/>
          <p:cNvSpPr>
            <a:spLocks noGrp="1"/>
          </p:cNvSpPr>
          <p:nvPr>
            <p:ph type="pic" sz="quarter" idx="21" hasCustomPrompt="1"/>
          </p:nvPr>
        </p:nvSpPr>
        <p:spPr>
          <a:xfrm>
            <a:off x="7461698" y="821256"/>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10"/>
          <p:cNvSpPr>
            <a:spLocks noGrp="1"/>
          </p:cNvSpPr>
          <p:nvPr>
            <p:ph type="pic" sz="quarter" idx="22" hasCustomPrompt="1"/>
          </p:nvPr>
        </p:nvSpPr>
        <p:spPr>
          <a:xfrm>
            <a:off x="7461698" y="4826844"/>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2" name="Picture Placeholder 10"/>
          <p:cNvSpPr>
            <a:spLocks noGrp="1"/>
          </p:cNvSpPr>
          <p:nvPr>
            <p:ph type="pic" sz="quarter" idx="23" hasCustomPrompt="1"/>
          </p:nvPr>
        </p:nvSpPr>
        <p:spPr>
          <a:xfrm>
            <a:off x="5640038" y="3919419"/>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3" name="Picture Placeholder 10"/>
          <p:cNvSpPr>
            <a:spLocks noGrp="1"/>
          </p:cNvSpPr>
          <p:nvPr>
            <p:ph type="pic" sz="quarter" idx="24" hasCustomPrompt="1"/>
          </p:nvPr>
        </p:nvSpPr>
        <p:spPr>
          <a:xfrm>
            <a:off x="9283358" y="3919419"/>
            <a:ext cx="1117942" cy="1209900"/>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152038015"/>
      </p:ext>
    </p:extLst>
  </p:cSld>
  <p:clrMapOvr>
    <a:masterClrMapping/>
  </p:clrMapOvr>
  <p:transition spd="slow">
    <p:wipe/>
  </p:transition>
</p:sldLayout>
</file>

<file path=ppt/slideLayouts/slideLayout91.xml><?xml version="1.0" encoding="utf-8"?>
<p:sldLayout xmlns:a="http://schemas.openxmlformats.org/drawingml/2006/main" xmlns:r="http://schemas.openxmlformats.org/officeDocument/2006/relationships" xmlns:p="http://schemas.openxmlformats.org/presentationml/2006/main" preserve="1" userDrawn="1">
  <p:cSld name="48_Title Slide">
    <p:spTree>
      <p:nvGrpSpPr>
        <p:cNvPr id="1" name=""/>
        <p:cNvGrpSpPr/>
        <p:nvPr/>
      </p:nvGrpSpPr>
      <p:grpSpPr>
        <a:xfrm>
          <a:off x="0" y="0"/>
          <a:ext cx="0" cy="0"/>
          <a:chOff x="0" y="0"/>
          <a:chExt cx="0" cy="0"/>
        </a:xfrm>
      </p:grpSpPr>
      <p:sp>
        <p:nvSpPr>
          <p:cNvPr id="5" name="Picture Placeholder 10"/>
          <p:cNvSpPr>
            <a:spLocks noGrp="1"/>
          </p:cNvSpPr>
          <p:nvPr>
            <p:ph type="pic" sz="quarter" idx="18" hasCustomPrompt="1"/>
          </p:nvPr>
        </p:nvSpPr>
        <p:spPr>
          <a:xfrm>
            <a:off x="1790700" y="3254828"/>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9" name="Picture Placeholder 10"/>
          <p:cNvSpPr>
            <a:spLocks noGrp="1"/>
          </p:cNvSpPr>
          <p:nvPr>
            <p:ph type="pic" sz="quarter" idx="19" hasCustomPrompt="1"/>
          </p:nvPr>
        </p:nvSpPr>
        <p:spPr>
          <a:xfrm>
            <a:off x="3412671" y="3254828"/>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1" name="Picture Placeholder 10"/>
          <p:cNvSpPr>
            <a:spLocks noGrp="1"/>
          </p:cNvSpPr>
          <p:nvPr>
            <p:ph type="pic" sz="quarter" idx="20" hasCustomPrompt="1"/>
          </p:nvPr>
        </p:nvSpPr>
        <p:spPr>
          <a:xfrm>
            <a:off x="5034642" y="3254828"/>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4" name="Picture Placeholder 10"/>
          <p:cNvSpPr>
            <a:spLocks noGrp="1"/>
          </p:cNvSpPr>
          <p:nvPr>
            <p:ph type="pic" sz="quarter" idx="21" hasCustomPrompt="1"/>
          </p:nvPr>
        </p:nvSpPr>
        <p:spPr>
          <a:xfrm>
            <a:off x="4223657" y="1839684"/>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5" name="Picture Placeholder 10"/>
          <p:cNvSpPr>
            <a:spLocks noGrp="1"/>
          </p:cNvSpPr>
          <p:nvPr>
            <p:ph type="pic" sz="quarter" idx="22" hasCustomPrompt="1"/>
          </p:nvPr>
        </p:nvSpPr>
        <p:spPr>
          <a:xfrm>
            <a:off x="2601686" y="1839684"/>
            <a:ext cx="1538926" cy="1665514"/>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332276323"/>
      </p:ext>
    </p:extLst>
  </p:cSld>
  <p:clrMapOvr>
    <a:masterClrMapping/>
  </p:clrMapOvr>
  <p:transition spd="slow">
    <p:wipe/>
  </p:transition>
</p:sldLayout>
</file>

<file path=ppt/slideLayouts/slideLayout92.xml><?xml version="1.0" encoding="utf-8"?>
<p:sldLayout xmlns:a="http://schemas.openxmlformats.org/drawingml/2006/main" xmlns:r="http://schemas.openxmlformats.org/officeDocument/2006/relationships" xmlns:p="http://schemas.openxmlformats.org/presentationml/2006/main" preserve="1" userDrawn="1">
  <p:cSld name="45_Title Slide">
    <p:spTree>
      <p:nvGrpSpPr>
        <p:cNvPr id="1" name=""/>
        <p:cNvGrpSpPr/>
        <p:nvPr/>
      </p:nvGrpSpPr>
      <p:grpSpPr>
        <a:xfrm>
          <a:off x="0" y="0"/>
          <a:ext cx="0" cy="0"/>
          <a:chOff x="0" y="0"/>
          <a:chExt cx="0" cy="0"/>
        </a:xfrm>
      </p:grpSpPr>
      <p:sp>
        <p:nvSpPr>
          <p:cNvPr id="5" name="Picture Placeholder 4"/>
          <p:cNvSpPr>
            <a:spLocks noGrp="1"/>
          </p:cNvSpPr>
          <p:nvPr>
            <p:ph type="pic" sz="quarter" idx="16" hasCustomPrompt="1"/>
          </p:nvPr>
        </p:nvSpPr>
        <p:spPr>
          <a:xfrm>
            <a:off x="5022273" y="2266951"/>
            <a:ext cx="2147454" cy="2324098"/>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322109098"/>
      </p:ext>
    </p:extLst>
  </p:cSld>
  <p:clrMapOvr>
    <a:masterClrMapping/>
  </p:clrMapOvr>
  <p:transition spd="slow">
    <p:wipe/>
  </p:transition>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43_Title Slide">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448300" y="762000"/>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7"/>
          <p:cNvSpPr>
            <a:spLocks noGrp="1"/>
          </p:cNvSpPr>
          <p:nvPr>
            <p:ph type="pic" sz="quarter" idx="16" hasCustomPrompt="1"/>
          </p:nvPr>
        </p:nvSpPr>
        <p:spPr>
          <a:xfrm>
            <a:off x="5448300" y="2728022"/>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10" name="Picture Placeholder 9"/>
          <p:cNvSpPr>
            <a:spLocks noGrp="1"/>
          </p:cNvSpPr>
          <p:nvPr>
            <p:ph type="pic" sz="quarter" idx="17" hasCustomPrompt="1"/>
          </p:nvPr>
        </p:nvSpPr>
        <p:spPr>
          <a:xfrm>
            <a:off x="5448300" y="4694044"/>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810900300"/>
      </p:ext>
    </p:extLst>
  </p:cSld>
  <p:clrMapOvr>
    <a:masterClrMapping/>
  </p:clrMapOvr>
  <p:transition spd="slow">
    <p:wipe/>
  </p:transition>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userDrawn="1">
  <p:cSld name="44_Title Slide">
    <p:spTree>
      <p:nvGrpSpPr>
        <p:cNvPr id="1" name=""/>
        <p:cNvGrpSpPr/>
        <p:nvPr/>
      </p:nvGrpSpPr>
      <p:grpSpPr>
        <a:xfrm>
          <a:off x="0" y="0"/>
          <a:ext cx="0" cy="0"/>
          <a:chOff x="0" y="0"/>
          <a:chExt cx="0" cy="0"/>
        </a:xfrm>
      </p:grpSpPr>
      <p:sp>
        <p:nvSpPr>
          <p:cNvPr id="7" name="Picture Placeholder 6"/>
          <p:cNvSpPr>
            <a:spLocks noGrp="1"/>
          </p:cNvSpPr>
          <p:nvPr>
            <p:ph type="pic" sz="quarter" idx="15" hasCustomPrompt="1"/>
          </p:nvPr>
        </p:nvSpPr>
        <p:spPr>
          <a:xfrm>
            <a:off x="5448300" y="762000"/>
            <a:ext cx="1295400" cy="1401956"/>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5" name="Picture Placeholder 4"/>
          <p:cNvSpPr>
            <a:spLocks noGrp="1"/>
          </p:cNvSpPr>
          <p:nvPr>
            <p:ph type="pic" sz="quarter" idx="16" hasCustomPrompt="1"/>
          </p:nvPr>
        </p:nvSpPr>
        <p:spPr>
          <a:xfrm>
            <a:off x="5022273" y="2734542"/>
            <a:ext cx="2147454" cy="2324098"/>
          </a:xfrm>
          <a:custGeom>
            <a:avLst/>
            <a:gdLst>
              <a:gd name="connsiteX0" fmla="*/ 647700 w 1295400"/>
              <a:gd name="connsiteY0" fmla="*/ 156700 h 1401956"/>
              <a:gd name="connsiteX1" fmla="*/ 535431 w 1295400"/>
              <a:gd name="connsiteY1" fmla="*/ 183516 h 1401956"/>
              <a:gd name="connsiteX2" fmla="*/ 257107 w 1295400"/>
              <a:gd name="connsiteY2" fmla="*/ 344717 h 1401956"/>
              <a:gd name="connsiteX3" fmla="*/ 144790 w 1295400"/>
              <a:gd name="connsiteY3" fmla="*/ 539469 h 1401956"/>
              <a:gd name="connsiteX4" fmla="*/ 144790 w 1295400"/>
              <a:gd name="connsiteY4" fmla="*/ 862487 h 1401956"/>
              <a:gd name="connsiteX5" fmla="*/ 257107 w 1295400"/>
              <a:gd name="connsiteY5" fmla="*/ 1057239 h 1401956"/>
              <a:gd name="connsiteX6" fmla="*/ 535431 w 1295400"/>
              <a:gd name="connsiteY6" fmla="*/ 1218441 h 1401956"/>
              <a:gd name="connsiteX7" fmla="*/ 759970 w 1295400"/>
              <a:gd name="connsiteY7" fmla="*/ 1218441 h 1401956"/>
              <a:gd name="connsiteX8" fmla="*/ 1038294 w 1295400"/>
              <a:gd name="connsiteY8" fmla="*/ 1057239 h 1401956"/>
              <a:gd name="connsiteX9" fmla="*/ 1150610 w 1295400"/>
              <a:gd name="connsiteY9" fmla="*/ 862487 h 1401956"/>
              <a:gd name="connsiteX10" fmla="*/ 1150610 w 1295400"/>
              <a:gd name="connsiteY10" fmla="*/ 539469 h 1401956"/>
              <a:gd name="connsiteX11" fmla="*/ 1038294 w 1295400"/>
              <a:gd name="connsiteY11" fmla="*/ 344717 h 1401956"/>
              <a:gd name="connsiteX12" fmla="*/ 759970 w 1295400"/>
              <a:gd name="connsiteY12" fmla="*/ 183516 h 1401956"/>
              <a:gd name="connsiteX13" fmla="*/ 647700 w 1295400"/>
              <a:gd name="connsiteY13" fmla="*/ 156700 h 1401956"/>
              <a:gd name="connsiteX14" fmla="*/ 647700 w 1295400"/>
              <a:gd name="connsiteY14" fmla="*/ 0 h 1401956"/>
              <a:gd name="connsiteX15" fmla="*/ 792293 w 1295400"/>
              <a:gd name="connsiteY15" fmla="*/ 34536 h 1401956"/>
              <a:gd name="connsiteX16" fmla="*/ 1150747 w 1295400"/>
              <a:gd name="connsiteY16" fmla="*/ 242148 h 1401956"/>
              <a:gd name="connsiteX17" fmla="*/ 1295400 w 1295400"/>
              <a:gd name="connsiteY17" fmla="*/ 492970 h 1401956"/>
              <a:gd name="connsiteX18" fmla="*/ 1295400 w 1295400"/>
              <a:gd name="connsiteY18" fmla="*/ 908986 h 1401956"/>
              <a:gd name="connsiteX19" fmla="*/ 1150747 w 1295400"/>
              <a:gd name="connsiteY19" fmla="*/ 1159808 h 1401956"/>
              <a:gd name="connsiteX20" fmla="*/ 792293 w 1295400"/>
              <a:gd name="connsiteY20" fmla="*/ 1367420 h 1401956"/>
              <a:gd name="connsiteX21" fmla="*/ 503108 w 1295400"/>
              <a:gd name="connsiteY21" fmla="*/ 1367420 h 1401956"/>
              <a:gd name="connsiteX22" fmla="*/ 144653 w 1295400"/>
              <a:gd name="connsiteY22" fmla="*/ 1159808 h 1401956"/>
              <a:gd name="connsiteX23" fmla="*/ 0 w 1295400"/>
              <a:gd name="connsiteY23" fmla="*/ 908986 h 1401956"/>
              <a:gd name="connsiteX24" fmla="*/ 0 w 1295400"/>
              <a:gd name="connsiteY24" fmla="*/ 492970 h 1401956"/>
              <a:gd name="connsiteX25" fmla="*/ 144653 w 1295400"/>
              <a:gd name="connsiteY25" fmla="*/ 242148 h 1401956"/>
              <a:gd name="connsiteX26" fmla="*/ 503108 w 1295400"/>
              <a:gd name="connsiteY26" fmla="*/ 34536 h 1401956"/>
              <a:gd name="connsiteX27" fmla="*/ 647700 w 1295400"/>
              <a:gd name="connsiteY27" fmla="*/ 0 h 140195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1295400" h="1401956">
                <a:moveTo>
                  <a:pt x="647700" y="156700"/>
                </a:moveTo>
                <a:cubicBezTo>
                  <a:pt x="607002" y="156700"/>
                  <a:pt x="566304" y="165639"/>
                  <a:pt x="535431" y="183516"/>
                </a:cubicBezTo>
                <a:lnTo>
                  <a:pt x="257107" y="344717"/>
                </a:lnTo>
                <a:cubicBezTo>
                  <a:pt x="195314" y="380471"/>
                  <a:pt x="144790" y="468115"/>
                  <a:pt x="144790" y="539469"/>
                </a:cubicBezTo>
                <a:lnTo>
                  <a:pt x="144790" y="862487"/>
                </a:lnTo>
                <a:cubicBezTo>
                  <a:pt x="144790" y="933841"/>
                  <a:pt x="195314" y="1021485"/>
                  <a:pt x="257107" y="1057239"/>
                </a:cubicBezTo>
                <a:lnTo>
                  <a:pt x="535431" y="1218441"/>
                </a:lnTo>
                <a:cubicBezTo>
                  <a:pt x="597177" y="1254195"/>
                  <a:pt x="698224" y="1254195"/>
                  <a:pt x="759970" y="1218441"/>
                </a:cubicBezTo>
                <a:lnTo>
                  <a:pt x="1038294" y="1057239"/>
                </a:lnTo>
                <a:cubicBezTo>
                  <a:pt x="1100087" y="1021485"/>
                  <a:pt x="1150610" y="933841"/>
                  <a:pt x="1150610" y="862487"/>
                </a:cubicBezTo>
                <a:lnTo>
                  <a:pt x="1150610" y="539469"/>
                </a:lnTo>
                <a:cubicBezTo>
                  <a:pt x="1150610" y="468115"/>
                  <a:pt x="1100087" y="380471"/>
                  <a:pt x="1038294" y="344717"/>
                </a:cubicBezTo>
                <a:lnTo>
                  <a:pt x="759970" y="183516"/>
                </a:lnTo>
                <a:cubicBezTo>
                  <a:pt x="729097" y="165639"/>
                  <a:pt x="688399" y="156700"/>
                  <a:pt x="647700" y="156700"/>
                </a:cubicBezTo>
                <a:close/>
                <a:moveTo>
                  <a:pt x="647700" y="0"/>
                </a:moveTo>
                <a:cubicBezTo>
                  <a:pt x="700116" y="0"/>
                  <a:pt x="752532" y="11512"/>
                  <a:pt x="792293" y="34536"/>
                </a:cubicBezTo>
                <a:lnTo>
                  <a:pt x="1150747" y="242148"/>
                </a:lnTo>
                <a:cubicBezTo>
                  <a:pt x="1230331" y="288196"/>
                  <a:pt x="1295400" y="401072"/>
                  <a:pt x="1295400" y="492970"/>
                </a:cubicBezTo>
                <a:lnTo>
                  <a:pt x="1295400" y="908986"/>
                </a:lnTo>
                <a:cubicBezTo>
                  <a:pt x="1295400" y="1000884"/>
                  <a:pt x="1230331" y="1113760"/>
                  <a:pt x="1150747" y="1159808"/>
                </a:cubicBezTo>
                <a:lnTo>
                  <a:pt x="792293" y="1367420"/>
                </a:lnTo>
                <a:cubicBezTo>
                  <a:pt x="712770" y="1413468"/>
                  <a:pt x="582631" y="1413468"/>
                  <a:pt x="503108" y="1367420"/>
                </a:cubicBezTo>
                <a:lnTo>
                  <a:pt x="144653" y="1159808"/>
                </a:lnTo>
                <a:cubicBezTo>
                  <a:pt x="65070" y="1113760"/>
                  <a:pt x="0" y="1000884"/>
                  <a:pt x="0" y="908986"/>
                </a:cubicBezTo>
                <a:lnTo>
                  <a:pt x="0" y="492970"/>
                </a:lnTo>
                <a:cubicBezTo>
                  <a:pt x="0" y="401072"/>
                  <a:pt x="65070" y="288196"/>
                  <a:pt x="144653" y="242148"/>
                </a:cubicBezTo>
                <a:lnTo>
                  <a:pt x="503108" y="34536"/>
                </a:lnTo>
                <a:cubicBezTo>
                  <a:pt x="542869" y="11512"/>
                  <a:pt x="595285" y="0"/>
                  <a:pt x="647700" y="0"/>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526999219"/>
      </p:ext>
    </p:extLst>
  </p:cSld>
  <p:clrMapOvr>
    <a:masterClrMapping/>
  </p:clrMapOvr>
  <p:transition spd="slow">
    <p:wipe/>
  </p:transition>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2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3664794" y="0"/>
            <a:ext cx="8527206" cy="6858000"/>
          </a:xfrm>
          <a:custGeom>
            <a:avLst/>
            <a:gdLst>
              <a:gd name="connsiteX0" fmla="*/ 2971144 w 8527206"/>
              <a:gd name="connsiteY0" fmla="*/ 0 h 6858000"/>
              <a:gd name="connsiteX1" fmla="*/ 7752484 w 8527206"/>
              <a:gd name="connsiteY1" fmla="*/ 0 h 6858000"/>
              <a:gd name="connsiteX2" fmla="*/ 7863964 w 8527206"/>
              <a:gd name="connsiteY2" fmla="*/ 173070 h 6858000"/>
              <a:gd name="connsiteX3" fmla="*/ 8367759 w 8527206"/>
              <a:gd name="connsiteY3" fmla="*/ 1196300 h 6858000"/>
              <a:gd name="connsiteX4" fmla="*/ 8527206 w 8527206"/>
              <a:gd name="connsiteY4" fmla="*/ 1631659 h 6858000"/>
              <a:gd name="connsiteX5" fmla="*/ 8527206 w 8527206"/>
              <a:gd name="connsiteY5" fmla="*/ 6858000 h 6858000"/>
              <a:gd name="connsiteX6" fmla="*/ 1968306 w 8527206"/>
              <a:gd name="connsiteY6" fmla="*/ 6858000 h 6858000"/>
              <a:gd name="connsiteX7" fmla="*/ 1963205 w 8527206"/>
              <a:gd name="connsiteY7" fmla="*/ 6855630 h 6858000"/>
              <a:gd name="connsiteX8" fmla="*/ 1098144 w 8527206"/>
              <a:gd name="connsiteY8" fmla="*/ 6340068 h 6858000"/>
              <a:gd name="connsiteX9" fmla="*/ 430707 w 8527206"/>
              <a:gd name="connsiteY9" fmla="*/ 5690993 h 6858000"/>
              <a:gd name="connsiteX10" fmla="*/ 561 w 8527206"/>
              <a:gd name="connsiteY10" fmla="*/ 4468699 h 6858000"/>
              <a:gd name="connsiteX11" fmla="*/ 47377 w 8527206"/>
              <a:gd name="connsiteY11" fmla="*/ 3944319 h 6858000"/>
              <a:gd name="connsiteX12" fmla="*/ 62248 w 8527206"/>
              <a:gd name="connsiteY12" fmla="*/ 3832572 h 6858000"/>
              <a:gd name="connsiteX13" fmla="*/ 108969 w 8527206"/>
              <a:gd name="connsiteY13" fmla="*/ 3658898 h 6858000"/>
              <a:gd name="connsiteX14" fmla="*/ 139210 w 8527206"/>
              <a:gd name="connsiteY14" fmla="*/ 3591318 h 6858000"/>
              <a:gd name="connsiteX15" fmla="*/ 486668 w 8527206"/>
              <a:gd name="connsiteY15" fmla="*/ 2814496 h 6858000"/>
              <a:gd name="connsiteX16" fmla="*/ 1140836 w 8527206"/>
              <a:gd name="connsiteY16" fmla="*/ 1857357 h 6858000"/>
              <a:gd name="connsiteX17" fmla="*/ 2283959 w 8527206"/>
              <a:gd name="connsiteY17" fmla="*/ 615316 h 6858000"/>
              <a:gd name="connsiteX18" fmla="*/ 2889393 w 8527206"/>
              <a:gd name="connsiteY18" fmla="*/ 66398 h 6858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8527206" h="6858000">
                <a:moveTo>
                  <a:pt x="2971144" y="0"/>
                </a:moveTo>
                <a:lnTo>
                  <a:pt x="7752484" y="0"/>
                </a:lnTo>
                <a:lnTo>
                  <a:pt x="7863964" y="173070"/>
                </a:lnTo>
                <a:cubicBezTo>
                  <a:pt x="8062644" y="498922"/>
                  <a:pt x="8227177" y="842128"/>
                  <a:pt x="8367759" y="1196300"/>
                </a:cubicBezTo>
                <a:lnTo>
                  <a:pt x="8527206" y="1631659"/>
                </a:lnTo>
                <a:lnTo>
                  <a:pt x="8527206" y="6858000"/>
                </a:lnTo>
                <a:lnTo>
                  <a:pt x="1968306" y="6858000"/>
                </a:lnTo>
                <a:lnTo>
                  <a:pt x="1963205" y="6855630"/>
                </a:lnTo>
                <a:cubicBezTo>
                  <a:pt x="1660296" y="6708000"/>
                  <a:pt x="1369305" y="6540949"/>
                  <a:pt x="1098144" y="6340068"/>
                </a:cubicBezTo>
                <a:cubicBezTo>
                  <a:pt x="846763" y="6153646"/>
                  <a:pt x="618854" y="5943079"/>
                  <a:pt x="430707" y="5690993"/>
                </a:cubicBezTo>
                <a:cubicBezTo>
                  <a:pt x="160576" y="5328514"/>
                  <a:pt x="10446" y="4923475"/>
                  <a:pt x="561" y="4468699"/>
                </a:cubicBezTo>
                <a:cubicBezTo>
                  <a:pt x="-3349" y="4292282"/>
                  <a:pt x="13298" y="4117477"/>
                  <a:pt x="47377" y="3944319"/>
                </a:cubicBezTo>
                <a:cubicBezTo>
                  <a:pt x="54591" y="3907531"/>
                  <a:pt x="57532" y="3870032"/>
                  <a:pt x="62248" y="3832572"/>
                </a:cubicBezTo>
                <a:cubicBezTo>
                  <a:pt x="77858" y="3774545"/>
                  <a:pt x="93468" y="3716519"/>
                  <a:pt x="108969" y="3658898"/>
                </a:cubicBezTo>
                <a:cubicBezTo>
                  <a:pt x="119050" y="3636370"/>
                  <a:pt x="131522" y="3614925"/>
                  <a:pt x="139210" y="3591318"/>
                </a:cubicBezTo>
                <a:cubicBezTo>
                  <a:pt x="227692" y="3320526"/>
                  <a:pt x="347049" y="3062829"/>
                  <a:pt x="486668" y="2814496"/>
                </a:cubicBezTo>
                <a:cubicBezTo>
                  <a:pt x="676736" y="2476606"/>
                  <a:pt x="899048" y="2160010"/>
                  <a:pt x="1140836" y="1857357"/>
                </a:cubicBezTo>
                <a:cubicBezTo>
                  <a:pt x="1492243" y="1416226"/>
                  <a:pt x="1878074" y="1006548"/>
                  <a:pt x="2283959" y="615316"/>
                </a:cubicBezTo>
                <a:cubicBezTo>
                  <a:pt x="2480507" y="426033"/>
                  <a:pt x="2681614" y="242218"/>
                  <a:pt x="2889393" y="66398"/>
                </a:cubicBezTo>
                <a:close/>
              </a:path>
            </a:pathLst>
          </a:cu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961115830"/>
      </p:ext>
    </p:extLst>
  </p:cSld>
  <p:clrMapOvr>
    <a:masterClrMapping/>
  </p:clrMapOvr>
  <p:transition spd="slow">
    <p:wipe/>
  </p:transition>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3_Title Slide">
    <p:spTree>
      <p:nvGrpSpPr>
        <p:cNvPr id="1" name=""/>
        <p:cNvGrpSpPr/>
        <p:nvPr/>
      </p:nvGrpSpPr>
      <p:grpSpPr>
        <a:xfrm>
          <a:off x="0" y="0"/>
          <a:ext cx="0" cy="0"/>
          <a:chOff x="0" y="0"/>
          <a:chExt cx="0" cy="0"/>
        </a:xfrm>
      </p:grpSpPr>
      <p:sp>
        <p:nvSpPr>
          <p:cNvPr id="6" name="Picture Placeholder 5"/>
          <p:cNvSpPr>
            <a:spLocks noGrp="1"/>
          </p:cNvSpPr>
          <p:nvPr>
            <p:ph type="pic" sz="quarter" idx="13" hasCustomPrompt="1"/>
          </p:nvPr>
        </p:nvSpPr>
        <p:spPr>
          <a:xfrm>
            <a:off x="0" y="0"/>
            <a:ext cx="12192000" cy="6858000"/>
          </a:xfrm>
          <a:prstGeom prst="rect">
            <a:avLst/>
          </a:prstGeom>
          <a:pattFill prst="pct10">
            <a:fgClr>
              <a:schemeClr val="tx1"/>
            </a:fgClr>
            <a:bgClr>
              <a:schemeClr val="bg1"/>
            </a:bgClr>
          </a:pattFill>
        </p:spPr>
        <p:txBody>
          <a:bodyPr wrap="square" anchor="ctr">
            <a:noAutofit/>
          </a:bodyP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1902812908"/>
      </p:ext>
    </p:extLst>
  </p:cSld>
  <p:clrMapOvr>
    <a:masterClrMapping/>
  </p:clrMapOvr>
  <p:transition spd="slow">
    <p:wipe/>
  </p:transition>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34_Title Slide">
    <p:spTree>
      <p:nvGrpSpPr>
        <p:cNvPr id="1" name=""/>
        <p:cNvGrpSpPr/>
        <p:nvPr/>
      </p:nvGrpSpPr>
      <p:grpSpPr>
        <a:xfrm>
          <a:off x="0" y="0"/>
          <a:ext cx="0" cy="0"/>
          <a:chOff x="0" y="0"/>
          <a:chExt cx="0" cy="0"/>
        </a:xfrm>
      </p:grpSpPr>
      <p:sp>
        <p:nvSpPr>
          <p:cNvPr id="3" name="Picture Placeholder 2"/>
          <p:cNvSpPr>
            <a:spLocks noGrp="1"/>
          </p:cNvSpPr>
          <p:nvPr>
            <p:ph type="pic" sz="quarter" idx="10" hasCustomPrompt="1"/>
          </p:nvPr>
        </p:nvSpPr>
        <p:spPr>
          <a:xfrm>
            <a:off x="6135624" y="685800"/>
            <a:ext cx="4265677" cy="269748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6" name="Picture Placeholder 2"/>
          <p:cNvSpPr>
            <a:spLocks noGrp="1"/>
          </p:cNvSpPr>
          <p:nvPr>
            <p:ph type="pic" sz="quarter" idx="11" hasCustomPrompt="1"/>
          </p:nvPr>
        </p:nvSpPr>
        <p:spPr>
          <a:xfrm>
            <a:off x="6135624" y="3474720"/>
            <a:ext cx="4265677" cy="269748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7" name="Picture Placeholder 2"/>
          <p:cNvSpPr>
            <a:spLocks noGrp="1"/>
          </p:cNvSpPr>
          <p:nvPr>
            <p:ph type="pic" sz="quarter" idx="12" hasCustomPrompt="1"/>
          </p:nvPr>
        </p:nvSpPr>
        <p:spPr>
          <a:xfrm>
            <a:off x="1790700" y="685800"/>
            <a:ext cx="4265677" cy="269748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
        <p:nvSpPr>
          <p:cNvPr id="8" name="Picture Placeholder 2"/>
          <p:cNvSpPr>
            <a:spLocks noGrp="1"/>
          </p:cNvSpPr>
          <p:nvPr>
            <p:ph type="pic" sz="quarter" idx="13" hasCustomPrompt="1"/>
          </p:nvPr>
        </p:nvSpPr>
        <p:spPr>
          <a:xfrm>
            <a:off x="1790700" y="3474720"/>
            <a:ext cx="4265677" cy="2697480"/>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3606676320"/>
      </p:ext>
    </p:extLst>
  </p:cSld>
  <p:clrMapOvr>
    <a:masterClrMapping/>
  </p:clrMapOvr>
  <p:transition spd="slow">
    <p:wipe/>
  </p:transition>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35_Title Slide">
    <p:spTree>
      <p:nvGrpSpPr>
        <p:cNvPr id="1" name=""/>
        <p:cNvGrpSpPr/>
        <p:nvPr/>
      </p:nvGrpSpPr>
      <p:grpSpPr>
        <a:xfrm>
          <a:off x="0" y="0"/>
          <a:ext cx="0" cy="0"/>
          <a:chOff x="0" y="0"/>
          <a:chExt cx="0" cy="0"/>
        </a:xfrm>
      </p:grpSpPr>
      <p:sp>
        <p:nvSpPr>
          <p:cNvPr id="7" name="Picture Placeholder 2"/>
          <p:cNvSpPr>
            <a:spLocks noGrp="1"/>
          </p:cNvSpPr>
          <p:nvPr>
            <p:ph type="pic" sz="quarter" idx="15" hasCustomPrompt="1"/>
          </p:nvPr>
        </p:nvSpPr>
        <p:spPr>
          <a:xfrm>
            <a:off x="1790700" y="2866768"/>
            <a:ext cx="8610600" cy="1124464"/>
          </a:xfrm>
          <a:prstGeom prst="rect">
            <a:avLst/>
          </a:prstGeom>
          <a:pattFill prst="pct10">
            <a:fgClr>
              <a:schemeClr val="tx1"/>
            </a:fgClr>
            <a:bgClr>
              <a:schemeClr val="bg1"/>
            </a:bgClr>
          </a:pattFill>
        </p:spPr>
        <p:txBody>
          <a:bodyPr anchor="ctr"/>
          <a:lstStyle>
            <a:lvl1pPr algn="ctr">
              <a:defRPr sz="1600" b="0" i="0">
                <a:latin typeface="Titillium" panose="00000500000000000000" charset="0"/>
                <a:ea typeface="Titillium" panose="00000500000000000000" charset="0"/>
                <a:cs typeface="Titillium" panose="00000500000000000000" charset="0"/>
              </a:defRPr>
            </a:lvl1pPr>
          </a:lstStyle>
          <a:p>
            <a:r>
              <a:rPr lang="en-US"/>
              <a:t>Insert Image</a:t>
            </a:r>
          </a:p>
        </p:txBody>
      </p:sp>
    </p:spTree>
    <p:extLst>
      <p:ext uri="{BB962C8B-B14F-4D97-AF65-F5344CB8AC3E}">
        <p14:creationId xmlns:p14="http://schemas.microsoft.com/office/powerpoint/2010/main" val="2837220517"/>
      </p:ext>
    </p:extLst>
  </p:cSld>
  <p:clrMapOvr>
    <a:masterClrMapping/>
  </p:clrMapOvr>
  <p:transition spd="slow">
    <p:wipe/>
  </p:transition>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42_Title Slide">
    <p:spTree>
      <p:nvGrpSpPr>
        <p:cNvPr id="1" name=""/>
        <p:cNvGrpSpPr/>
        <p:nvPr/>
      </p:nvGrpSpPr>
      <p:grpSpPr>
        <a:xfrm>
          <a:off x="0" y="0"/>
          <a:ext cx="0" cy="0"/>
          <a:chOff x="0" y="0"/>
          <a:chExt cx="0" cy="0"/>
        </a:xfrm>
      </p:grpSpPr>
      <p:sp>
        <p:nvSpPr>
          <p:cNvPr id="24" name="Picture Placeholder 2"/>
          <p:cNvSpPr>
            <a:spLocks noGrp="1"/>
          </p:cNvSpPr>
          <p:nvPr>
            <p:ph type="pic" sz="quarter" idx="11" hasCustomPrompt="1"/>
          </p:nvPr>
        </p:nvSpPr>
        <p:spPr>
          <a:xfrm>
            <a:off x="981855"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2" name="Picture Placeholder 2"/>
          <p:cNvSpPr>
            <a:spLocks noGrp="1"/>
          </p:cNvSpPr>
          <p:nvPr>
            <p:ph type="pic" sz="quarter" idx="12" hasCustomPrompt="1"/>
          </p:nvPr>
        </p:nvSpPr>
        <p:spPr>
          <a:xfrm>
            <a:off x="981855"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3" name="Picture Placeholder 2"/>
          <p:cNvSpPr>
            <a:spLocks noGrp="1"/>
          </p:cNvSpPr>
          <p:nvPr>
            <p:ph type="pic" sz="quarter" idx="13" hasCustomPrompt="1"/>
          </p:nvPr>
        </p:nvSpPr>
        <p:spPr>
          <a:xfrm>
            <a:off x="3026661"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8" name="Picture Placeholder 2"/>
          <p:cNvSpPr>
            <a:spLocks noGrp="1"/>
          </p:cNvSpPr>
          <p:nvPr>
            <p:ph type="pic" sz="quarter" idx="14" hasCustomPrompt="1"/>
          </p:nvPr>
        </p:nvSpPr>
        <p:spPr>
          <a:xfrm>
            <a:off x="3026661"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9" name="Picture Placeholder 2"/>
          <p:cNvSpPr>
            <a:spLocks noGrp="1"/>
          </p:cNvSpPr>
          <p:nvPr>
            <p:ph type="pic" sz="quarter" idx="15" hasCustomPrompt="1"/>
          </p:nvPr>
        </p:nvSpPr>
        <p:spPr>
          <a:xfrm>
            <a:off x="5071466"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0" name="Picture Placeholder 2"/>
          <p:cNvSpPr>
            <a:spLocks noGrp="1"/>
          </p:cNvSpPr>
          <p:nvPr>
            <p:ph type="pic" sz="quarter" idx="16" hasCustomPrompt="1"/>
          </p:nvPr>
        </p:nvSpPr>
        <p:spPr>
          <a:xfrm>
            <a:off x="5071466"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1" name="Picture Placeholder 2"/>
          <p:cNvSpPr>
            <a:spLocks noGrp="1"/>
          </p:cNvSpPr>
          <p:nvPr>
            <p:ph type="pic" sz="quarter" idx="17" hasCustomPrompt="1"/>
          </p:nvPr>
        </p:nvSpPr>
        <p:spPr>
          <a:xfrm>
            <a:off x="7116271"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2" name="Picture Placeholder 2"/>
          <p:cNvSpPr>
            <a:spLocks noGrp="1"/>
          </p:cNvSpPr>
          <p:nvPr>
            <p:ph type="pic" sz="quarter" idx="18" hasCustomPrompt="1"/>
          </p:nvPr>
        </p:nvSpPr>
        <p:spPr>
          <a:xfrm>
            <a:off x="7116271"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3" name="Picture Placeholder 2"/>
          <p:cNvSpPr>
            <a:spLocks noGrp="1"/>
          </p:cNvSpPr>
          <p:nvPr>
            <p:ph type="pic" sz="quarter" idx="19" hasCustomPrompt="1"/>
          </p:nvPr>
        </p:nvSpPr>
        <p:spPr>
          <a:xfrm>
            <a:off x="9161075"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4" name="Picture Placeholder 2"/>
          <p:cNvSpPr>
            <a:spLocks noGrp="1"/>
          </p:cNvSpPr>
          <p:nvPr>
            <p:ph type="pic" sz="quarter" idx="20" hasCustomPrompt="1"/>
          </p:nvPr>
        </p:nvSpPr>
        <p:spPr>
          <a:xfrm>
            <a:off x="9161075"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5" name="Picture Placeholder 2"/>
          <p:cNvSpPr>
            <a:spLocks noGrp="1"/>
          </p:cNvSpPr>
          <p:nvPr>
            <p:ph type="pic" sz="quarter" idx="21" hasCustomPrompt="1"/>
          </p:nvPr>
        </p:nvSpPr>
        <p:spPr>
          <a:xfrm>
            <a:off x="11205883"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6" name="Picture Placeholder 2"/>
          <p:cNvSpPr>
            <a:spLocks noGrp="1"/>
          </p:cNvSpPr>
          <p:nvPr>
            <p:ph type="pic" sz="quarter" idx="22" hasCustomPrompt="1"/>
          </p:nvPr>
        </p:nvSpPr>
        <p:spPr>
          <a:xfrm>
            <a:off x="11205883"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7" name="Picture Placeholder 2"/>
          <p:cNvSpPr>
            <a:spLocks noGrp="1"/>
          </p:cNvSpPr>
          <p:nvPr>
            <p:ph type="pic" sz="quarter" idx="23" hasCustomPrompt="1"/>
          </p:nvPr>
        </p:nvSpPr>
        <p:spPr>
          <a:xfrm>
            <a:off x="-1062952" y="-7496"/>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38" name="Picture Placeholder 2"/>
          <p:cNvSpPr>
            <a:spLocks noGrp="1"/>
          </p:cNvSpPr>
          <p:nvPr>
            <p:ph type="pic" sz="quarter" idx="24" hasCustomPrompt="1"/>
          </p:nvPr>
        </p:nvSpPr>
        <p:spPr>
          <a:xfrm>
            <a:off x="-1062952" y="1828799"/>
            <a:ext cx="2044805" cy="1836295"/>
          </a:xfrm>
          <a:prstGeom prst="rect">
            <a:avLst/>
          </a:prstGeom>
          <a:pattFill prst="pct5">
            <a:fgClr>
              <a:schemeClr val="tx1"/>
            </a:fgClr>
            <a:bgClr>
              <a:schemeClr val="bg1">
                <a:lumMod val="85000"/>
              </a:schemeClr>
            </a:bgClr>
          </a:pattFill>
          <a:effectLst/>
        </p:spPr>
        <p:txBody>
          <a:bodyPr anchor="ctr"/>
          <a:lstStyle>
            <a:lvl1pPr marL="0" indent="0" algn="ctr">
              <a:buNone/>
              <a:defRPr sz="1600" b="0" i="0">
                <a:latin typeface="Source Sans Pro" panose="020B0503030403020204" charset="0"/>
                <a:ea typeface="Source Sans Pro" panose="020B0503030403020204" charset="0"/>
                <a:cs typeface="Source Sans Pro" panose="020B0503030403020204" charset="0"/>
              </a:defRPr>
            </a:lvl1pPr>
          </a:lstStyle>
          <a:p>
            <a:r>
              <a:rPr lang="en-US"/>
              <a:t>Drag &amp; Drop Image</a:t>
            </a:r>
          </a:p>
        </p:txBody>
      </p:sp>
      <p:sp>
        <p:nvSpPr>
          <p:cNvPr id="2" name="Rectangle 1"/>
          <p:cNvSpPr/>
          <p:nvPr userDrawn="1"/>
        </p:nvSpPr>
        <p:spPr>
          <a:xfrm>
            <a:off x="0" y="3665093"/>
            <a:ext cx="12192000" cy="319290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72951546"/>
      </p:ext>
    </p:extLst>
  </p:cSld>
  <p:clrMapOvr>
    <a:masterClrMapping/>
  </p:clrMapOvr>
  <p:transition spd="slow">
    <p:wipe/>
  </p:transition>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3" Type="http://schemas.openxmlformats.org/officeDocument/2006/relationships/slideLayout" Target="../slideLayouts/slideLayout3.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50" Type="http://schemas.openxmlformats.org/officeDocument/2006/relationships/slideLayout" Target="../slideLayouts/slideLayout50.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slideLayout" Target="../slideLayouts/slideLayout4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53" Type="http://schemas.openxmlformats.org/officeDocument/2006/relationships/image" Target="../media/image2.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8" Type="http://schemas.openxmlformats.org/officeDocument/2006/relationships/slideLayout" Target="../slideLayouts/slideLayout8.xml"/><Relationship Id="rId5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3" Type="http://schemas.openxmlformats.org/officeDocument/2006/relationships/slideLayout" Target="../slideLayouts/slideLayout63.xml"/><Relationship Id="rId18" Type="http://schemas.openxmlformats.org/officeDocument/2006/relationships/slideLayout" Target="../slideLayouts/slideLayout68.xml"/><Relationship Id="rId26" Type="http://schemas.openxmlformats.org/officeDocument/2006/relationships/slideLayout" Target="../slideLayouts/slideLayout76.xml"/><Relationship Id="rId39" Type="http://schemas.openxmlformats.org/officeDocument/2006/relationships/slideLayout" Target="../slideLayouts/slideLayout89.xml"/><Relationship Id="rId21" Type="http://schemas.openxmlformats.org/officeDocument/2006/relationships/slideLayout" Target="../slideLayouts/slideLayout71.xml"/><Relationship Id="rId34" Type="http://schemas.openxmlformats.org/officeDocument/2006/relationships/slideLayout" Target="../slideLayouts/slideLayout84.xml"/><Relationship Id="rId42" Type="http://schemas.openxmlformats.org/officeDocument/2006/relationships/slideLayout" Target="../slideLayouts/slideLayout92.xml"/><Relationship Id="rId47" Type="http://schemas.openxmlformats.org/officeDocument/2006/relationships/slideLayout" Target="../slideLayouts/slideLayout97.xml"/><Relationship Id="rId50" Type="http://schemas.openxmlformats.org/officeDocument/2006/relationships/slideLayout" Target="../slideLayouts/slideLayout100.xml"/><Relationship Id="rId55" Type="http://schemas.openxmlformats.org/officeDocument/2006/relationships/slideLayout" Target="../slideLayouts/slideLayout105.xml"/><Relationship Id="rId63" Type="http://schemas.openxmlformats.org/officeDocument/2006/relationships/slideLayout" Target="../slideLayouts/slideLayout113.xml"/><Relationship Id="rId68" Type="http://schemas.openxmlformats.org/officeDocument/2006/relationships/image" Target="../media/image1.png"/><Relationship Id="rId7" Type="http://schemas.openxmlformats.org/officeDocument/2006/relationships/slideLayout" Target="../slideLayouts/slideLayout57.xml"/><Relationship Id="rId2" Type="http://schemas.openxmlformats.org/officeDocument/2006/relationships/slideLayout" Target="../slideLayouts/slideLayout52.xml"/><Relationship Id="rId16" Type="http://schemas.openxmlformats.org/officeDocument/2006/relationships/slideLayout" Target="../slideLayouts/slideLayout66.xml"/><Relationship Id="rId29" Type="http://schemas.openxmlformats.org/officeDocument/2006/relationships/slideLayout" Target="../slideLayouts/slideLayout79.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24" Type="http://schemas.openxmlformats.org/officeDocument/2006/relationships/slideLayout" Target="../slideLayouts/slideLayout74.xml"/><Relationship Id="rId32" Type="http://schemas.openxmlformats.org/officeDocument/2006/relationships/slideLayout" Target="../slideLayouts/slideLayout82.xml"/><Relationship Id="rId37" Type="http://schemas.openxmlformats.org/officeDocument/2006/relationships/slideLayout" Target="../slideLayouts/slideLayout87.xml"/><Relationship Id="rId40" Type="http://schemas.openxmlformats.org/officeDocument/2006/relationships/slideLayout" Target="../slideLayouts/slideLayout90.xml"/><Relationship Id="rId45" Type="http://schemas.openxmlformats.org/officeDocument/2006/relationships/slideLayout" Target="../slideLayouts/slideLayout95.xml"/><Relationship Id="rId53" Type="http://schemas.openxmlformats.org/officeDocument/2006/relationships/slideLayout" Target="../slideLayouts/slideLayout103.xml"/><Relationship Id="rId58" Type="http://schemas.openxmlformats.org/officeDocument/2006/relationships/slideLayout" Target="../slideLayouts/slideLayout108.xml"/><Relationship Id="rId66" Type="http://schemas.openxmlformats.org/officeDocument/2006/relationships/slideLayout" Target="../slideLayouts/slideLayout116.xml"/><Relationship Id="rId5" Type="http://schemas.openxmlformats.org/officeDocument/2006/relationships/slideLayout" Target="../slideLayouts/slideLayout55.xml"/><Relationship Id="rId15" Type="http://schemas.openxmlformats.org/officeDocument/2006/relationships/slideLayout" Target="../slideLayouts/slideLayout65.xml"/><Relationship Id="rId23" Type="http://schemas.openxmlformats.org/officeDocument/2006/relationships/slideLayout" Target="../slideLayouts/slideLayout73.xml"/><Relationship Id="rId28" Type="http://schemas.openxmlformats.org/officeDocument/2006/relationships/slideLayout" Target="../slideLayouts/slideLayout78.xml"/><Relationship Id="rId36" Type="http://schemas.openxmlformats.org/officeDocument/2006/relationships/slideLayout" Target="../slideLayouts/slideLayout86.xml"/><Relationship Id="rId49" Type="http://schemas.openxmlformats.org/officeDocument/2006/relationships/slideLayout" Target="../slideLayouts/slideLayout99.xml"/><Relationship Id="rId57" Type="http://schemas.openxmlformats.org/officeDocument/2006/relationships/slideLayout" Target="../slideLayouts/slideLayout107.xml"/><Relationship Id="rId61" Type="http://schemas.openxmlformats.org/officeDocument/2006/relationships/slideLayout" Target="../slideLayouts/slideLayout111.xml"/><Relationship Id="rId10" Type="http://schemas.openxmlformats.org/officeDocument/2006/relationships/slideLayout" Target="../slideLayouts/slideLayout60.xml"/><Relationship Id="rId19" Type="http://schemas.openxmlformats.org/officeDocument/2006/relationships/slideLayout" Target="../slideLayouts/slideLayout69.xml"/><Relationship Id="rId31" Type="http://schemas.openxmlformats.org/officeDocument/2006/relationships/slideLayout" Target="../slideLayouts/slideLayout81.xml"/><Relationship Id="rId44" Type="http://schemas.openxmlformats.org/officeDocument/2006/relationships/slideLayout" Target="../slideLayouts/slideLayout94.xml"/><Relationship Id="rId52" Type="http://schemas.openxmlformats.org/officeDocument/2006/relationships/slideLayout" Target="../slideLayouts/slideLayout102.xml"/><Relationship Id="rId60" Type="http://schemas.openxmlformats.org/officeDocument/2006/relationships/slideLayout" Target="../slideLayouts/slideLayout110.xml"/><Relationship Id="rId65" Type="http://schemas.openxmlformats.org/officeDocument/2006/relationships/slideLayout" Target="../slideLayouts/slideLayout115.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slideLayout" Target="../slideLayouts/slideLayout64.xml"/><Relationship Id="rId22" Type="http://schemas.openxmlformats.org/officeDocument/2006/relationships/slideLayout" Target="../slideLayouts/slideLayout72.xml"/><Relationship Id="rId27" Type="http://schemas.openxmlformats.org/officeDocument/2006/relationships/slideLayout" Target="../slideLayouts/slideLayout77.xml"/><Relationship Id="rId30" Type="http://schemas.openxmlformats.org/officeDocument/2006/relationships/slideLayout" Target="../slideLayouts/slideLayout80.xml"/><Relationship Id="rId35" Type="http://schemas.openxmlformats.org/officeDocument/2006/relationships/slideLayout" Target="../slideLayouts/slideLayout85.xml"/><Relationship Id="rId43" Type="http://schemas.openxmlformats.org/officeDocument/2006/relationships/slideLayout" Target="../slideLayouts/slideLayout93.xml"/><Relationship Id="rId48" Type="http://schemas.openxmlformats.org/officeDocument/2006/relationships/slideLayout" Target="../slideLayouts/slideLayout98.xml"/><Relationship Id="rId56" Type="http://schemas.openxmlformats.org/officeDocument/2006/relationships/slideLayout" Target="../slideLayouts/slideLayout106.xml"/><Relationship Id="rId64" Type="http://schemas.openxmlformats.org/officeDocument/2006/relationships/slideLayout" Target="../slideLayouts/slideLayout114.xml"/><Relationship Id="rId69" Type="http://schemas.openxmlformats.org/officeDocument/2006/relationships/image" Target="../media/image6.png"/><Relationship Id="rId8" Type="http://schemas.openxmlformats.org/officeDocument/2006/relationships/slideLayout" Target="../slideLayouts/slideLayout58.xml"/><Relationship Id="rId51" Type="http://schemas.openxmlformats.org/officeDocument/2006/relationships/slideLayout" Target="../slideLayouts/slideLayout101.xml"/><Relationship Id="rId3" Type="http://schemas.openxmlformats.org/officeDocument/2006/relationships/slideLayout" Target="../slideLayouts/slideLayout53.xml"/><Relationship Id="rId12" Type="http://schemas.openxmlformats.org/officeDocument/2006/relationships/slideLayout" Target="../slideLayouts/slideLayout62.xml"/><Relationship Id="rId17" Type="http://schemas.openxmlformats.org/officeDocument/2006/relationships/slideLayout" Target="../slideLayouts/slideLayout67.xml"/><Relationship Id="rId25" Type="http://schemas.openxmlformats.org/officeDocument/2006/relationships/slideLayout" Target="../slideLayouts/slideLayout75.xml"/><Relationship Id="rId33" Type="http://schemas.openxmlformats.org/officeDocument/2006/relationships/slideLayout" Target="../slideLayouts/slideLayout83.xml"/><Relationship Id="rId38" Type="http://schemas.openxmlformats.org/officeDocument/2006/relationships/slideLayout" Target="../slideLayouts/slideLayout88.xml"/><Relationship Id="rId46" Type="http://schemas.openxmlformats.org/officeDocument/2006/relationships/slideLayout" Target="../slideLayouts/slideLayout96.xml"/><Relationship Id="rId59" Type="http://schemas.openxmlformats.org/officeDocument/2006/relationships/slideLayout" Target="../slideLayouts/slideLayout109.xml"/><Relationship Id="rId67" Type="http://schemas.openxmlformats.org/officeDocument/2006/relationships/theme" Target="../theme/theme2.xml"/><Relationship Id="rId20" Type="http://schemas.openxmlformats.org/officeDocument/2006/relationships/slideLayout" Target="../slideLayouts/slideLayout70.xml"/><Relationship Id="rId41" Type="http://schemas.openxmlformats.org/officeDocument/2006/relationships/slideLayout" Target="../slideLayouts/slideLayout91.xml"/><Relationship Id="rId54" Type="http://schemas.openxmlformats.org/officeDocument/2006/relationships/slideLayout" Target="../slideLayouts/slideLayout104.xml"/><Relationship Id="rId62" Type="http://schemas.openxmlformats.org/officeDocument/2006/relationships/slideLayout" Target="../slideLayouts/slideLayout11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E2293-D118-462F-A42C-5DAD091160B7}"/>
              </a:ext>
            </a:extLst>
          </p:cNvPr>
          <p:cNvPicPr>
            <a:picLocks noChangeAspect="1"/>
          </p:cNvPicPr>
          <p:nvPr userDrawn="1"/>
        </p:nvPicPr>
        <p:blipFill>
          <a:blip r:embed="rId52" cstate="screen">
            <a:extLst>
              <a:ext uri="{28A0092B-C50C-407E-A947-70E740481C1C}">
                <a14:useLocalDpi xmlns:a14="http://schemas.microsoft.com/office/drawing/2010/main"/>
              </a:ext>
            </a:extLst>
          </a:blip>
          <a:stretch>
            <a:fillRect/>
          </a:stretch>
        </p:blipFill>
        <p:spPr>
          <a:xfrm>
            <a:off x="374539" y="345629"/>
            <a:ext cx="1173767" cy="359785"/>
          </a:xfrm>
          <a:prstGeom prst="rect">
            <a:avLst/>
          </a:prstGeom>
        </p:spPr>
      </p:pic>
      <p:pic>
        <p:nvPicPr>
          <p:cNvPr id="6" name="Picture 5">
            <a:extLst>
              <a:ext uri="{FF2B5EF4-FFF2-40B4-BE49-F238E27FC236}">
                <a16:creationId xmlns:a16="http://schemas.microsoft.com/office/drawing/2014/main" id="{7185C688-2807-4CE4-A8BE-CD29DAD1A5FB}"/>
              </a:ext>
            </a:extLst>
          </p:cNvPr>
          <p:cNvPicPr>
            <a:picLocks noChangeAspect="1"/>
          </p:cNvPicPr>
          <p:nvPr userDrawn="1"/>
        </p:nvPicPr>
        <p:blipFill>
          <a:blip r:embed="rId53" cstate="screen">
            <a:extLst>
              <a:ext uri="{28A0092B-C50C-407E-A947-70E740481C1C}">
                <a14:useLocalDpi xmlns:a14="http://schemas.microsoft.com/office/drawing/2010/main"/>
              </a:ext>
            </a:extLst>
          </a:blip>
          <a:stretch>
            <a:fillRect/>
          </a:stretch>
        </p:blipFill>
        <p:spPr>
          <a:xfrm>
            <a:off x="19" y="6193370"/>
            <a:ext cx="12191960" cy="664628"/>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705" r:id="rId47"/>
    <p:sldLayoutId id="2147483706" r:id="rId48"/>
    <p:sldLayoutId id="2147483710" r:id="rId49"/>
    <p:sldLayoutId id="2147483714" r:id="rId50"/>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5C4E2293-D118-462F-A42C-5DAD091160B7}"/>
              </a:ext>
            </a:extLst>
          </p:cNvPr>
          <p:cNvPicPr>
            <a:picLocks noChangeAspect="1"/>
          </p:cNvPicPr>
          <p:nvPr userDrawn="1"/>
        </p:nvPicPr>
        <p:blipFill>
          <a:blip r:embed="rId68" cstate="screen">
            <a:extLst>
              <a:ext uri="{28A0092B-C50C-407E-A947-70E740481C1C}">
                <a14:useLocalDpi xmlns:a14="http://schemas.microsoft.com/office/drawing/2010/main"/>
              </a:ext>
            </a:extLst>
          </a:blip>
          <a:stretch>
            <a:fillRect/>
          </a:stretch>
        </p:blipFill>
        <p:spPr>
          <a:xfrm>
            <a:off x="374539" y="345629"/>
            <a:ext cx="1173767" cy="359785"/>
          </a:xfrm>
          <a:prstGeom prst="rect">
            <a:avLst/>
          </a:prstGeom>
        </p:spPr>
      </p:pic>
      <p:pic>
        <p:nvPicPr>
          <p:cNvPr id="9" name="Picture 8">
            <a:extLst>
              <a:ext uri="{FF2B5EF4-FFF2-40B4-BE49-F238E27FC236}">
                <a16:creationId xmlns:a16="http://schemas.microsoft.com/office/drawing/2014/main" id="{64C62A01-AF96-400F-8E65-60932AFAAAEF}"/>
              </a:ext>
            </a:extLst>
          </p:cNvPr>
          <p:cNvPicPr>
            <a:picLocks noChangeAspect="1"/>
          </p:cNvPicPr>
          <p:nvPr userDrawn="1"/>
        </p:nvPicPr>
        <p:blipFill>
          <a:blip r:embed="rId69" cstate="screen">
            <a:extLst>
              <a:ext uri="{28A0092B-C50C-407E-A947-70E740481C1C}">
                <a14:useLocalDpi xmlns:a14="http://schemas.microsoft.com/office/drawing/2010/main"/>
              </a:ext>
            </a:extLst>
          </a:blip>
          <a:stretch>
            <a:fillRect/>
          </a:stretch>
        </p:blipFill>
        <p:spPr>
          <a:xfrm>
            <a:off x="11706973" y="304546"/>
            <a:ext cx="220975" cy="220975"/>
          </a:xfrm>
          <a:prstGeom prst="rect">
            <a:avLst/>
          </a:prstGeom>
        </p:spPr>
      </p:pic>
    </p:spTree>
    <p:extLst>
      <p:ext uri="{BB962C8B-B14F-4D97-AF65-F5344CB8AC3E}">
        <p14:creationId xmlns:p14="http://schemas.microsoft.com/office/powerpoint/2010/main" val="1694445462"/>
      </p:ext>
    </p:extLst>
  </p:cSld>
  <p:clrMap bg1="lt1" tx1="dk1" bg2="lt2" tx2="dk2" accent1="accent1" accent2="accent2" accent3="accent3" accent4="accent4" accent5="accent5" accent6="accent6" hlink="hlink" folHlink="folHlink"/>
  <p:sldLayoutIdLst>
    <p:sldLayoutId id="2147483716" r:id="rId1"/>
    <p:sldLayoutId id="2147483717" r:id="rId2"/>
    <p:sldLayoutId id="2147483718" r:id="rId3"/>
    <p:sldLayoutId id="2147483719" r:id="rId4"/>
    <p:sldLayoutId id="2147483720" r:id="rId5"/>
    <p:sldLayoutId id="2147483721" r:id="rId6"/>
    <p:sldLayoutId id="2147483722" r:id="rId7"/>
    <p:sldLayoutId id="2147483723" r:id="rId8"/>
    <p:sldLayoutId id="2147483724" r:id="rId9"/>
    <p:sldLayoutId id="2147483725" r:id="rId10"/>
    <p:sldLayoutId id="2147483726" r:id="rId11"/>
    <p:sldLayoutId id="2147483727" r:id="rId12"/>
    <p:sldLayoutId id="2147483728" r:id="rId13"/>
    <p:sldLayoutId id="2147483729" r:id="rId14"/>
    <p:sldLayoutId id="2147483730" r:id="rId15"/>
    <p:sldLayoutId id="2147483731" r:id="rId16"/>
    <p:sldLayoutId id="2147483732" r:id="rId17"/>
    <p:sldLayoutId id="2147483733" r:id="rId18"/>
    <p:sldLayoutId id="2147483734" r:id="rId19"/>
    <p:sldLayoutId id="2147483735" r:id="rId20"/>
    <p:sldLayoutId id="2147483736" r:id="rId21"/>
    <p:sldLayoutId id="2147483737" r:id="rId22"/>
    <p:sldLayoutId id="2147483738" r:id="rId23"/>
    <p:sldLayoutId id="2147483739" r:id="rId24"/>
    <p:sldLayoutId id="2147483740" r:id="rId25"/>
    <p:sldLayoutId id="2147483741" r:id="rId26"/>
    <p:sldLayoutId id="2147483742" r:id="rId27"/>
    <p:sldLayoutId id="2147483743" r:id="rId28"/>
    <p:sldLayoutId id="2147483744" r:id="rId29"/>
    <p:sldLayoutId id="2147483745" r:id="rId30"/>
    <p:sldLayoutId id="2147483746" r:id="rId31"/>
    <p:sldLayoutId id="2147483747" r:id="rId32"/>
    <p:sldLayoutId id="2147483748" r:id="rId33"/>
    <p:sldLayoutId id="2147483749" r:id="rId34"/>
    <p:sldLayoutId id="2147483750" r:id="rId35"/>
    <p:sldLayoutId id="2147483751" r:id="rId36"/>
    <p:sldLayoutId id="2147483752" r:id="rId37"/>
    <p:sldLayoutId id="2147483753" r:id="rId38"/>
    <p:sldLayoutId id="2147483754" r:id="rId39"/>
    <p:sldLayoutId id="2147483755" r:id="rId40"/>
    <p:sldLayoutId id="2147483756" r:id="rId41"/>
    <p:sldLayoutId id="2147483757" r:id="rId42"/>
    <p:sldLayoutId id="2147483758" r:id="rId43"/>
    <p:sldLayoutId id="2147483759" r:id="rId44"/>
    <p:sldLayoutId id="2147483760" r:id="rId45"/>
    <p:sldLayoutId id="2147483761" r:id="rId46"/>
    <p:sldLayoutId id="2147483762" r:id="rId47"/>
    <p:sldLayoutId id="2147483763" r:id="rId48"/>
    <p:sldLayoutId id="2147483764" r:id="rId49"/>
    <p:sldLayoutId id="2147483765" r:id="rId50"/>
    <p:sldLayoutId id="2147483766" r:id="rId51"/>
    <p:sldLayoutId id="2147483767" r:id="rId52"/>
    <p:sldLayoutId id="2147483768" r:id="rId53"/>
    <p:sldLayoutId id="2147483769" r:id="rId54"/>
    <p:sldLayoutId id="2147483770" r:id="rId55"/>
    <p:sldLayoutId id="2147483771" r:id="rId56"/>
    <p:sldLayoutId id="2147483772" r:id="rId57"/>
    <p:sldLayoutId id="2147483773" r:id="rId58"/>
    <p:sldLayoutId id="2147483774" r:id="rId59"/>
    <p:sldLayoutId id="2147483775" r:id="rId60"/>
    <p:sldLayoutId id="2147483776" r:id="rId61"/>
    <p:sldLayoutId id="2147483777" r:id="rId62"/>
    <p:sldLayoutId id="2147483778" r:id="rId63"/>
    <p:sldLayoutId id="2147483779" r:id="rId64"/>
    <p:sldLayoutId id="2147483780" r:id="rId65"/>
    <p:sldLayoutId id="2147483781" r:id="rId66"/>
  </p:sldLayoutIdLst>
  <p:transition spd="slow">
    <p:wipe/>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0.png"/><Relationship Id="rId1" Type="http://schemas.openxmlformats.org/officeDocument/2006/relationships/slideLayout" Target="../slideLayouts/slideLayout46.xml"/><Relationship Id="rId5" Type="http://schemas.openxmlformats.org/officeDocument/2006/relationships/image" Target="../media/image22.png"/><Relationship Id="rId4" Type="http://schemas.openxmlformats.org/officeDocument/2006/relationships/image" Target="../media/image21.png"/></Relationships>
</file>

<file path=ppt/slides/_rels/slide10.xml.rels><?xml version="1.0" encoding="UTF-8" standalone="yes"?>
<Relationships xmlns="http://schemas.openxmlformats.org/package/2006/relationships"><Relationship Id="rId8" Type="http://schemas.openxmlformats.org/officeDocument/2006/relationships/image" Target="../media/image52.png"/><Relationship Id="rId13" Type="http://schemas.openxmlformats.org/officeDocument/2006/relationships/image" Target="../media/image57.png"/><Relationship Id="rId3" Type="http://schemas.openxmlformats.org/officeDocument/2006/relationships/image" Target="../media/image23.jpg"/><Relationship Id="rId7" Type="http://schemas.microsoft.com/office/2007/relationships/hdphoto" Target="../media/hdphoto2.wdp"/><Relationship Id="rId12" Type="http://schemas.openxmlformats.org/officeDocument/2006/relationships/image" Target="../media/image56.png"/><Relationship Id="rId2" Type="http://schemas.openxmlformats.org/officeDocument/2006/relationships/notesSlide" Target="../notesSlides/notesSlide5.xml"/><Relationship Id="rId16" Type="http://schemas.openxmlformats.org/officeDocument/2006/relationships/image" Target="../media/image60.png"/><Relationship Id="rId1" Type="http://schemas.openxmlformats.org/officeDocument/2006/relationships/slideLayout" Target="../slideLayouts/slideLayout6.xml"/><Relationship Id="rId6" Type="http://schemas.openxmlformats.org/officeDocument/2006/relationships/image" Target="../media/image51.png"/><Relationship Id="rId11" Type="http://schemas.openxmlformats.org/officeDocument/2006/relationships/image" Target="../media/image55.png"/><Relationship Id="rId5" Type="http://schemas.openxmlformats.org/officeDocument/2006/relationships/image" Target="../media/image50.png"/><Relationship Id="rId15" Type="http://schemas.openxmlformats.org/officeDocument/2006/relationships/image" Target="../media/image59.png"/><Relationship Id="rId10" Type="http://schemas.openxmlformats.org/officeDocument/2006/relationships/image" Target="../media/image54.png"/><Relationship Id="rId4" Type="http://schemas.openxmlformats.org/officeDocument/2006/relationships/image" Target="../media/image49.png"/><Relationship Id="rId9" Type="http://schemas.openxmlformats.org/officeDocument/2006/relationships/image" Target="../media/image53.png"/><Relationship Id="rId14" Type="http://schemas.openxmlformats.org/officeDocument/2006/relationships/image" Target="../media/image58.png"/></Relationships>
</file>

<file path=ppt/slides/_rels/slide11.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6.xml"/><Relationship Id="rId1" Type="http://schemas.openxmlformats.org/officeDocument/2006/relationships/slideLayout" Target="../slideLayouts/slideLayout28.xml"/></Relationships>
</file>

<file path=ppt/slides/_rels/slide2.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3.xml.rels><?xml version="1.0" encoding="UTF-8" standalone="yes"?>
<Relationships xmlns="http://schemas.openxmlformats.org/package/2006/relationships"><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4.xml.rels><?xml version="1.0" encoding="UTF-8" standalone="yes"?>
<Relationships xmlns="http://schemas.openxmlformats.org/package/2006/relationships"><Relationship Id="rId8" Type="http://schemas.openxmlformats.org/officeDocument/2006/relationships/image" Target="../media/image29.svg"/><Relationship Id="rId13" Type="http://schemas.openxmlformats.org/officeDocument/2006/relationships/image" Target="../media/image34.png"/><Relationship Id="rId3" Type="http://schemas.openxmlformats.org/officeDocument/2006/relationships/image" Target="../media/image24.png"/><Relationship Id="rId7" Type="http://schemas.openxmlformats.org/officeDocument/2006/relationships/image" Target="../media/image28.png"/><Relationship Id="rId12" Type="http://schemas.openxmlformats.org/officeDocument/2006/relationships/image" Target="../media/image33.svg"/><Relationship Id="rId2" Type="http://schemas.openxmlformats.org/officeDocument/2006/relationships/image" Target="../media/image23.jpg"/><Relationship Id="rId1" Type="http://schemas.openxmlformats.org/officeDocument/2006/relationships/slideLayout" Target="../slideLayouts/slideLayout46.xml"/><Relationship Id="rId6" Type="http://schemas.openxmlformats.org/officeDocument/2006/relationships/image" Target="../media/image27.svg"/><Relationship Id="rId11" Type="http://schemas.openxmlformats.org/officeDocument/2006/relationships/image" Target="../media/image32.png"/><Relationship Id="rId5" Type="http://schemas.openxmlformats.org/officeDocument/2006/relationships/image" Target="../media/image26.png"/><Relationship Id="rId10" Type="http://schemas.openxmlformats.org/officeDocument/2006/relationships/image" Target="../media/image31.svg"/><Relationship Id="rId4" Type="http://schemas.openxmlformats.org/officeDocument/2006/relationships/image" Target="../media/image25.svg"/><Relationship Id="rId9" Type="http://schemas.openxmlformats.org/officeDocument/2006/relationships/image" Target="../media/image30.png"/><Relationship Id="rId14" Type="http://schemas.openxmlformats.org/officeDocument/2006/relationships/image" Target="../media/image35.svg"/></Relationships>
</file>

<file path=ppt/slides/_rels/slide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xml"/><Relationship Id="rId1" Type="http://schemas.openxmlformats.org/officeDocument/2006/relationships/slideLayout" Target="../slideLayouts/slideLayout28.xml"/><Relationship Id="rId5" Type="http://schemas.openxmlformats.org/officeDocument/2006/relationships/image" Target="../media/image37.svg"/><Relationship Id="rId4" Type="http://schemas.openxmlformats.org/officeDocument/2006/relationships/image" Target="../media/image36.png"/></Relationships>
</file>

<file path=ppt/slides/_rels/slide6.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xml"/><Relationship Id="rId1" Type="http://schemas.openxmlformats.org/officeDocument/2006/relationships/slideLayout" Target="../slideLayouts/slideLayout28.xml"/></Relationships>
</file>

<file path=ppt/slides/_rels/slide7.xml.rels><?xml version="1.0" encoding="UTF-8" standalone="yes"?>
<Relationships xmlns="http://schemas.openxmlformats.org/package/2006/relationships"><Relationship Id="rId8" Type="http://schemas.openxmlformats.org/officeDocument/2006/relationships/image" Target="../media/image42.png"/><Relationship Id="rId3" Type="http://schemas.openxmlformats.org/officeDocument/2006/relationships/image" Target="../media/image23.jpg"/><Relationship Id="rId7" Type="http://schemas.openxmlformats.org/officeDocument/2006/relationships/image" Target="../media/image41.pn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0.png"/><Relationship Id="rId5" Type="http://schemas.openxmlformats.org/officeDocument/2006/relationships/image" Target="../media/image39.png"/><Relationship Id="rId4" Type="http://schemas.openxmlformats.org/officeDocument/2006/relationships/image" Target="../media/image38.png"/></Relationships>
</file>

<file path=ppt/slides/_rels/slide8.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23.jpg"/><Relationship Id="rId1" Type="http://schemas.openxmlformats.org/officeDocument/2006/relationships/slideLayout" Target="../slideLayouts/slideLayout46.xml"/></Relationships>
</file>

<file path=ppt/slides/_rels/slide9.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image" Target="../media/image23.jpg"/><Relationship Id="rId7" Type="http://schemas.openxmlformats.org/officeDocument/2006/relationships/image" Target="../media/image47.png"/><Relationship Id="rId2" Type="http://schemas.openxmlformats.org/officeDocument/2006/relationships/notesSlide" Target="../notesSlides/notesSlide4.xml"/><Relationship Id="rId1" Type="http://schemas.openxmlformats.org/officeDocument/2006/relationships/slideLayout" Target="../slideLayouts/slideLayout6.xml"/><Relationship Id="rId6" Type="http://schemas.openxmlformats.org/officeDocument/2006/relationships/image" Target="../media/image46.png"/><Relationship Id="rId5" Type="http://schemas.openxmlformats.org/officeDocument/2006/relationships/image" Target="../media/image45.png"/><Relationship Id="rId4" Type="http://schemas.openxmlformats.org/officeDocument/2006/relationships/image" Target="../media/image44.png"/></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descr="A store inside of a building&#10;&#10;Description automatically generated">
            <a:extLst>
              <a:ext uri="{FF2B5EF4-FFF2-40B4-BE49-F238E27FC236}">
                <a16:creationId xmlns:a16="http://schemas.microsoft.com/office/drawing/2014/main" id="{39FFE445-E146-4D15-BC24-DD539826CD12}"/>
              </a:ext>
            </a:extLst>
          </p:cNvPr>
          <p:cNvPicPr>
            <a:picLocks noChangeAspect="1"/>
          </p:cNvPicPr>
          <p:nvPr/>
        </p:nvPicPr>
        <p:blipFill rotWithShape="1">
          <a:blip r:embed="rId2">
            <a:alphaModFix/>
            <a:extLst>
              <a:ext uri="{BEBA8EAE-BF5A-486C-A8C5-ECC9F3942E4B}">
                <a14:imgProps xmlns:a14="http://schemas.microsoft.com/office/drawing/2010/main">
                  <a14:imgLayer r:embed="rId3">
                    <a14:imgEffect>
                      <a14:saturation sat="120000"/>
                    </a14:imgEffect>
                  </a14:imgLayer>
                </a14:imgProps>
              </a:ext>
            </a:extLst>
          </a:blip>
          <a:srcRect l="16444" r="1" b="1"/>
          <a:stretch/>
        </p:blipFill>
        <p:spPr>
          <a:xfrm>
            <a:off x="-1" y="-1"/>
            <a:ext cx="12192001" cy="6857999"/>
          </a:xfrm>
          <a:prstGeom prst="rect">
            <a:avLst/>
          </a:prstGeom>
        </p:spPr>
      </p:pic>
      <p:pic>
        <p:nvPicPr>
          <p:cNvPr id="5" name="Picture 4">
            <a:extLst>
              <a:ext uri="{FF2B5EF4-FFF2-40B4-BE49-F238E27FC236}">
                <a16:creationId xmlns:a16="http://schemas.microsoft.com/office/drawing/2014/main" id="{ADF7E4F8-6E0E-4584-AEFA-B2E59FB5AD76}"/>
              </a:ext>
            </a:extLst>
          </p:cNvPr>
          <p:cNvPicPr>
            <a:picLocks noChangeAspect="1"/>
          </p:cNvPicPr>
          <p:nvPr/>
        </p:nvPicPr>
        <p:blipFill>
          <a:blip r:embed="rId4"/>
          <a:stretch>
            <a:fillRect/>
          </a:stretch>
        </p:blipFill>
        <p:spPr>
          <a:xfrm>
            <a:off x="9764889" y="146756"/>
            <a:ext cx="2269066" cy="680937"/>
          </a:xfrm>
          <a:prstGeom prst="rect">
            <a:avLst/>
          </a:prstGeom>
        </p:spPr>
      </p:pic>
      <p:sp>
        <p:nvSpPr>
          <p:cNvPr id="9" name="Rectangle: Rounded Corners 8">
            <a:extLst>
              <a:ext uri="{FF2B5EF4-FFF2-40B4-BE49-F238E27FC236}">
                <a16:creationId xmlns:a16="http://schemas.microsoft.com/office/drawing/2014/main" id="{D7F87DF8-8CDF-4BD4-A10B-2ADDE1B2EDF2}"/>
              </a:ext>
            </a:extLst>
          </p:cNvPr>
          <p:cNvSpPr/>
          <p:nvPr/>
        </p:nvSpPr>
        <p:spPr bwMode="auto">
          <a:xfrm>
            <a:off x="-267630" y="3769112"/>
            <a:ext cx="9199757" cy="2274849"/>
          </a:xfrm>
          <a:prstGeom prst="roundRect">
            <a:avLst/>
          </a:prstGeom>
          <a:solidFill>
            <a:schemeClr val="bg1">
              <a:alpha val="56000"/>
            </a:schemeClr>
          </a:solidFill>
          <a:ln>
            <a:noFill/>
          </a:ln>
        </p:spPr>
        <p:txBody>
          <a:bodyPr lIns="0" tIns="0" rIns="0" bIns="0" rtlCol="0" anchor="ctr"/>
          <a:lstStyle/>
          <a:p>
            <a:pPr algn="ctr"/>
            <a:endParaRPr lang="en-IN"/>
          </a:p>
        </p:txBody>
      </p:sp>
      <p:sp>
        <p:nvSpPr>
          <p:cNvPr id="11" name="Title 1">
            <a:extLst>
              <a:ext uri="{FF2B5EF4-FFF2-40B4-BE49-F238E27FC236}">
                <a16:creationId xmlns:a16="http://schemas.microsoft.com/office/drawing/2014/main" id="{DFE1D413-2C7D-4425-87B3-D71211BFF9A1}"/>
              </a:ext>
            </a:extLst>
          </p:cNvPr>
          <p:cNvSpPr txBox="1">
            <a:spLocks/>
          </p:cNvSpPr>
          <p:nvPr/>
        </p:nvSpPr>
        <p:spPr>
          <a:xfrm>
            <a:off x="495299" y="3838026"/>
            <a:ext cx="8026401" cy="826187"/>
          </a:xfrm>
          <a:prstGeom prst="rect">
            <a:avLst/>
          </a:prstGeom>
        </p:spPr>
        <p:txBody>
          <a:bodyPr vert="horz" lIns="91440" tIns="45720" rIns="91440" bIns="45720" rtlCol="0" anchor="b">
            <a:noAutofit/>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spcAft>
                <a:spcPts val="600"/>
              </a:spcAft>
            </a:pPr>
            <a:r>
              <a:rPr lang="en-US" sz="4900" b="1" dirty="0">
                <a:latin typeface="Montserrat" panose="00000500000000000000" pitchFamily="50" charset="0"/>
              </a:rPr>
              <a:t>MANAGED AWS CLOUD</a:t>
            </a:r>
          </a:p>
        </p:txBody>
      </p:sp>
      <p:cxnSp>
        <p:nvCxnSpPr>
          <p:cNvPr id="12" name="Straight Connector 11">
            <a:extLst>
              <a:ext uri="{FF2B5EF4-FFF2-40B4-BE49-F238E27FC236}">
                <a16:creationId xmlns:a16="http://schemas.microsoft.com/office/drawing/2014/main" id="{9B9FC898-5036-4FC6-8DAB-7F8D54E57A30}"/>
              </a:ext>
            </a:extLst>
          </p:cNvPr>
          <p:cNvCxnSpPr>
            <a:cxnSpLocks/>
          </p:cNvCxnSpPr>
          <p:nvPr/>
        </p:nvCxnSpPr>
        <p:spPr>
          <a:xfrm>
            <a:off x="644525" y="4706131"/>
            <a:ext cx="7623175" cy="0"/>
          </a:xfrm>
          <a:prstGeom prst="line">
            <a:avLst/>
          </a:prstGeom>
          <a:ln w="25400">
            <a:solidFill>
              <a:schemeClr val="tx1"/>
            </a:solidFill>
          </a:ln>
        </p:spPr>
        <p:style>
          <a:lnRef idx="1">
            <a:schemeClr val="accent1"/>
          </a:lnRef>
          <a:fillRef idx="0">
            <a:schemeClr val="accent1"/>
          </a:fillRef>
          <a:effectRef idx="0">
            <a:schemeClr val="accent1"/>
          </a:effectRef>
          <a:fontRef idx="minor">
            <a:schemeClr val="tx1"/>
          </a:fontRef>
        </p:style>
      </p:cxnSp>
      <p:pic>
        <p:nvPicPr>
          <p:cNvPr id="6" name="Picture 5">
            <a:extLst>
              <a:ext uri="{FF2B5EF4-FFF2-40B4-BE49-F238E27FC236}">
                <a16:creationId xmlns:a16="http://schemas.microsoft.com/office/drawing/2014/main" id="{58C1C8E0-1FC9-4F40-9DC5-046293FA1F63}"/>
              </a:ext>
            </a:extLst>
          </p:cNvPr>
          <p:cNvPicPr>
            <a:picLocks noChangeAspect="1"/>
          </p:cNvPicPr>
          <p:nvPr/>
        </p:nvPicPr>
        <p:blipFill>
          <a:blip r:embed="rId5"/>
          <a:stretch>
            <a:fillRect/>
          </a:stretch>
        </p:blipFill>
        <p:spPr>
          <a:xfrm>
            <a:off x="2962506" y="4868798"/>
            <a:ext cx="2739483" cy="1029018"/>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ell phone&#10;&#10;Description automatically generated">
            <a:extLst>
              <a:ext uri="{FF2B5EF4-FFF2-40B4-BE49-F238E27FC236}">
                <a16:creationId xmlns:a16="http://schemas.microsoft.com/office/drawing/2014/main" id="{590C8503-7DA4-4DB0-8BF4-A42EE094717E}"/>
              </a:ext>
            </a:extLst>
          </p:cNvPr>
          <p:cNvPicPr>
            <a:picLocks noChangeAspect="1"/>
          </p:cNvPicPr>
          <p:nvPr/>
        </p:nvPicPr>
        <p:blipFill>
          <a:blip r:embed="rId3"/>
          <a:stretch>
            <a:fillRect/>
          </a:stretch>
        </p:blipFill>
        <p:spPr>
          <a:xfrm>
            <a:off x="0" y="0"/>
            <a:ext cx="12192000" cy="6858000"/>
          </a:xfrm>
          <a:prstGeom prst="rect">
            <a:avLst/>
          </a:prstGeom>
          <a:solidFill>
            <a:schemeClr val="bg1">
              <a:lumMod val="85000"/>
            </a:schemeClr>
          </a:solidFill>
        </p:spPr>
      </p:pic>
      <p:cxnSp>
        <p:nvCxnSpPr>
          <p:cNvPr id="22" name="Straight Connector 21">
            <a:extLst>
              <a:ext uri="{FF2B5EF4-FFF2-40B4-BE49-F238E27FC236}">
                <a16:creationId xmlns:a16="http://schemas.microsoft.com/office/drawing/2014/main" id="{45F5A315-340C-4E76-9FA3-EB9618DDE66C}"/>
              </a:ext>
            </a:extLst>
          </p:cNvPr>
          <p:cNvCxnSpPr>
            <a:cxnSpLocks/>
          </p:cNvCxnSpPr>
          <p:nvPr/>
        </p:nvCxnSpPr>
        <p:spPr>
          <a:xfrm>
            <a:off x="733425" y="1375418"/>
            <a:ext cx="3481736"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F2D65253-06D3-4972-925E-4F28157F7F85}"/>
              </a:ext>
            </a:extLst>
          </p:cNvPr>
          <p:cNvSpPr txBox="1">
            <a:spLocks/>
          </p:cNvSpPr>
          <p:nvPr/>
        </p:nvSpPr>
        <p:spPr>
          <a:xfrm>
            <a:off x="558799" y="598757"/>
            <a:ext cx="8027640" cy="935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500" b="1" dirty="0">
                <a:latin typeface="Montserrat" panose="00000500000000000000" pitchFamily="50" charset="0"/>
              </a:rPr>
              <a:t>Our Esteemed Clients</a:t>
            </a:r>
            <a:endParaRPr lang="en-IN" sz="2500" dirty="0">
              <a:latin typeface="Montserrat" panose="00000500000000000000" pitchFamily="50" charset="0"/>
            </a:endParaRPr>
          </a:p>
        </p:txBody>
      </p:sp>
      <p:sp>
        <p:nvSpPr>
          <p:cNvPr id="24" name="AutoShape 2">
            <a:extLst>
              <a:ext uri="{FF2B5EF4-FFF2-40B4-BE49-F238E27FC236}">
                <a16:creationId xmlns:a16="http://schemas.microsoft.com/office/drawing/2014/main" id="{9EDBA191-E3C2-4775-86DA-8CB5243E3C1C}"/>
              </a:ext>
            </a:extLst>
          </p:cNvPr>
          <p:cNvSpPr/>
          <p:nvPr/>
        </p:nvSpPr>
        <p:spPr bwMode="auto">
          <a:xfrm>
            <a:off x="2288419" y="1873332"/>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25" name="AutoShape 2">
            <a:extLst>
              <a:ext uri="{FF2B5EF4-FFF2-40B4-BE49-F238E27FC236}">
                <a16:creationId xmlns:a16="http://schemas.microsoft.com/office/drawing/2014/main" id="{13825282-3A2C-4EA8-8F85-FE57EF1BAB74}"/>
              </a:ext>
            </a:extLst>
          </p:cNvPr>
          <p:cNvSpPr/>
          <p:nvPr/>
        </p:nvSpPr>
        <p:spPr bwMode="auto">
          <a:xfrm>
            <a:off x="4495863" y="3079860"/>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26" name="AutoShape 2">
            <a:extLst>
              <a:ext uri="{FF2B5EF4-FFF2-40B4-BE49-F238E27FC236}">
                <a16:creationId xmlns:a16="http://schemas.microsoft.com/office/drawing/2014/main" id="{29FC3D1B-F028-44D1-93AB-084F846FD064}"/>
              </a:ext>
            </a:extLst>
          </p:cNvPr>
          <p:cNvSpPr/>
          <p:nvPr/>
        </p:nvSpPr>
        <p:spPr bwMode="auto">
          <a:xfrm>
            <a:off x="3762282" y="1858460"/>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27" name="AutoShape 2">
            <a:extLst>
              <a:ext uri="{FF2B5EF4-FFF2-40B4-BE49-F238E27FC236}">
                <a16:creationId xmlns:a16="http://schemas.microsoft.com/office/drawing/2014/main" id="{33B51F93-BE44-4C26-B04A-17D5ACB8C310}"/>
              </a:ext>
            </a:extLst>
          </p:cNvPr>
          <p:cNvSpPr/>
          <p:nvPr/>
        </p:nvSpPr>
        <p:spPr bwMode="auto">
          <a:xfrm>
            <a:off x="5987588" y="3061289"/>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28" name="TextBox 27">
            <a:extLst>
              <a:ext uri="{FF2B5EF4-FFF2-40B4-BE49-F238E27FC236}">
                <a16:creationId xmlns:a16="http://schemas.microsoft.com/office/drawing/2014/main" id="{65BC59AA-97C3-4CCD-9C9B-89B4C521D168}"/>
              </a:ext>
            </a:extLst>
          </p:cNvPr>
          <p:cNvSpPr txBox="1"/>
          <p:nvPr/>
        </p:nvSpPr>
        <p:spPr>
          <a:xfrm>
            <a:off x="2448910" y="2692350"/>
            <a:ext cx="1185111" cy="347275"/>
          </a:xfrm>
          <a:prstGeom prst="rect">
            <a:avLst/>
          </a:prstGeom>
          <a:noFill/>
        </p:spPr>
        <p:txBody>
          <a:bodyPr wrap="square" lIns="0" tIns="0" rIns="91440" bIns="0" rtlCol="0">
            <a:spAutoFit/>
          </a:bodyPr>
          <a:lstStyle/>
          <a:p>
            <a:pPr algn="ctr">
              <a:lnSpc>
                <a:spcPct val="150000"/>
              </a:lnSpc>
            </a:pPr>
            <a:r>
              <a:rPr lang="en-US" sz="800" dirty="0">
                <a:solidFill>
                  <a:schemeClr val="bg1"/>
                </a:solidFill>
                <a:latin typeface="Montserrat" panose="00000500000000000000" pitchFamily="50" charset="0"/>
              </a:rPr>
              <a:t>Volkswagen Group</a:t>
            </a:r>
          </a:p>
          <a:p>
            <a:pPr algn="ctr">
              <a:lnSpc>
                <a:spcPct val="150000"/>
              </a:lnSpc>
            </a:pPr>
            <a:r>
              <a:rPr lang="en-US" sz="800" dirty="0">
                <a:solidFill>
                  <a:schemeClr val="bg1"/>
                </a:solidFill>
                <a:latin typeface="Montserrat" panose="00000500000000000000" pitchFamily="50" charset="0"/>
              </a:rPr>
              <a:t>Sales Pvt. Ltd.</a:t>
            </a:r>
          </a:p>
        </p:txBody>
      </p:sp>
      <p:sp>
        <p:nvSpPr>
          <p:cNvPr id="29" name="TextBox 28">
            <a:extLst>
              <a:ext uri="{FF2B5EF4-FFF2-40B4-BE49-F238E27FC236}">
                <a16:creationId xmlns:a16="http://schemas.microsoft.com/office/drawing/2014/main" id="{9FB36523-A958-4CA9-BB8D-536426D42868}"/>
              </a:ext>
            </a:extLst>
          </p:cNvPr>
          <p:cNvSpPr txBox="1"/>
          <p:nvPr/>
        </p:nvSpPr>
        <p:spPr>
          <a:xfrm>
            <a:off x="4628410" y="4021022"/>
            <a:ext cx="1185111" cy="123111"/>
          </a:xfrm>
          <a:prstGeom prst="rect">
            <a:avLst/>
          </a:prstGeom>
          <a:noFill/>
        </p:spPr>
        <p:txBody>
          <a:bodyPr wrap="square" lIns="0" tIns="0" rIns="91440" bIns="0" rtlCol="0">
            <a:spAutoFit/>
          </a:bodyPr>
          <a:lstStyle/>
          <a:p>
            <a:pPr algn="ctr"/>
            <a:r>
              <a:rPr lang="en-US" sz="800" dirty="0">
                <a:solidFill>
                  <a:schemeClr val="bg1"/>
                </a:solidFill>
                <a:latin typeface="Montserrat" panose="00000500000000000000" pitchFamily="50" charset="0"/>
              </a:rPr>
              <a:t>Mercedes</a:t>
            </a:r>
          </a:p>
        </p:txBody>
      </p:sp>
      <p:sp>
        <p:nvSpPr>
          <p:cNvPr id="30" name="TextBox 29">
            <a:extLst>
              <a:ext uri="{FF2B5EF4-FFF2-40B4-BE49-F238E27FC236}">
                <a16:creationId xmlns:a16="http://schemas.microsoft.com/office/drawing/2014/main" id="{32E7EA3C-739D-4B80-AB26-4810474DF7C6}"/>
              </a:ext>
            </a:extLst>
          </p:cNvPr>
          <p:cNvSpPr txBox="1"/>
          <p:nvPr/>
        </p:nvSpPr>
        <p:spPr>
          <a:xfrm>
            <a:off x="3952515" y="2691562"/>
            <a:ext cx="1185111" cy="347275"/>
          </a:xfrm>
          <a:prstGeom prst="rect">
            <a:avLst/>
          </a:prstGeom>
          <a:noFill/>
        </p:spPr>
        <p:txBody>
          <a:bodyPr wrap="square" lIns="0" tIns="0" rIns="91440" bIns="0" rtlCol="0">
            <a:spAutoFit/>
          </a:bodyPr>
          <a:lstStyle/>
          <a:p>
            <a:pPr algn="ctr">
              <a:lnSpc>
                <a:spcPct val="150000"/>
              </a:lnSpc>
            </a:pPr>
            <a:r>
              <a:rPr lang="en-US" sz="800" dirty="0">
                <a:solidFill>
                  <a:schemeClr val="bg1"/>
                </a:solidFill>
                <a:latin typeface="Montserrat" panose="00000500000000000000" pitchFamily="50" charset="0"/>
              </a:rPr>
              <a:t>Raymond Apparel Limited</a:t>
            </a:r>
          </a:p>
        </p:txBody>
      </p:sp>
      <p:sp>
        <p:nvSpPr>
          <p:cNvPr id="31" name="TextBox 30">
            <a:extLst>
              <a:ext uri="{FF2B5EF4-FFF2-40B4-BE49-F238E27FC236}">
                <a16:creationId xmlns:a16="http://schemas.microsoft.com/office/drawing/2014/main" id="{2DCE0DF6-4DC7-42CA-ADC4-175318DAD4C0}"/>
              </a:ext>
            </a:extLst>
          </p:cNvPr>
          <p:cNvSpPr txBox="1"/>
          <p:nvPr/>
        </p:nvSpPr>
        <p:spPr>
          <a:xfrm>
            <a:off x="6129030" y="4011836"/>
            <a:ext cx="1185111" cy="123111"/>
          </a:xfrm>
          <a:prstGeom prst="rect">
            <a:avLst/>
          </a:prstGeom>
          <a:noFill/>
        </p:spPr>
        <p:txBody>
          <a:bodyPr wrap="square" lIns="0" tIns="0" rIns="91440" bIns="0" rtlCol="0">
            <a:spAutoFit/>
          </a:bodyPr>
          <a:lstStyle/>
          <a:p>
            <a:pPr algn="ctr"/>
            <a:r>
              <a:rPr lang="en-US" sz="800" dirty="0" err="1">
                <a:solidFill>
                  <a:schemeClr val="bg1"/>
                </a:solidFill>
                <a:latin typeface="Montserrat" panose="00000500000000000000" pitchFamily="50" charset="0"/>
              </a:rPr>
              <a:t>CreativeLand</a:t>
            </a:r>
            <a:r>
              <a:rPr lang="en-US" sz="800" dirty="0">
                <a:solidFill>
                  <a:schemeClr val="bg1"/>
                </a:solidFill>
                <a:latin typeface="Montserrat" panose="00000500000000000000" pitchFamily="50" charset="0"/>
              </a:rPr>
              <a:t> Asia</a:t>
            </a:r>
          </a:p>
        </p:txBody>
      </p:sp>
      <p:sp>
        <p:nvSpPr>
          <p:cNvPr id="33" name="AutoShape 2">
            <a:extLst>
              <a:ext uri="{FF2B5EF4-FFF2-40B4-BE49-F238E27FC236}">
                <a16:creationId xmlns:a16="http://schemas.microsoft.com/office/drawing/2014/main" id="{329F4E46-C675-4071-9481-3ED7E5405B15}"/>
              </a:ext>
            </a:extLst>
          </p:cNvPr>
          <p:cNvSpPr/>
          <p:nvPr/>
        </p:nvSpPr>
        <p:spPr bwMode="auto">
          <a:xfrm>
            <a:off x="5240041" y="1873332"/>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34" name="TextBox 33">
            <a:extLst>
              <a:ext uri="{FF2B5EF4-FFF2-40B4-BE49-F238E27FC236}">
                <a16:creationId xmlns:a16="http://schemas.microsoft.com/office/drawing/2014/main" id="{90AB2CA3-52EF-48AC-91FC-8E4698BF3FD8}"/>
              </a:ext>
            </a:extLst>
          </p:cNvPr>
          <p:cNvSpPr txBox="1"/>
          <p:nvPr/>
        </p:nvSpPr>
        <p:spPr>
          <a:xfrm>
            <a:off x="5428090" y="2643684"/>
            <a:ext cx="1185111" cy="347275"/>
          </a:xfrm>
          <a:prstGeom prst="rect">
            <a:avLst/>
          </a:prstGeom>
          <a:noFill/>
        </p:spPr>
        <p:txBody>
          <a:bodyPr wrap="square" lIns="0" tIns="0" rIns="91440" bIns="0" rtlCol="0">
            <a:spAutoFit/>
          </a:bodyPr>
          <a:lstStyle/>
          <a:p>
            <a:pPr algn="ctr">
              <a:lnSpc>
                <a:spcPct val="150000"/>
              </a:lnSpc>
            </a:pPr>
            <a:r>
              <a:rPr lang="en-US" sz="800" dirty="0">
                <a:solidFill>
                  <a:schemeClr val="bg1"/>
                </a:solidFill>
                <a:latin typeface="Montserrat" panose="00000500000000000000" pitchFamily="50" charset="0"/>
              </a:rPr>
              <a:t>Esha Media Research Limited</a:t>
            </a:r>
          </a:p>
        </p:txBody>
      </p:sp>
      <p:sp>
        <p:nvSpPr>
          <p:cNvPr id="35" name="AutoShape 2">
            <a:extLst>
              <a:ext uri="{FF2B5EF4-FFF2-40B4-BE49-F238E27FC236}">
                <a16:creationId xmlns:a16="http://schemas.microsoft.com/office/drawing/2014/main" id="{E8469FAC-1158-43B2-89E2-488270AA136C}"/>
              </a:ext>
            </a:extLst>
          </p:cNvPr>
          <p:cNvSpPr/>
          <p:nvPr/>
        </p:nvSpPr>
        <p:spPr bwMode="auto">
          <a:xfrm>
            <a:off x="3031842" y="3072914"/>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36" name="AutoShape 2">
            <a:extLst>
              <a:ext uri="{FF2B5EF4-FFF2-40B4-BE49-F238E27FC236}">
                <a16:creationId xmlns:a16="http://schemas.microsoft.com/office/drawing/2014/main" id="{7039976A-1E15-412A-B80B-CFF67567B3D3}"/>
              </a:ext>
            </a:extLst>
          </p:cNvPr>
          <p:cNvSpPr/>
          <p:nvPr/>
        </p:nvSpPr>
        <p:spPr bwMode="auto">
          <a:xfrm>
            <a:off x="3774818" y="4320888"/>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37" name="AutoShape 2">
            <a:extLst>
              <a:ext uri="{FF2B5EF4-FFF2-40B4-BE49-F238E27FC236}">
                <a16:creationId xmlns:a16="http://schemas.microsoft.com/office/drawing/2014/main" id="{65A74205-425E-432B-A1A7-E5452FD10A64}"/>
              </a:ext>
            </a:extLst>
          </p:cNvPr>
          <p:cNvSpPr/>
          <p:nvPr/>
        </p:nvSpPr>
        <p:spPr bwMode="auto">
          <a:xfrm>
            <a:off x="5264080" y="4259161"/>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38" name="AutoShape 2">
            <a:extLst>
              <a:ext uri="{FF2B5EF4-FFF2-40B4-BE49-F238E27FC236}">
                <a16:creationId xmlns:a16="http://schemas.microsoft.com/office/drawing/2014/main" id="{10764498-8038-42B6-996D-D66C30CE8C00}"/>
              </a:ext>
            </a:extLst>
          </p:cNvPr>
          <p:cNvSpPr/>
          <p:nvPr/>
        </p:nvSpPr>
        <p:spPr bwMode="auto">
          <a:xfrm>
            <a:off x="7483342" y="3045519"/>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39" name="TextBox 38">
            <a:extLst>
              <a:ext uri="{FF2B5EF4-FFF2-40B4-BE49-F238E27FC236}">
                <a16:creationId xmlns:a16="http://schemas.microsoft.com/office/drawing/2014/main" id="{39749658-92E4-437B-96B6-7DB8271B401B}"/>
              </a:ext>
            </a:extLst>
          </p:cNvPr>
          <p:cNvSpPr txBox="1"/>
          <p:nvPr/>
        </p:nvSpPr>
        <p:spPr>
          <a:xfrm>
            <a:off x="3135183" y="4004411"/>
            <a:ext cx="1185111" cy="123111"/>
          </a:xfrm>
          <a:prstGeom prst="rect">
            <a:avLst/>
          </a:prstGeom>
          <a:noFill/>
        </p:spPr>
        <p:txBody>
          <a:bodyPr wrap="square" lIns="0" tIns="0" rIns="91440" bIns="0" rtlCol="0">
            <a:spAutoFit/>
          </a:bodyPr>
          <a:lstStyle/>
          <a:p>
            <a:pPr algn="ctr"/>
            <a:r>
              <a:rPr lang="en-US" sz="800" dirty="0" err="1">
                <a:solidFill>
                  <a:schemeClr val="bg1"/>
                </a:solidFill>
                <a:latin typeface="Montserrat" panose="00000500000000000000" pitchFamily="50" charset="0"/>
              </a:rPr>
              <a:t>PriyaGold</a:t>
            </a:r>
            <a:endParaRPr lang="en-US" sz="800" dirty="0">
              <a:solidFill>
                <a:schemeClr val="bg1"/>
              </a:solidFill>
              <a:latin typeface="Montserrat" panose="00000500000000000000" pitchFamily="50" charset="0"/>
            </a:endParaRPr>
          </a:p>
        </p:txBody>
      </p:sp>
      <p:sp>
        <p:nvSpPr>
          <p:cNvPr id="40" name="TextBox 39">
            <a:extLst>
              <a:ext uri="{FF2B5EF4-FFF2-40B4-BE49-F238E27FC236}">
                <a16:creationId xmlns:a16="http://schemas.microsoft.com/office/drawing/2014/main" id="{86FAD8B4-C6BD-4A1D-B992-639A1B62727F}"/>
              </a:ext>
            </a:extLst>
          </p:cNvPr>
          <p:cNvSpPr txBox="1"/>
          <p:nvPr/>
        </p:nvSpPr>
        <p:spPr>
          <a:xfrm>
            <a:off x="3925783" y="5252385"/>
            <a:ext cx="1185111" cy="123111"/>
          </a:xfrm>
          <a:prstGeom prst="rect">
            <a:avLst/>
          </a:prstGeom>
          <a:noFill/>
        </p:spPr>
        <p:txBody>
          <a:bodyPr wrap="square" lIns="0" tIns="0" rIns="91440" bIns="0" rtlCol="0">
            <a:spAutoFit/>
          </a:bodyPr>
          <a:lstStyle/>
          <a:p>
            <a:pPr algn="ctr"/>
            <a:r>
              <a:rPr lang="en-US" sz="800" dirty="0" err="1">
                <a:solidFill>
                  <a:schemeClr val="bg1"/>
                </a:solidFill>
                <a:latin typeface="Montserrat" panose="00000500000000000000" pitchFamily="50" charset="0"/>
              </a:rPr>
              <a:t>Valecha</a:t>
            </a:r>
            <a:r>
              <a:rPr lang="en-US" sz="800" dirty="0">
                <a:solidFill>
                  <a:schemeClr val="bg1"/>
                </a:solidFill>
                <a:latin typeface="Montserrat" panose="00000500000000000000" pitchFamily="50" charset="0"/>
              </a:rPr>
              <a:t> Engineering</a:t>
            </a:r>
          </a:p>
        </p:txBody>
      </p:sp>
      <p:sp>
        <p:nvSpPr>
          <p:cNvPr id="41" name="TextBox 40">
            <a:extLst>
              <a:ext uri="{FF2B5EF4-FFF2-40B4-BE49-F238E27FC236}">
                <a16:creationId xmlns:a16="http://schemas.microsoft.com/office/drawing/2014/main" id="{FAED1580-07C2-4A80-9A92-39E0DFA090C9}"/>
              </a:ext>
            </a:extLst>
          </p:cNvPr>
          <p:cNvSpPr txBox="1"/>
          <p:nvPr/>
        </p:nvSpPr>
        <p:spPr>
          <a:xfrm>
            <a:off x="5424571" y="5209708"/>
            <a:ext cx="1185111" cy="123111"/>
          </a:xfrm>
          <a:prstGeom prst="rect">
            <a:avLst/>
          </a:prstGeom>
          <a:noFill/>
        </p:spPr>
        <p:txBody>
          <a:bodyPr wrap="square" lIns="0" tIns="0" rIns="91440" bIns="0" rtlCol="0">
            <a:spAutoFit/>
          </a:bodyPr>
          <a:lstStyle/>
          <a:p>
            <a:pPr algn="ctr"/>
            <a:r>
              <a:rPr lang="en-US" sz="800" dirty="0" err="1">
                <a:solidFill>
                  <a:schemeClr val="bg1"/>
                </a:solidFill>
                <a:latin typeface="Montserrat" panose="00000500000000000000" pitchFamily="50" charset="0"/>
              </a:rPr>
              <a:t>Kanakia</a:t>
            </a:r>
            <a:r>
              <a:rPr lang="en-US" sz="800" dirty="0">
                <a:solidFill>
                  <a:schemeClr val="bg1"/>
                </a:solidFill>
                <a:latin typeface="Montserrat" panose="00000500000000000000" pitchFamily="50" charset="0"/>
              </a:rPr>
              <a:t> Group</a:t>
            </a:r>
          </a:p>
        </p:txBody>
      </p:sp>
      <p:sp>
        <p:nvSpPr>
          <p:cNvPr id="42" name="TextBox 41">
            <a:extLst>
              <a:ext uri="{FF2B5EF4-FFF2-40B4-BE49-F238E27FC236}">
                <a16:creationId xmlns:a16="http://schemas.microsoft.com/office/drawing/2014/main" id="{56BDE9BD-E8D5-4370-A30A-93F35FE521B2}"/>
              </a:ext>
            </a:extLst>
          </p:cNvPr>
          <p:cNvSpPr txBox="1"/>
          <p:nvPr/>
        </p:nvSpPr>
        <p:spPr>
          <a:xfrm>
            <a:off x="7658735" y="4014377"/>
            <a:ext cx="1185111" cy="123111"/>
          </a:xfrm>
          <a:prstGeom prst="rect">
            <a:avLst/>
          </a:prstGeom>
          <a:noFill/>
        </p:spPr>
        <p:txBody>
          <a:bodyPr wrap="square" lIns="0" tIns="0" rIns="91440" bIns="0" rtlCol="0">
            <a:spAutoFit/>
          </a:bodyPr>
          <a:lstStyle/>
          <a:p>
            <a:pPr algn="ctr"/>
            <a:r>
              <a:rPr lang="en-US" sz="800" dirty="0">
                <a:solidFill>
                  <a:schemeClr val="bg1"/>
                </a:solidFill>
                <a:latin typeface="Montserrat" panose="00000500000000000000" pitchFamily="50" charset="0"/>
              </a:rPr>
              <a:t>IDFC Bank Limited</a:t>
            </a:r>
          </a:p>
        </p:txBody>
      </p:sp>
      <p:sp>
        <p:nvSpPr>
          <p:cNvPr id="43" name="AutoShape 2">
            <a:extLst>
              <a:ext uri="{FF2B5EF4-FFF2-40B4-BE49-F238E27FC236}">
                <a16:creationId xmlns:a16="http://schemas.microsoft.com/office/drawing/2014/main" id="{FF6A8F06-51EA-49AC-98EC-65B398832EFC}"/>
              </a:ext>
            </a:extLst>
          </p:cNvPr>
          <p:cNvSpPr/>
          <p:nvPr/>
        </p:nvSpPr>
        <p:spPr bwMode="auto">
          <a:xfrm>
            <a:off x="6732295" y="1854497"/>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44" name="AutoShape 2">
            <a:extLst>
              <a:ext uri="{FF2B5EF4-FFF2-40B4-BE49-F238E27FC236}">
                <a16:creationId xmlns:a16="http://schemas.microsoft.com/office/drawing/2014/main" id="{F0EA03D6-5C91-4944-B7CE-456F74861368}"/>
              </a:ext>
            </a:extLst>
          </p:cNvPr>
          <p:cNvSpPr/>
          <p:nvPr/>
        </p:nvSpPr>
        <p:spPr bwMode="auto">
          <a:xfrm>
            <a:off x="8221760" y="1854497"/>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45" name="AutoShape 2">
            <a:extLst>
              <a:ext uri="{FF2B5EF4-FFF2-40B4-BE49-F238E27FC236}">
                <a16:creationId xmlns:a16="http://schemas.microsoft.com/office/drawing/2014/main" id="{893CC730-86CD-4E46-9DFB-FF4B4D3E5179}"/>
              </a:ext>
            </a:extLst>
          </p:cNvPr>
          <p:cNvSpPr/>
          <p:nvPr/>
        </p:nvSpPr>
        <p:spPr bwMode="auto">
          <a:xfrm>
            <a:off x="6771792" y="4270913"/>
            <a:ext cx="1391795" cy="1391154"/>
          </a:xfrm>
          <a:custGeom>
            <a:avLst/>
            <a:gdLst/>
            <a:ahLst/>
            <a:cxnLst/>
            <a:rect l="0" t="0" r="r" b="b"/>
            <a:pathLst>
              <a:path w="21600" h="21251">
                <a:moveTo>
                  <a:pt x="0" y="7472"/>
                </a:moveTo>
                <a:cubicBezTo>
                  <a:pt x="0" y="6079"/>
                  <a:pt x="1085" y="4368"/>
                  <a:pt x="2412" y="3670"/>
                </a:cubicBezTo>
                <a:lnTo>
                  <a:pt x="8389" y="523"/>
                </a:lnTo>
                <a:cubicBezTo>
                  <a:pt x="9715" y="-175"/>
                  <a:pt x="11885" y="-175"/>
                  <a:pt x="13211" y="523"/>
                </a:cubicBezTo>
                <a:lnTo>
                  <a:pt x="19188" y="3670"/>
                </a:lnTo>
                <a:cubicBezTo>
                  <a:pt x="20515" y="4368"/>
                  <a:pt x="21600" y="6079"/>
                  <a:pt x="21600" y="7472"/>
                </a:cubicBezTo>
                <a:lnTo>
                  <a:pt x="21600" y="13778"/>
                </a:lnTo>
                <a:cubicBezTo>
                  <a:pt x="21600" y="15171"/>
                  <a:pt x="20515" y="16882"/>
                  <a:pt x="19188" y="17580"/>
                </a:cubicBezTo>
                <a:lnTo>
                  <a:pt x="13211" y="20727"/>
                </a:lnTo>
                <a:cubicBezTo>
                  <a:pt x="11885" y="21425"/>
                  <a:pt x="9715" y="21425"/>
                  <a:pt x="8389" y="20727"/>
                </a:cubicBezTo>
                <a:lnTo>
                  <a:pt x="2412" y="17580"/>
                </a:lnTo>
                <a:cubicBezTo>
                  <a:pt x="1085" y="16882"/>
                  <a:pt x="0" y="15171"/>
                  <a:pt x="0" y="13778"/>
                </a:cubicBezTo>
                <a:lnTo>
                  <a:pt x="0" y="7472"/>
                </a:lnTo>
                <a:close/>
                <a:moveTo>
                  <a:pt x="0" y="7472"/>
                </a:moveTo>
              </a:path>
            </a:pathLst>
          </a:custGeom>
          <a:solidFill>
            <a:schemeClr val="tx1">
              <a:lumMod val="85000"/>
              <a:lumOff val="15000"/>
            </a:schemeClr>
          </a:solidFill>
          <a:ln>
            <a:noFill/>
          </a:ln>
        </p:spPr>
        <p:txBody>
          <a:bodyPr lIns="0" tIns="0" rIns="0" bIns="0" anchor="ctr"/>
          <a:lstStyle/>
          <a:p>
            <a:pPr algn="ctr"/>
            <a:endParaRPr lang="en-US" sz="1600" dirty="0">
              <a:latin typeface="Titillium" panose="00000500000000000000" charset="0"/>
              <a:ea typeface="Titillium" panose="00000500000000000000" charset="0"/>
              <a:cs typeface="Titillium" panose="00000500000000000000" charset="0"/>
            </a:endParaRPr>
          </a:p>
        </p:txBody>
      </p:sp>
      <p:sp>
        <p:nvSpPr>
          <p:cNvPr id="48" name="TextBox 47">
            <a:extLst>
              <a:ext uri="{FF2B5EF4-FFF2-40B4-BE49-F238E27FC236}">
                <a16:creationId xmlns:a16="http://schemas.microsoft.com/office/drawing/2014/main" id="{C91CAB72-D059-4850-A458-E5F217F13030}"/>
              </a:ext>
            </a:extLst>
          </p:cNvPr>
          <p:cNvSpPr txBox="1"/>
          <p:nvPr/>
        </p:nvSpPr>
        <p:spPr>
          <a:xfrm>
            <a:off x="6922758" y="5202410"/>
            <a:ext cx="1185111" cy="123111"/>
          </a:xfrm>
          <a:prstGeom prst="rect">
            <a:avLst/>
          </a:prstGeom>
          <a:noFill/>
        </p:spPr>
        <p:txBody>
          <a:bodyPr wrap="square" lIns="0" tIns="0" rIns="91440" bIns="0" rtlCol="0">
            <a:spAutoFit/>
          </a:bodyPr>
          <a:lstStyle/>
          <a:p>
            <a:pPr algn="ctr"/>
            <a:r>
              <a:rPr lang="en-US" sz="800" dirty="0">
                <a:solidFill>
                  <a:schemeClr val="bg1"/>
                </a:solidFill>
                <a:latin typeface="Montserrat" panose="00000500000000000000" pitchFamily="50" charset="0"/>
              </a:rPr>
              <a:t>Bharat Book Bureau</a:t>
            </a:r>
          </a:p>
        </p:txBody>
      </p:sp>
      <p:pic>
        <p:nvPicPr>
          <p:cNvPr id="50" name="Picture 49">
            <a:extLst>
              <a:ext uri="{FF2B5EF4-FFF2-40B4-BE49-F238E27FC236}">
                <a16:creationId xmlns:a16="http://schemas.microsoft.com/office/drawing/2014/main" id="{1792933E-015C-4B7E-AF5F-11B0C9A5F741}"/>
              </a:ext>
            </a:extLst>
          </p:cNvPr>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2701026" y="2087718"/>
            <a:ext cx="596664" cy="596664"/>
          </a:xfrm>
          <a:prstGeom prst="rect">
            <a:avLst/>
          </a:prstGeom>
        </p:spPr>
      </p:pic>
      <p:pic>
        <p:nvPicPr>
          <p:cNvPr id="51" name="Picture 50">
            <a:extLst>
              <a:ext uri="{FF2B5EF4-FFF2-40B4-BE49-F238E27FC236}">
                <a16:creationId xmlns:a16="http://schemas.microsoft.com/office/drawing/2014/main" id="{4A0649B4-2711-46BE-A5A7-88039506E4E3}"/>
              </a:ext>
            </a:extLst>
          </p:cNvPr>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4008807" y="2346847"/>
            <a:ext cx="893744" cy="287211"/>
          </a:xfrm>
          <a:prstGeom prst="rect">
            <a:avLst/>
          </a:prstGeom>
        </p:spPr>
      </p:pic>
      <p:pic>
        <p:nvPicPr>
          <p:cNvPr id="52" name="Picture 51">
            <a:extLst>
              <a:ext uri="{FF2B5EF4-FFF2-40B4-BE49-F238E27FC236}">
                <a16:creationId xmlns:a16="http://schemas.microsoft.com/office/drawing/2014/main" id="{9DE726E7-2D4D-48A9-ACA0-8585A047B409}"/>
              </a:ext>
            </a:extLst>
          </p:cNvPr>
          <p:cNvPicPr>
            <a:picLocks noChangeAspect="1"/>
          </p:cNvPicPr>
          <p:nvPr/>
        </p:nvPicPr>
        <p:blipFill>
          <a:blip r:embed="rId6" cstate="screen">
            <a:extLst>
              <a:ext uri="{BEBA8EAE-BF5A-486C-A8C5-ECC9F3942E4B}">
                <a14:imgProps xmlns:a14="http://schemas.microsoft.com/office/drawing/2010/main">
                  <a14:imgLayer r:embed="rId7">
                    <a14:imgEffect>
                      <a14:colorTemperature colorTemp="5900"/>
                    </a14:imgEffect>
                  </a14:imgLayer>
                </a14:imgProps>
              </a:ext>
              <a:ext uri="{28A0092B-C50C-407E-A947-70E740481C1C}">
                <a14:useLocalDpi xmlns:a14="http://schemas.microsoft.com/office/drawing/2010/main"/>
              </a:ext>
            </a:extLst>
          </a:blip>
          <a:stretch>
            <a:fillRect/>
          </a:stretch>
        </p:blipFill>
        <p:spPr>
          <a:xfrm>
            <a:off x="4885862" y="3309472"/>
            <a:ext cx="631682" cy="631682"/>
          </a:xfrm>
          <a:prstGeom prst="rect">
            <a:avLst/>
          </a:prstGeom>
        </p:spPr>
      </p:pic>
      <p:pic>
        <p:nvPicPr>
          <p:cNvPr id="53" name="Picture 52">
            <a:extLst>
              <a:ext uri="{FF2B5EF4-FFF2-40B4-BE49-F238E27FC236}">
                <a16:creationId xmlns:a16="http://schemas.microsoft.com/office/drawing/2014/main" id="{FB06E447-4C5A-4BC3-8637-EB1A0984676E}"/>
              </a:ext>
            </a:extLst>
          </p:cNvPr>
          <p:cNvPicPr>
            <a:picLocks noChangeAspect="1"/>
          </p:cNvPicPr>
          <p:nvPr/>
        </p:nvPicPr>
        <p:blipFill>
          <a:blip r:embed="rId8" cstate="screen">
            <a:extLst>
              <a:ext uri="{28A0092B-C50C-407E-A947-70E740481C1C}">
                <a14:useLocalDpi xmlns:a14="http://schemas.microsoft.com/office/drawing/2010/main"/>
              </a:ext>
            </a:extLst>
          </a:blip>
          <a:stretch>
            <a:fillRect/>
          </a:stretch>
        </p:blipFill>
        <p:spPr>
          <a:xfrm>
            <a:off x="6349104" y="3239060"/>
            <a:ext cx="691593" cy="691593"/>
          </a:xfrm>
          <a:prstGeom prst="rect">
            <a:avLst/>
          </a:prstGeom>
        </p:spPr>
      </p:pic>
      <p:pic>
        <p:nvPicPr>
          <p:cNvPr id="54" name="Picture 53">
            <a:extLst>
              <a:ext uri="{FF2B5EF4-FFF2-40B4-BE49-F238E27FC236}">
                <a16:creationId xmlns:a16="http://schemas.microsoft.com/office/drawing/2014/main" id="{A3761841-4ADC-4F12-8512-14F81440BE4E}"/>
              </a:ext>
            </a:extLst>
          </p:cNvPr>
          <p:cNvPicPr>
            <a:picLocks noChangeAspect="1"/>
          </p:cNvPicPr>
          <p:nvPr/>
        </p:nvPicPr>
        <p:blipFill>
          <a:blip r:embed="rId9" cstate="screen">
            <a:extLst>
              <a:ext uri="{28A0092B-C50C-407E-A947-70E740481C1C}">
                <a14:useLocalDpi xmlns:a14="http://schemas.microsoft.com/office/drawing/2010/main"/>
              </a:ext>
            </a:extLst>
          </a:blip>
          <a:stretch>
            <a:fillRect/>
          </a:stretch>
        </p:blipFill>
        <p:spPr>
          <a:xfrm>
            <a:off x="3251062" y="3488540"/>
            <a:ext cx="936376" cy="284107"/>
          </a:xfrm>
          <a:prstGeom prst="rect">
            <a:avLst/>
          </a:prstGeom>
        </p:spPr>
      </p:pic>
      <p:pic>
        <p:nvPicPr>
          <p:cNvPr id="55" name="Picture 54">
            <a:extLst>
              <a:ext uri="{FF2B5EF4-FFF2-40B4-BE49-F238E27FC236}">
                <a16:creationId xmlns:a16="http://schemas.microsoft.com/office/drawing/2014/main" id="{9657B202-C716-4353-BFF3-815BDE639372}"/>
              </a:ext>
            </a:extLst>
          </p:cNvPr>
          <p:cNvPicPr>
            <a:picLocks noChangeAspect="1"/>
          </p:cNvPicPr>
          <p:nvPr/>
        </p:nvPicPr>
        <p:blipFill>
          <a:blip r:embed="rId10" cstate="screen">
            <a:extLst>
              <a:ext uri="{28A0092B-C50C-407E-A947-70E740481C1C}">
                <a14:useLocalDpi xmlns:a14="http://schemas.microsoft.com/office/drawing/2010/main"/>
              </a:ext>
            </a:extLst>
          </a:blip>
          <a:stretch>
            <a:fillRect/>
          </a:stretch>
        </p:blipFill>
        <p:spPr>
          <a:xfrm>
            <a:off x="5493926" y="2264511"/>
            <a:ext cx="974336" cy="346211"/>
          </a:xfrm>
          <a:prstGeom prst="rect">
            <a:avLst/>
          </a:prstGeom>
        </p:spPr>
      </p:pic>
      <p:pic>
        <p:nvPicPr>
          <p:cNvPr id="56" name="Picture 55">
            <a:extLst>
              <a:ext uri="{FF2B5EF4-FFF2-40B4-BE49-F238E27FC236}">
                <a16:creationId xmlns:a16="http://schemas.microsoft.com/office/drawing/2014/main" id="{699FDA16-DB5D-45CE-BD7C-A64C5AC05331}"/>
              </a:ext>
            </a:extLst>
          </p:cNvPr>
          <p:cNvPicPr>
            <a:picLocks noChangeAspect="1"/>
          </p:cNvPicPr>
          <p:nvPr/>
        </p:nvPicPr>
        <p:blipFill>
          <a:blip r:embed="rId11" cstate="screen">
            <a:extLst>
              <a:ext uri="{28A0092B-C50C-407E-A947-70E740481C1C}">
                <a14:useLocalDpi xmlns:a14="http://schemas.microsoft.com/office/drawing/2010/main"/>
              </a:ext>
            </a:extLst>
          </a:blip>
          <a:stretch>
            <a:fillRect/>
          </a:stretch>
        </p:blipFill>
        <p:spPr>
          <a:xfrm>
            <a:off x="4064509" y="4580319"/>
            <a:ext cx="805315" cy="566000"/>
          </a:xfrm>
          <a:prstGeom prst="rect">
            <a:avLst/>
          </a:prstGeom>
        </p:spPr>
      </p:pic>
      <p:pic>
        <p:nvPicPr>
          <p:cNvPr id="58" name="Picture 57">
            <a:extLst>
              <a:ext uri="{FF2B5EF4-FFF2-40B4-BE49-F238E27FC236}">
                <a16:creationId xmlns:a16="http://schemas.microsoft.com/office/drawing/2014/main" id="{66AF7DBE-DB6F-4FDD-A0A1-617832C03875}"/>
              </a:ext>
            </a:extLst>
          </p:cNvPr>
          <p:cNvPicPr>
            <a:picLocks noChangeAspect="1"/>
          </p:cNvPicPr>
          <p:nvPr/>
        </p:nvPicPr>
        <p:blipFill>
          <a:blip r:embed="rId12" cstate="screen">
            <a:extLst>
              <a:ext uri="{28A0092B-C50C-407E-A947-70E740481C1C}">
                <a14:useLocalDpi xmlns:a14="http://schemas.microsoft.com/office/drawing/2010/main"/>
              </a:ext>
            </a:extLst>
          </a:blip>
          <a:stretch>
            <a:fillRect/>
          </a:stretch>
        </p:blipFill>
        <p:spPr>
          <a:xfrm>
            <a:off x="5601373" y="4413827"/>
            <a:ext cx="744243" cy="744243"/>
          </a:xfrm>
          <a:prstGeom prst="rect">
            <a:avLst/>
          </a:prstGeom>
        </p:spPr>
      </p:pic>
      <p:pic>
        <p:nvPicPr>
          <p:cNvPr id="59" name="Picture 58">
            <a:extLst>
              <a:ext uri="{FF2B5EF4-FFF2-40B4-BE49-F238E27FC236}">
                <a16:creationId xmlns:a16="http://schemas.microsoft.com/office/drawing/2014/main" id="{6E4239AC-D316-459B-BEE5-A9360868210F}"/>
              </a:ext>
            </a:extLst>
          </p:cNvPr>
          <p:cNvPicPr>
            <a:picLocks noChangeAspect="1"/>
          </p:cNvPicPr>
          <p:nvPr/>
        </p:nvPicPr>
        <p:blipFill>
          <a:blip r:embed="rId13" cstate="screen">
            <a:extLst>
              <a:ext uri="{28A0092B-C50C-407E-A947-70E740481C1C}">
                <a14:useLocalDpi xmlns:a14="http://schemas.microsoft.com/office/drawing/2010/main"/>
              </a:ext>
            </a:extLst>
          </a:blip>
          <a:stretch>
            <a:fillRect/>
          </a:stretch>
        </p:blipFill>
        <p:spPr>
          <a:xfrm>
            <a:off x="7606743" y="3451148"/>
            <a:ext cx="1144992" cy="478034"/>
          </a:xfrm>
          <a:prstGeom prst="rect">
            <a:avLst/>
          </a:prstGeom>
        </p:spPr>
      </p:pic>
      <p:pic>
        <p:nvPicPr>
          <p:cNvPr id="60" name="Picture 59">
            <a:extLst>
              <a:ext uri="{FF2B5EF4-FFF2-40B4-BE49-F238E27FC236}">
                <a16:creationId xmlns:a16="http://schemas.microsoft.com/office/drawing/2014/main" id="{64CB56E2-E498-4598-8782-0C6166AAF667}"/>
              </a:ext>
            </a:extLst>
          </p:cNvPr>
          <p:cNvPicPr>
            <a:picLocks noChangeAspect="1"/>
          </p:cNvPicPr>
          <p:nvPr/>
        </p:nvPicPr>
        <p:blipFill>
          <a:blip r:embed="rId14" cstate="screen">
            <a:extLst>
              <a:ext uri="{28A0092B-C50C-407E-A947-70E740481C1C}">
                <a14:useLocalDpi xmlns:a14="http://schemas.microsoft.com/office/drawing/2010/main"/>
              </a:ext>
            </a:extLst>
          </a:blip>
          <a:stretch>
            <a:fillRect/>
          </a:stretch>
        </p:blipFill>
        <p:spPr>
          <a:xfrm>
            <a:off x="6691539" y="2248746"/>
            <a:ext cx="1391795" cy="433774"/>
          </a:xfrm>
          <a:prstGeom prst="rect">
            <a:avLst/>
          </a:prstGeom>
        </p:spPr>
      </p:pic>
      <p:pic>
        <p:nvPicPr>
          <p:cNvPr id="61" name="Picture 60">
            <a:extLst>
              <a:ext uri="{FF2B5EF4-FFF2-40B4-BE49-F238E27FC236}">
                <a16:creationId xmlns:a16="http://schemas.microsoft.com/office/drawing/2014/main" id="{D5FE183D-3B92-4B3E-8936-A9E5D1C5CB96}"/>
              </a:ext>
            </a:extLst>
          </p:cNvPr>
          <p:cNvPicPr>
            <a:picLocks noChangeAspect="1"/>
          </p:cNvPicPr>
          <p:nvPr/>
        </p:nvPicPr>
        <p:blipFill>
          <a:blip r:embed="rId15" cstate="screen">
            <a:extLst>
              <a:ext uri="{28A0092B-C50C-407E-A947-70E740481C1C}">
                <a14:useLocalDpi xmlns:a14="http://schemas.microsoft.com/office/drawing/2010/main"/>
              </a:ext>
            </a:extLst>
          </a:blip>
          <a:stretch>
            <a:fillRect/>
          </a:stretch>
        </p:blipFill>
        <p:spPr>
          <a:xfrm>
            <a:off x="7087662" y="4592677"/>
            <a:ext cx="760051" cy="523340"/>
          </a:xfrm>
          <a:prstGeom prst="rect">
            <a:avLst/>
          </a:prstGeom>
        </p:spPr>
      </p:pic>
      <p:pic>
        <p:nvPicPr>
          <p:cNvPr id="71" name="Picture 70">
            <a:extLst>
              <a:ext uri="{FF2B5EF4-FFF2-40B4-BE49-F238E27FC236}">
                <a16:creationId xmlns:a16="http://schemas.microsoft.com/office/drawing/2014/main" id="{78DD8083-580A-4831-8392-E219411FAE19}"/>
              </a:ext>
            </a:extLst>
          </p:cNvPr>
          <p:cNvPicPr>
            <a:picLocks noChangeAspect="1"/>
          </p:cNvPicPr>
          <p:nvPr/>
        </p:nvPicPr>
        <p:blipFill>
          <a:blip r:embed="rId16"/>
          <a:stretch>
            <a:fillRect/>
          </a:stretch>
        </p:blipFill>
        <p:spPr>
          <a:xfrm>
            <a:off x="8325101" y="2392330"/>
            <a:ext cx="1203620" cy="196243"/>
          </a:xfrm>
          <a:prstGeom prst="rect">
            <a:avLst/>
          </a:prstGeom>
        </p:spPr>
      </p:pic>
      <p:sp>
        <p:nvSpPr>
          <p:cNvPr id="72" name="TextBox 71">
            <a:extLst>
              <a:ext uri="{FF2B5EF4-FFF2-40B4-BE49-F238E27FC236}">
                <a16:creationId xmlns:a16="http://schemas.microsoft.com/office/drawing/2014/main" id="{CA080EF5-0D00-40D1-82AB-5CB671240067}"/>
              </a:ext>
            </a:extLst>
          </p:cNvPr>
          <p:cNvSpPr txBox="1"/>
          <p:nvPr/>
        </p:nvSpPr>
        <p:spPr>
          <a:xfrm>
            <a:off x="6885720" y="2634058"/>
            <a:ext cx="1185111" cy="347275"/>
          </a:xfrm>
          <a:prstGeom prst="rect">
            <a:avLst/>
          </a:prstGeom>
          <a:noFill/>
        </p:spPr>
        <p:txBody>
          <a:bodyPr wrap="square" lIns="0" tIns="0" rIns="91440" bIns="0" rtlCol="0">
            <a:spAutoFit/>
          </a:bodyPr>
          <a:lstStyle/>
          <a:p>
            <a:pPr algn="ctr">
              <a:lnSpc>
                <a:spcPct val="150000"/>
              </a:lnSpc>
            </a:pPr>
            <a:r>
              <a:rPr lang="en-US" sz="800" dirty="0" err="1">
                <a:solidFill>
                  <a:schemeClr val="bg1"/>
                </a:solidFill>
                <a:latin typeface="Montserrat" panose="00000500000000000000" pitchFamily="50" charset="0"/>
              </a:rPr>
              <a:t>Citizencredit</a:t>
            </a:r>
            <a:endParaRPr lang="en-US" sz="800" dirty="0">
              <a:solidFill>
                <a:schemeClr val="bg1"/>
              </a:solidFill>
              <a:latin typeface="Montserrat" panose="00000500000000000000" pitchFamily="50" charset="0"/>
            </a:endParaRPr>
          </a:p>
          <a:p>
            <a:pPr algn="ctr">
              <a:lnSpc>
                <a:spcPct val="150000"/>
              </a:lnSpc>
            </a:pPr>
            <a:r>
              <a:rPr lang="en-US" sz="800" dirty="0">
                <a:solidFill>
                  <a:schemeClr val="bg1"/>
                </a:solidFill>
                <a:latin typeface="Montserrat" panose="00000500000000000000" pitchFamily="50" charset="0"/>
              </a:rPr>
              <a:t>Co-op Bank Ltd.</a:t>
            </a:r>
          </a:p>
        </p:txBody>
      </p:sp>
      <p:sp>
        <p:nvSpPr>
          <p:cNvPr id="73" name="TextBox 72">
            <a:extLst>
              <a:ext uri="{FF2B5EF4-FFF2-40B4-BE49-F238E27FC236}">
                <a16:creationId xmlns:a16="http://schemas.microsoft.com/office/drawing/2014/main" id="{8A18F7F9-8B94-4434-9B02-C2714FBA4585}"/>
              </a:ext>
            </a:extLst>
          </p:cNvPr>
          <p:cNvSpPr txBox="1"/>
          <p:nvPr/>
        </p:nvSpPr>
        <p:spPr>
          <a:xfrm>
            <a:off x="8377354" y="2641729"/>
            <a:ext cx="1185111" cy="347275"/>
          </a:xfrm>
          <a:prstGeom prst="rect">
            <a:avLst/>
          </a:prstGeom>
          <a:noFill/>
        </p:spPr>
        <p:txBody>
          <a:bodyPr wrap="square" lIns="0" tIns="0" rIns="91440" bIns="0" rtlCol="0">
            <a:spAutoFit/>
          </a:bodyPr>
          <a:lstStyle/>
          <a:p>
            <a:pPr algn="ctr">
              <a:lnSpc>
                <a:spcPct val="150000"/>
              </a:lnSpc>
            </a:pPr>
            <a:r>
              <a:rPr lang="en-US" sz="800" dirty="0">
                <a:solidFill>
                  <a:schemeClr val="bg1"/>
                </a:solidFill>
                <a:latin typeface="Montserrat" panose="00000500000000000000" pitchFamily="50" charset="0"/>
              </a:rPr>
              <a:t>Anchor Health &amp; Beauty Care Pvt. Ltd.</a:t>
            </a:r>
          </a:p>
        </p:txBody>
      </p:sp>
    </p:spTree>
    <p:extLst>
      <p:ext uri="{BB962C8B-B14F-4D97-AF65-F5344CB8AC3E}">
        <p14:creationId xmlns:p14="http://schemas.microsoft.com/office/powerpoint/2010/main" val="403762542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71B2258F-86CA-4D4D-8270-BC05FCDEBF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7999"/>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3" name="Picture 2" descr="A picture containing person, indoor, wall, table&#10;&#10;Description automatically generated">
            <a:extLst>
              <a:ext uri="{FF2B5EF4-FFF2-40B4-BE49-F238E27FC236}">
                <a16:creationId xmlns:a16="http://schemas.microsoft.com/office/drawing/2014/main" id="{14A1B386-39D2-40E3-AB3F-405982CB412E}"/>
              </a:ext>
            </a:extLst>
          </p:cNvPr>
          <p:cNvPicPr>
            <a:picLocks noChangeAspect="1"/>
          </p:cNvPicPr>
          <p:nvPr/>
        </p:nvPicPr>
        <p:blipFill rotWithShape="1">
          <a:blip r:embed="rId3">
            <a:alphaModFix amt="50000"/>
            <a:extLst>
              <a:ext uri="{28A0092B-C50C-407E-A947-70E740481C1C}">
                <a14:useLocalDpi xmlns:a14="http://schemas.microsoft.com/office/drawing/2010/main" val="0"/>
              </a:ext>
            </a:extLst>
          </a:blip>
          <a:srcRect t="10064" b="5667"/>
          <a:stretch/>
        </p:blipFill>
        <p:spPr>
          <a:xfrm>
            <a:off x="10" y="1"/>
            <a:ext cx="12191980" cy="6857999"/>
          </a:xfrm>
          <a:prstGeom prst="rect">
            <a:avLst/>
          </a:prstGeom>
        </p:spPr>
      </p:pic>
      <p:sp>
        <p:nvSpPr>
          <p:cNvPr id="4" name="文本框 5">
            <a:extLst>
              <a:ext uri="{FF2B5EF4-FFF2-40B4-BE49-F238E27FC236}">
                <a16:creationId xmlns:a16="http://schemas.microsoft.com/office/drawing/2014/main" id="{55B2790C-B3B0-43E8-9D2C-822F2AB094FB}"/>
              </a:ext>
            </a:extLst>
          </p:cNvPr>
          <p:cNvSpPr txBox="1"/>
          <p:nvPr/>
        </p:nvSpPr>
        <p:spPr>
          <a:xfrm>
            <a:off x="1524000" y="3059288"/>
            <a:ext cx="9144000" cy="963591"/>
          </a:xfrm>
          <a:prstGeom prst="rect">
            <a:avLst/>
          </a:prstGeom>
        </p:spPr>
        <p:txBody>
          <a:bodyPr vert="horz" lIns="91440" tIns="45720" rIns="91440" bIns="45720" rtlCol="0" anchor="b">
            <a:normAutofit/>
          </a:bodyPr>
          <a:ls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ctr">
              <a:lnSpc>
                <a:spcPct val="90000"/>
              </a:lnSpc>
              <a:spcBef>
                <a:spcPct val="0"/>
              </a:spcBef>
              <a:spcAft>
                <a:spcPts val="600"/>
              </a:spcAft>
            </a:pPr>
            <a:r>
              <a:rPr lang="en-US" altLang="zh-CN" sz="6000" dirty="0">
                <a:solidFill>
                  <a:srgbClr val="FFFFFF"/>
                </a:solidFill>
                <a:effectLst>
                  <a:outerShdw blurRad="38100" dist="38100" dir="2700000" algn="tl">
                    <a:srgbClr val="000000">
                      <a:alpha val="43137"/>
                    </a:srgbClr>
                  </a:outerShdw>
                </a:effectLst>
                <a:latin typeface="Montserrat" panose="00000500000000000000" pitchFamily="50" charset="0"/>
                <a:ea typeface="+mj-ea"/>
                <a:cs typeface="+mj-cs"/>
              </a:rPr>
              <a:t>THANK YOU</a:t>
            </a:r>
          </a:p>
        </p:txBody>
      </p:sp>
      <p:sp>
        <p:nvSpPr>
          <p:cNvPr id="5" name="TextBox 4">
            <a:extLst>
              <a:ext uri="{FF2B5EF4-FFF2-40B4-BE49-F238E27FC236}">
                <a16:creationId xmlns:a16="http://schemas.microsoft.com/office/drawing/2014/main" id="{1FE55B36-B20B-40DB-94CA-9118B7ED8CAE}"/>
              </a:ext>
            </a:extLst>
          </p:cNvPr>
          <p:cNvSpPr txBox="1"/>
          <p:nvPr/>
        </p:nvSpPr>
        <p:spPr>
          <a:xfrm>
            <a:off x="1009032" y="5184381"/>
            <a:ext cx="10173936" cy="1435971"/>
          </a:xfrm>
          <a:prstGeom prst="rect">
            <a:avLst/>
          </a:prstGeom>
          <a:noFill/>
        </p:spPr>
        <p:txBody>
          <a:bodyPr wrap="square" rtlCol="0">
            <a:spAutoFit/>
          </a:bodyPr>
          <a:lstStyle>
            <a:defPPr>
              <a:defRPr lang="en-US"/>
            </a:defPPr>
            <a:lvl1pPr marR="0" lvl="0" indent="0" fontAlgn="auto">
              <a:lnSpc>
                <a:spcPct val="100000"/>
              </a:lnSpc>
              <a:spcBef>
                <a:spcPts val="0"/>
              </a:spcBef>
              <a:spcAft>
                <a:spcPts val="0"/>
              </a:spcAft>
              <a:buClrTx/>
              <a:buSzTx/>
              <a:buFontTx/>
              <a:buNone/>
              <a:tabLst/>
              <a:defRPr kumimoji="0" b="0" i="0" u="none" strike="noStrike" cap="none" spc="0" normalizeH="0" baseline="0">
                <a:ln>
                  <a:noFill/>
                </a:ln>
                <a:solidFill>
                  <a:schemeClr val="bg1">
                    <a:lumMod val="95000"/>
                  </a:schemeClr>
                </a:solidFill>
                <a:effectLst/>
                <a:uLnTx/>
                <a:uFillTx/>
                <a:latin typeface="Calibri" panose="020F0502020204030204"/>
              </a:defRPr>
            </a:lvl1pPr>
          </a:lstStyle>
          <a:p>
            <a:pPr algn="ctr" defTabSz="428625">
              <a:lnSpc>
                <a:spcPct val="150000"/>
              </a:lnSpc>
            </a:pPr>
            <a:r>
              <a:rPr lang="en-US" sz="1500" b="1" dirty="0" err="1">
                <a:solidFill>
                  <a:schemeClr val="tx1"/>
                </a:solidFill>
                <a:latin typeface="Montserrat" panose="00000500000000000000" pitchFamily="50" charset="0"/>
              </a:rPr>
              <a:t>QualiSpace</a:t>
            </a:r>
            <a:r>
              <a:rPr lang="en-US" sz="1500" b="1" dirty="0">
                <a:solidFill>
                  <a:schemeClr val="tx1"/>
                </a:solidFill>
                <a:latin typeface="Montserrat" panose="00000500000000000000" pitchFamily="50" charset="0"/>
              </a:rPr>
              <a:t> Web Services Private Limited</a:t>
            </a:r>
            <a:br>
              <a:rPr lang="en-US" sz="1500" dirty="0">
                <a:solidFill>
                  <a:schemeClr val="tx1"/>
                </a:solidFill>
                <a:latin typeface="Montserrat" panose="00000500000000000000" pitchFamily="50" charset="0"/>
              </a:rPr>
            </a:br>
            <a:r>
              <a:rPr lang="en-US" sz="1500" b="1" dirty="0">
                <a:solidFill>
                  <a:schemeClr val="tx1"/>
                </a:solidFill>
                <a:latin typeface="Montserrat" panose="00000500000000000000" pitchFamily="50" charset="0"/>
              </a:rPr>
              <a:t>India Office: </a:t>
            </a:r>
            <a:r>
              <a:rPr lang="en-US" sz="1500" dirty="0">
                <a:solidFill>
                  <a:schemeClr val="tx1"/>
                </a:solidFill>
                <a:latin typeface="Montserrat" panose="00000500000000000000" pitchFamily="50" charset="0"/>
              </a:rPr>
              <a:t>602, </a:t>
            </a:r>
            <a:r>
              <a:rPr lang="en-US" sz="1500" dirty="0" err="1">
                <a:solidFill>
                  <a:schemeClr val="tx1"/>
                </a:solidFill>
                <a:latin typeface="Montserrat" panose="00000500000000000000" pitchFamily="50" charset="0"/>
              </a:rPr>
              <a:t>Avior</a:t>
            </a:r>
            <a:r>
              <a:rPr lang="en-US" sz="1500" dirty="0">
                <a:solidFill>
                  <a:schemeClr val="tx1"/>
                </a:solidFill>
                <a:latin typeface="Montserrat" panose="00000500000000000000" pitchFamily="50" charset="0"/>
              </a:rPr>
              <a:t>, Nirmal Galaxy, LBS Marg, Mulund West, Mumbai – 400080 I Tel: +91 22 6142 6099</a:t>
            </a:r>
          </a:p>
          <a:p>
            <a:pPr algn="ctr" defTabSz="428625">
              <a:lnSpc>
                <a:spcPct val="150000"/>
              </a:lnSpc>
            </a:pPr>
            <a:r>
              <a:rPr lang="en-US" sz="1500" b="1" dirty="0">
                <a:solidFill>
                  <a:schemeClr val="tx1"/>
                </a:solidFill>
                <a:latin typeface="Montserrat" panose="00000500000000000000" pitchFamily="50" charset="0"/>
              </a:rPr>
              <a:t>USA Office:</a:t>
            </a:r>
            <a:r>
              <a:rPr lang="en-US" sz="1500" dirty="0">
                <a:solidFill>
                  <a:schemeClr val="tx1"/>
                </a:solidFill>
                <a:latin typeface="Montserrat" panose="00000500000000000000" pitchFamily="50" charset="0"/>
              </a:rPr>
              <a:t> 1250 Broadway Suite 3600 New York City New York – 10001 I Tel: </a:t>
            </a:r>
            <a:r>
              <a:rPr lang="en-IN" sz="1500" dirty="0">
                <a:solidFill>
                  <a:schemeClr val="tx1"/>
                </a:solidFill>
                <a:latin typeface="Montserrat" panose="00000500000000000000" pitchFamily="50" charset="0"/>
              </a:rPr>
              <a:t>+1 212 401 6235</a:t>
            </a:r>
          </a:p>
          <a:p>
            <a:pPr algn="ctr" defTabSz="428625">
              <a:lnSpc>
                <a:spcPct val="150000"/>
              </a:lnSpc>
            </a:pPr>
            <a:r>
              <a:rPr lang="en-IN" sz="1500" b="1" dirty="0">
                <a:solidFill>
                  <a:schemeClr val="tx1"/>
                </a:solidFill>
                <a:latin typeface="Montserrat" panose="00000500000000000000" pitchFamily="50" charset="0"/>
              </a:rPr>
              <a:t>Email: </a:t>
            </a:r>
            <a:r>
              <a:rPr lang="en-IN" sz="1500" dirty="0">
                <a:solidFill>
                  <a:schemeClr val="tx1"/>
                </a:solidFill>
                <a:latin typeface="Montserrat" panose="00000500000000000000" pitchFamily="50" charset="0"/>
              </a:rPr>
              <a:t>sales@QualiSpace.com</a:t>
            </a:r>
            <a:endParaRPr lang="en-US" sz="1500" dirty="0">
              <a:solidFill>
                <a:schemeClr val="tx1"/>
              </a:solidFill>
              <a:latin typeface="Montserrat" panose="00000500000000000000" pitchFamily="50" charset="0"/>
            </a:endParaRPr>
          </a:p>
        </p:txBody>
      </p:sp>
    </p:spTree>
    <p:extLst>
      <p:ext uri="{BB962C8B-B14F-4D97-AF65-F5344CB8AC3E}">
        <p14:creationId xmlns:p14="http://schemas.microsoft.com/office/powerpoint/2010/main" val="401101742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screenshot of a cell phone&#10;&#10;Description automatically generated">
            <a:extLst>
              <a:ext uri="{FF2B5EF4-FFF2-40B4-BE49-F238E27FC236}">
                <a16:creationId xmlns:a16="http://schemas.microsoft.com/office/drawing/2014/main" id="{2B366D20-E074-49A9-9673-1AF6CDA32BCA}"/>
              </a:ext>
            </a:extLst>
          </p:cNvPr>
          <p:cNvPicPr>
            <a:picLocks noChangeAspect="1"/>
          </p:cNvPicPr>
          <p:nvPr/>
        </p:nvPicPr>
        <p:blipFill>
          <a:blip r:embed="rId2"/>
          <a:stretch>
            <a:fillRect/>
          </a:stretch>
        </p:blipFill>
        <p:spPr>
          <a:xfrm>
            <a:off x="0" y="0"/>
            <a:ext cx="12192000" cy="6858000"/>
          </a:xfrm>
          <a:prstGeom prst="rect">
            <a:avLst/>
          </a:prstGeom>
        </p:spPr>
      </p:pic>
      <p:sp>
        <p:nvSpPr>
          <p:cNvPr id="31" name="Title 1">
            <a:extLst>
              <a:ext uri="{FF2B5EF4-FFF2-40B4-BE49-F238E27FC236}">
                <a16:creationId xmlns:a16="http://schemas.microsoft.com/office/drawing/2014/main" id="{7C01EA21-C87D-4432-AA6A-4AA08A28AFFF}"/>
              </a:ext>
            </a:extLst>
          </p:cNvPr>
          <p:cNvSpPr txBox="1">
            <a:spLocks/>
          </p:cNvSpPr>
          <p:nvPr/>
        </p:nvSpPr>
        <p:spPr>
          <a:xfrm>
            <a:off x="558800" y="520700"/>
            <a:ext cx="6553200" cy="5500959"/>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Table of Contents</a:t>
            </a:r>
            <a:endParaRPr lang="en-IN" sz="2800" dirty="0">
              <a:latin typeface="Montserrat" panose="00000500000000000000" pitchFamily="50" charset="0"/>
            </a:endParaRPr>
          </a:p>
          <a:p>
            <a:pPr marL="457200" indent="-457200">
              <a:lnSpc>
                <a:spcPct val="200000"/>
              </a:lnSpc>
              <a:buFont typeface="+mj-lt"/>
              <a:buAutoNum type="arabicPeriod"/>
            </a:pPr>
            <a:r>
              <a:rPr lang="en-IN" sz="2000" dirty="0">
                <a:latin typeface="Montserrat" panose="00000500000000000000" pitchFamily="50" charset="0"/>
              </a:rPr>
              <a:t>About </a:t>
            </a:r>
            <a:r>
              <a:rPr lang="en-IN" sz="2000" dirty="0" err="1">
                <a:latin typeface="Montserrat" panose="00000500000000000000" pitchFamily="50" charset="0"/>
              </a:rPr>
              <a:t>QualiSpace</a:t>
            </a:r>
            <a:endParaRPr lang="en-IN" sz="2000" dirty="0">
              <a:latin typeface="Montserrat" panose="00000500000000000000" pitchFamily="50" charset="0"/>
            </a:endParaRPr>
          </a:p>
          <a:p>
            <a:pPr marL="457200" indent="-457200">
              <a:lnSpc>
                <a:spcPct val="200000"/>
              </a:lnSpc>
              <a:buFont typeface="+mj-lt"/>
              <a:buAutoNum type="arabicPeriod"/>
            </a:pPr>
            <a:r>
              <a:rPr lang="en-IN" sz="2000" dirty="0">
                <a:latin typeface="Montserrat" panose="00000500000000000000" pitchFamily="50" charset="0"/>
              </a:rPr>
              <a:t>Our Offerings</a:t>
            </a:r>
          </a:p>
          <a:p>
            <a:pPr marL="457200" indent="-457200">
              <a:lnSpc>
                <a:spcPct val="200000"/>
              </a:lnSpc>
              <a:buFont typeface="+mj-lt"/>
              <a:buAutoNum type="arabicPeriod"/>
            </a:pPr>
            <a:r>
              <a:rPr lang="en-IN" sz="2000" dirty="0">
                <a:latin typeface="Montserrat" panose="00000500000000000000" pitchFamily="50" charset="0"/>
              </a:rPr>
              <a:t>What is Amazon Web Services (AWS) Cloud?</a:t>
            </a:r>
          </a:p>
          <a:p>
            <a:pPr marL="457200" indent="-457200">
              <a:lnSpc>
                <a:spcPct val="200000"/>
              </a:lnSpc>
              <a:buFont typeface="+mj-lt"/>
              <a:buAutoNum type="arabicPeriod"/>
            </a:pPr>
            <a:r>
              <a:rPr lang="en-IN" sz="2000" dirty="0">
                <a:latin typeface="Montserrat" panose="00000500000000000000" pitchFamily="50" charset="0"/>
              </a:rPr>
              <a:t>Insights of AWS Cloud</a:t>
            </a:r>
          </a:p>
          <a:p>
            <a:pPr marL="457200" indent="-457200">
              <a:lnSpc>
                <a:spcPct val="200000"/>
              </a:lnSpc>
              <a:buFont typeface="+mj-lt"/>
              <a:buAutoNum type="arabicPeriod"/>
            </a:pPr>
            <a:r>
              <a:rPr lang="en-IN" sz="2000" dirty="0">
                <a:latin typeface="Montserrat" panose="00000500000000000000" pitchFamily="50" charset="0"/>
              </a:rPr>
              <a:t>Advantages of AWS Cloud</a:t>
            </a:r>
          </a:p>
          <a:p>
            <a:pPr marL="457200" indent="-457200">
              <a:lnSpc>
                <a:spcPct val="200000"/>
              </a:lnSpc>
              <a:buFont typeface="+mj-lt"/>
              <a:buAutoNum type="arabicPeriod"/>
            </a:pPr>
            <a:r>
              <a:rPr lang="en-IN" sz="2000" dirty="0">
                <a:latin typeface="Montserrat" panose="00000500000000000000" pitchFamily="50" charset="0"/>
              </a:rPr>
              <a:t>AWS management from </a:t>
            </a:r>
            <a:r>
              <a:rPr lang="en-IN" sz="2000" dirty="0" err="1">
                <a:latin typeface="Montserrat" panose="00000500000000000000" pitchFamily="50" charset="0"/>
              </a:rPr>
              <a:t>QualiSpace</a:t>
            </a:r>
            <a:endParaRPr lang="en-IN" sz="2000" dirty="0">
              <a:latin typeface="Montserrat" panose="00000500000000000000" pitchFamily="50" charset="0"/>
            </a:endParaRPr>
          </a:p>
          <a:p>
            <a:pPr marL="457200" indent="-457200">
              <a:lnSpc>
                <a:spcPct val="200000"/>
              </a:lnSpc>
              <a:buFont typeface="+mj-lt"/>
              <a:buAutoNum type="arabicPeriod"/>
            </a:pPr>
            <a:r>
              <a:rPr lang="en-IN" sz="2000" dirty="0">
                <a:latin typeface="Montserrat" panose="00000500000000000000" pitchFamily="50" charset="0"/>
              </a:rPr>
              <a:t>Why choose </a:t>
            </a:r>
            <a:r>
              <a:rPr lang="en-IN" sz="2000" dirty="0" err="1">
                <a:latin typeface="Montserrat" panose="00000500000000000000" pitchFamily="50" charset="0"/>
              </a:rPr>
              <a:t>QualiSpace</a:t>
            </a:r>
            <a:r>
              <a:rPr lang="en-IN" sz="2000" dirty="0">
                <a:latin typeface="Montserrat" panose="00000500000000000000" pitchFamily="50" charset="0"/>
              </a:rPr>
              <a:t> Managed AWS Cloud</a:t>
            </a:r>
          </a:p>
        </p:txBody>
      </p:sp>
      <p:cxnSp>
        <p:nvCxnSpPr>
          <p:cNvPr id="6" name="Straight Connector 5">
            <a:extLst>
              <a:ext uri="{FF2B5EF4-FFF2-40B4-BE49-F238E27FC236}">
                <a16:creationId xmlns:a16="http://schemas.microsoft.com/office/drawing/2014/main" id="{454B680B-E817-47CF-B80A-05B268E5A090}"/>
              </a:ext>
            </a:extLst>
          </p:cNvPr>
          <p:cNvCxnSpPr>
            <a:cxnSpLocks/>
          </p:cNvCxnSpPr>
          <p:nvPr/>
        </p:nvCxnSpPr>
        <p:spPr>
          <a:xfrm>
            <a:off x="733425" y="1375418"/>
            <a:ext cx="3190875"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23208770"/>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649ECB13-1CB7-4529-B260-F4EE295C2B83}"/>
              </a:ext>
            </a:extLst>
          </p:cNvPr>
          <p:cNvPicPr>
            <a:picLocks noChangeAspect="1"/>
          </p:cNvPicPr>
          <p:nvPr/>
        </p:nvPicPr>
        <p:blipFill>
          <a:blip r:embed="rId2"/>
          <a:stretch>
            <a:fillRect/>
          </a:stretch>
        </p:blipFill>
        <p:spPr>
          <a:xfrm>
            <a:off x="0" y="0"/>
            <a:ext cx="12192000" cy="6858000"/>
          </a:xfrm>
          <a:prstGeom prst="rect">
            <a:avLst/>
          </a:prstGeom>
        </p:spPr>
      </p:pic>
      <p:sp>
        <p:nvSpPr>
          <p:cNvPr id="7" name="TextBox 6"/>
          <p:cNvSpPr txBox="1"/>
          <p:nvPr/>
        </p:nvSpPr>
        <p:spPr>
          <a:xfrm>
            <a:off x="997255" y="2250421"/>
            <a:ext cx="3543300" cy="997389"/>
          </a:xfrm>
          <a:prstGeom prst="rect">
            <a:avLst/>
          </a:prstGeom>
          <a:noFill/>
          <a:ln>
            <a:noFill/>
          </a:ln>
        </p:spPr>
        <p:txBody>
          <a:bodyPr wrap="square" lIns="0" tIns="0" rIns="91440" bIns="0" rtlCol="0">
            <a:spAutoFit/>
          </a:bodyPr>
          <a:lstStyle/>
          <a:p>
            <a:pPr>
              <a:lnSpc>
                <a:spcPct val="150000"/>
              </a:lnSpc>
            </a:pPr>
            <a:r>
              <a:rPr lang="en-US" sz="1500" dirty="0">
                <a:latin typeface="Montserrat" panose="00000500000000000000" pitchFamily="50" charset="0"/>
              </a:rPr>
              <a:t>An ICANN Accredited Domain Name Registrar and leading entity providing Cloud hosting services.</a:t>
            </a:r>
          </a:p>
        </p:txBody>
      </p:sp>
      <p:sp>
        <p:nvSpPr>
          <p:cNvPr id="28" name="Title 1">
            <a:extLst>
              <a:ext uri="{FF2B5EF4-FFF2-40B4-BE49-F238E27FC236}">
                <a16:creationId xmlns:a16="http://schemas.microsoft.com/office/drawing/2014/main" id="{53AD62DF-99AF-409D-90FE-38F0901036D7}"/>
              </a:ext>
            </a:extLst>
          </p:cNvPr>
          <p:cNvSpPr txBox="1">
            <a:spLocks/>
          </p:cNvSpPr>
          <p:nvPr/>
        </p:nvSpPr>
        <p:spPr>
          <a:xfrm>
            <a:off x="558800" y="520700"/>
            <a:ext cx="3543300" cy="827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About </a:t>
            </a:r>
            <a:r>
              <a:rPr lang="en-IN" sz="2800" b="1" dirty="0" err="1">
                <a:latin typeface="Montserrat" panose="00000500000000000000" pitchFamily="50" charset="0"/>
              </a:rPr>
              <a:t>QualiSpace</a:t>
            </a:r>
            <a:endParaRPr lang="en-IN" sz="2800" dirty="0">
              <a:latin typeface="Montserrat" panose="00000500000000000000" pitchFamily="50" charset="0"/>
            </a:endParaRPr>
          </a:p>
        </p:txBody>
      </p:sp>
      <p:sp>
        <p:nvSpPr>
          <p:cNvPr id="30" name="TextBox 29">
            <a:extLst>
              <a:ext uri="{FF2B5EF4-FFF2-40B4-BE49-F238E27FC236}">
                <a16:creationId xmlns:a16="http://schemas.microsoft.com/office/drawing/2014/main" id="{C24B3633-91A5-4E51-8009-DD9DE22EEBC3}"/>
              </a:ext>
            </a:extLst>
          </p:cNvPr>
          <p:cNvSpPr txBox="1"/>
          <p:nvPr/>
        </p:nvSpPr>
        <p:spPr>
          <a:xfrm>
            <a:off x="658867" y="1867198"/>
            <a:ext cx="3138433" cy="276999"/>
          </a:xfrm>
          <a:prstGeom prst="rect">
            <a:avLst/>
          </a:prstGeom>
          <a:noFill/>
          <a:ln>
            <a:noFill/>
          </a:ln>
        </p:spPr>
        <p:txBody>
          <a:bodyPr wrap="square" lIns="0" tIns="0" rIns="91440" bIns="0" rtlCol="0">
            <a:spAutoFit/>
          </a:bodyPr>
          <a:lstStyle/>
          <a:p>
            <a:pPr marL="342900" indent="-342900">
              <a:buFont typeface="Arial" panose="020B0604020202020204" pitchFamily="34" charset="0"/>
              <a:buChar char="•"/>
            </a:pPr>
            <a:r>
              <a:rPr lang="en-US" b="1" dirty="0">
                <a:latin typeface="Montserrat" panose="00000500000000000000" pitchFamily="50" charset="0"/>
              </a:rPr>
              <a:t>ICANN ACCREDITED</a:t>
            </a:r>
          </a:p>
        </p:txBody>
      </p:sp>
      <p:sp>
        <p:nvSpPr>
          <p:cNvPr id="49" name="TextBox 48">
            <a:extLst>
              <a:ext uri="{FF2B5EF4-FFF2-40B4-BE49-F238E27FC236}">
                <a16:creationId xmlns:a16="http://schemas.microsoft.com/office/drawing/2014/main" id="{F809CDC1-588B-4E86-8B79-7E41DB34547D}"/>
              </a:ext>
            </a:extLst>
          </p:cNvPr>
          <p:cNvSpPr txBox="1"/>
          <p:nvPr/>
        </p:nvSpPr>
        <p:spPr>
          <a:xfrm>
            <a:off x="4972355" y="2250421"/>
            <a:ext cx="2640992" cy="997389"/>
          </a:xfrm>
          <a:prstGeom prst="rect">
            <a:avLst/>
          </a:prstGeom>
          <a:noFill/>
          <a:ln>
            <a:noFill/>
          </a:ln>
        </p:spPr>
        <p:txBody>
          <a:bodyPr wrap="square" lIns="0" tIns="0" rIns="91440" bIns="0" rtlCol="0">
            <a:spAutoFit/>
          </a:bodyPr>
          <a:lstStyle/>
          <a:p>
            <a:pPr>
              <a:lnSpc>
                <a:spcPct val="150000"/>
              </a:lnSpc>
            </a:pPr>
            <a:r>
              <a:rPr lang="en-US" sz="1500" dirty="0">
                <a:latin typeface="Montserrat" panose="00000500000000000000" pitchFamily="50" charset="0"/>
              </a:rPr>
              <a:t>We have been serving the community since our inception in the year 1998.</a:t>
            </a:r>
          </a:p>
        </p:txBody>
      </p:sp>
      <p:sp>
        <p:nvSpPr>
          <p:cNvPr id="50" name="TextBox 49">
            <a:extLst>
              <a:ext uri="{FF2B5EF4-FFF2-40B4-BE49-F238E27FC236}">
                <a16:creationId xmlns:a16="http://schemas.microsoft.com/office/drawing/2014/main" id="{4E916AF2-C6B9-4852-955F-7582D226C1C7}"/>
              </a:ext>
            </a:extLst>
          </p:cNvPr>
          <p:cNvSpPr txBox="1"/>
          <p:nvPr/>
        </p:nvSpPr>
        <p:spPr>
          <a:xfrm>
            <a:off x="4633967" y="1867198"/>
            <a:ext cx="3138433" cy="276999"/>
          </a:xfrm>
          <a:prstGeom prst="rect">
            <a:avLst/>
          </a:prstGeom>
          <a:noFill/>
          <a:ln>
            <a:noFill/>
          </a:ln>
        </p:spPr>
        <p:txBody>
          <a:bodyPr wrap="square" lIns="0" tIns="0" rIns="91440" bIns="0" rtlCol="0">
            <a:spAutoFit/>
          </a:bodyPr>
          <a:lstStyle/>
          <a:p>
            <a:pPr marL="342900" indent="-342900">
              <a:buFont typeface="Arial" panose="020B0604020202020204" pitchFamily="34" charset="0"/>
              <a:buChar char="•"/>
            </a:pPr>
            <a:r>
              <a:rPr lang="en-US" b="1" dirty="0">
                <a:latin typeface="Montserrat" panose="00000500000000000000" pitchFamily="50" charset="0"/>
              </a:rPr>
              <a:t>ESTABLISHMENT</a:t>
            </a:r>
          </a:p>
        </p:txBody>
      </p:sp>
      <p:sp>
        <p:nvSpPr>
          <p:cNvPr id="51" name="TextBox 50">
            <a:extLst>
              <a:ext uri="{FF2B5EF4-FFF2-40B4-BE49-F238E27FC236}">
                <a16:creationId xmlns:a16="http://schemas.microsoft.com/office/drawing/2014/main" id="{D6B9ED8A-0006-4092-BE70-57389D2AFDD2}"/>
              </a:ext>
            </a:extLst>
          </p:cNvPr>
          <p:cNvSpPr txBox="1"/>
          <p:nvPr/>
        </p:nvSpPr>
        <p:spPr>
          <a:xfrm>
            <a:off x="8459735" y="2250421"/>
            <a:ext cx="3138433" cy="997389"/>
          </a:xfrm>
          <a:prstGeom prst="rect">
            <a:avLst/>
          </a:prstGeom>
          <a:noFill/>
          <a:ln>
            <a:noFill/>
          </a:ln>
        </p:spPr>
        <p:txBody>
          <a:bodyPr wrap="square" lIns="0" tIns="0" rIns="91440" bIns="0" rtlCol="0">
            <a:spAutoFit/>
          </a:bodyPr>
          <a:lstStyle/>
          <a:p>
            <a:pPr>
              <a:lnSpc>
                <a:spcPct val="150000"/>
              </a:lnSpc>
            </a:pPr>
            <a:r>
              <a:rPr lang="en-US" sz="1500" dirty="0">
                <a:latin typeface="Montserrat" panose="00000500000000000000" pitchFamily="50" charset="0"/>
              </a:rPr>
              <a:t>We have active presence in India and USA with our Head Office located in Mumbai, India.</a:t>
            </a:r>
          </a:p>
        </p:txBody>
      </p:sp>
      <p:sp>
        <p:nvSpPr>
          <p:cNvPr id="52" name="TextBox 51">
            <a:extLst>
              <a:ext uri="{FF2B5EF4-FFF2-40B4-BE49-F238E27FC236}">
                <a16:creationId xmlns:a16="http://schemas.microsoft.com/office/drawing/2014/main" id="{BFBFD47B-A8FE-492B-819B-AE9495C0EC5A}"/>
              </a:ext>
            </a:extLst>
          </p:cNvPr>
          <p:cNvSpPr txBox="1"/>
          <p:nvPr/>
        </p:nvSpPr>
        <p:spPr>
          <a:xfrm>
            <a:off x="8121347" y="1867198"/>
            <a:ext cx="3138433" cy="276999"/>
          </a:xfrm>
          <a:prstGeom prst="rect">
            <a:avLst/>
          </a:prstGeom>
          <a:noFill/>
          <a:ln>
            <a:noFill/>
          </a:ln>
        </p:spPr>
        <p:txBody>
          <a:bodyPr wrap="square" lIns="0" tIns="0" rIns="91440" bIns="0" rtlCol="0">
            <a:spAutoFit/>
          </a:bodyPr>
          <a:lstStyle/>
          <a:p>
            <a:pPr marL="342900" indent="-342900">
              <a:buFont typeface="Arial" panose="020B0604020202020204" pitchFamily="34" charset="0"/>
              <a:buChar char="•"/>
            </a:pPr>
            <a:r>
              <a:rPr lang="en-US" b="1" dirty="0">
                <a:latin typeface="Montserrat" panose="00000500000000000000" pitchFamily="50" charset="0"/>
              </a:rPr>
              <a:t>OUR OFFICES</a:t>
            </a:r>
          </a:p>
        </p:txBody>
      </p:sp>
      <p:sp>
        <p:nvSpPr>
          <p:cNvPr id="53" name="TextBox 52">
            <a:extLst>
              <a:ext uri="{FF2B5EF4-FFF2-40B4-BE49-F238E27FC236}">
                <a16:creationId xmlns:a16="http://schemas.microsoft.com/office/drawing/2014/main" id="{6422AD78-0CDE-4D50-B7B6-D7075A49FCC8}"/>
              </a:ext>
            </a:extLst>
          </p:cNvPr>
          <p:cNvSpPr txBox="1"/>
          <p:nvPr/>
        </p:nvSpPr>
        <p:spPr>
          <a:xfrm>
            <a:off x="997255" y="4422121"/>
            <a:ext cx="3251200" cy="997389"/>
          </a:xfrm>
          <a:prstGeom prst="rect">
            <a:avLst/>
          </a:prstGeom>
          <a:noFill/>
          <a:ln>
            <a:noFill/>
          </a:ln>
        </p:spPr>
        <p:txBody>
          <a:bodyPr wrap="square" lIns="0" tIns="0" rIns="91440" bIns="0" rtlCol="0">
            <a:spAutoFit/>
          </a:bodyPr>
          <a:lstStyle/>
          <a:p>
            <a:pPr>
              <a:lnSpc>
                <a:spcPct val="150000"/>
              </a:lnSpc>
            </a:pPr>
            <a:r>
              <a:rPr lang="en-US" sz="1500" dirty="0">
                <a:latin typeface="Montserrat" panose="00000500000000000000" pitchFamily="50" charset="0"/>
              </a:rPr>
              <a:t>AWS, Plesk/cPanel, RHCE and few more Certified specialists to ensure trouble-free services.</a:t>
            </a:r>
          </a:p>
        </p:txBody>
      </p:sp>
      <p:sp>
        <p:nvSpPr>
          <p:cNvPr id="54" name="TextBox 53">
            <a:extLst>
              <a:ext uri="{FF2B5EF4-FFF2-40B4-BE49-F238E27FC236}">
                <a16:creationId xmlns:a16="http://schemas.microsoft.com/office/drawing/2014/main" id="{75567F5C-3A15-40C9-8417-D898036F3516}"/>
              </a:ext>
            </a:extLst>
          </p:cNvPr>
          <p:cNvSpPr txBox="1"/>
          <p:nvPr/>
        </p:nvSpPr>
        <p:spPr>
          <a:xfrm>
            <a:off x="658867" y="4038898"/>
            <a:ext cx="3138433" cy="276999"/>
          </a:xfrm>
          <a:prstGeom prst="rect">
            <a:avLst/>
          </a:prstGeom>
          <a:noFill/>
          <a:ln>
            <a:noFill/>
          </a:ln>
        </p:spPr>
        <p:txBody>
          <a:bodyPr wrap="square" lIns="0" tIns="0" rIns="91440" bIns="0" rtlCol="0">
            <a:spAutoFit/>
          </a:bodyPr>
          <a:lstStyle/>
          <a:p>
            <a:pPr marL="342900" indent="-342900">
              <a:buFont typeface="Arial" panose="020B0604020202020204" pitchFamily="34" charset="0"/>
              <a:buChar char="•"/>
            </a:pPr>
            <a:r>
              <a:rPr lang="en-US" b="1" dirty="0">
                <a:latin typeface="Montserrat" panose="00000500000000000000" pitchFamily="50" charset="0"/>
              </a:rPr>
              <a:t>THE SQUAD</a:t>
            </a:r>
          </a:p>
        </p:txBody>
      </p:sp>
      <p:sp>
        <p:nvSpPr>
          <p:cNvPr id="55" name="TextBox 54">
            <a:extLst>
              <a:ext uri="{FF2B5EF4-FFF2-40B4-BE49-F238E27FC236}">
                <a16:creationId xmlns:a16="http://schemas.microsoft.com/office/drawing/2014/main" id="{C8ACE995-B35D-4051-8408-B9264FCD3A64}"/>
              </a:ext>
            </a:extLst>
          </p:cNvPr>
          <p:cNvSpPr txBox="1"/>
          <p:nvPr/>
        </p:nvSpPr>
        <p:spPr>
          <a:xfrm>
            <a:off x="4972355" y="4422121"/>
            <a:ext cx="3008364" cy="997389"/>
          </a:xfrm>
          <a:prstGeom prst="rect">
            <a:avLst/>
          </a:prstGeom>
          <a:noFill/>
          <a:ln>
            <a:noFill/>
          </a:ln>
        </p:spPr>
        <p:txBody>
          <a:bodyPr wrap="square" lIns="0" tIns="0" rIns="91440" bIns="0" rtlCol="0">
            <a:spAutoFit/>
          </a:bodyPr>
          <a:lstStyle/>
          <a:p>
            <a:pPr>
              <a:lnSpc>
                <a:spcPct val="150000"/>
              </a:lnSpc>
            </a:pPr>
            <a:r>
              <a:rPr lang="en-US" sz="1500" dirty="0">
                <a:latin typeface="Montserrat" panose="00000500000000000000" pitchFamily="50" charset="0"/>
              </a:rPr>
              <a:t>Connect with our technicians for immediate assistance via Call, Ticket and Chat support.</a:t>
            </a:r>
          </a:p>
        </p:txBody>
      </p:sp>
      <p:sp>
        <p:nvSpPr>
          <p:cNvPr id="56" name="TextBox 55">
            <a:extLst>
              <a:ext uri="{FF2B5EF4-FFF2-40B4-BE49-F238E27FC236}">
                <a16:creationId xmlns:a16="http://schemas.microsoft.com/office/drawing/2014/main" id="{9FDC5A71-B6AA-49FA-BA6E-5530A9B79067}"/>
              </a:ext>
            </a:extLst>
          </p:cNvPr>
          <p:cNvSpPr txBox="1"/>
          <p:nvPr/>
        </p:nvSpPr>
        <p:spPr>
          <a:xfrm>
            <a:off x="4633967" y="4038898"/>
            <a:ext cx="3138433" cy="276999"/>
          </a:xfrm>
          <a:prstGeom prst="rect">
            <a:avLst/>
          </a:prstGeom>
          <a:noFill/>
          <a:ln>
            <a:noFill/>
          </a:ln>
        </p:spPr>
        <p:txBody>
          <a:bodyPr wrap="square" lIns="0" tIns="0" rIns="91440" bIns="0" rtlCol="0">
            <a:spAutoFit/>
          </a:bodyPr>
          <a:lstStyle/>
          <a:p>
            <a:pPr marL="342900" indent="-342900">
              <a:buFont typeface="Arial" panose="020B0604020202020204" pitchFamily="34" charset="0"/>
              <a:buChar char="•"/>
            </a:pPr>
            <a:r>
              <a:rPr lang="en-US" b="1" dirty="0">
                <a:latin typeface="Montserrat" panose="00000500000000000000" pitchFamily="50" charset="0"/>
              </a:rPr>
              <a:t>SUPPORT</a:t>
            </a:r>
          </a:p>
        </p:txBody>
      </p:sp>
      <p:sp>
        <p:nvSpPr>
          <p:cNvPr id="57" name="TextBox 56">
            <a:extLst>
              <a:ext uri="{FF2B5EF4-FFF2-40B4-BE49-F238E27FC236}">
                <a16:creationId xmlns:a16="http://schemas.microsoft.com/office/drawing/2014/main" id="{915C09A8-A2A7-4B03-A838-02AA49FD84FC}"/>
              </a:ext>
            </a:extLst>
          </p:cNvPr>
          <p:cNvSpPr txBox="1"/>
          <p:nvPr/>
        </p:nvSpPr>
        <p:spPr>
          <a:xfrm>
            <a:off x="8459735" y="4422121"/>
            <a:ext cx="3008365" cy="997389"/>
          </a:xfrm>
          <a:prstGeom prst="rect">
            <a:avLst/>
          </a:prstGeom>
          <a:noFill/>
          <a:ln>
            <a:noFill/>
          </a:ln>
        </p:spPr>
        <p:txBody>
          <a:bodyPr wrap="square" lIns="0" tIns="0" rIns="91440" bIns="0" rtlCol="0">
            <a:spAutoFit/>
          </a:bodyPr>
          <a:lstStyle/>
          <a:p>
            <a:pPr>
              <a:lnSpc>
                <a:spcPct val="150000"/>
              </a:lnSpc>
            </a:pPr>
            <a:r>
              <a:rPr lang="en-US" sz="1500" dirty="0">
                <a:latin typeface="Montserrat" panose="00000500000000000000" pitchFamily="50" charset="0"/>
              </a:rPr>
              <a:t>We cater to 7500+ active customers with 50000+ websites across the globe.</a:t>
            </a:r>
          </a:p>
        </p:txBody>
      </p:sp>
      <p:sp>
        <p:nvSpPr>
          <p:cNvPr id="58" name="TextBox 57">
            <a:extLst>
              <a:ext uri="{FF2B5EF4-FFF2-40B4-BE49-F238E27FC236}">
                <a16:creationId xmlns:a16="http://schemas.microsoft.com/office/drawing/2014/main" id="{8341C4E7-8957-4274-834F-76191CCAB297}"/>
              </a:ext>
            </a:extLst>
          </p:cNvPr>
          <p:cNvSpPr txBox="1"/>
          <p:nvPr/>
        </p:nvSpPr>
        <p:spPr>
          <a:xfrm>
            <a:off x="8121347" y="4038898"/>
            <a:ext cx="3138433" cy="276999"/>
          </a:xfrm>
          <a:prstGeom prst="rect">
            <a:avLst/>
          </a:prstGeom>
          <a:noFill/>
          <a:ln>
            <a:noFill/>
          </a:ln>
        </p:spPr>
        <p:txBody>
          <a:bodyPr wrap="square" lIns="0" tIns="0" rIns="91440" bIns="0" rtlCol="0">
            <a:spAutoFit/>
          </a:bodyPr>
          <a:lstStyle/>
          <a:p>
            <a:pPr marL="342900" indent="-342900">
              <a:buFont typeface="Arial" panose="020B0604020202020204" pitchFamily="34" charset="0"/>
              <a:buChar char="•"/>
            </a:pPr>
            <a:r>
              <a:rPr lang="en-US" b="1" dirty="0">
                <a:latin typeface="Montserrat" panose="00000500000000000000" pitchFamily="50" charset="0"/>
              </a:rPr>
              <a:t>CLIENTELE</a:t>
            </a:r>
          </a:p>
        </p:txBody>
      </p:sp>
      <p:cxnSp>
        <p:nvCxnSpPr>
          <p:cNvPr id="59" name="Straight Connector 58">
            <a:extLst>
              <a:ext uri="{FF2B5EF4-FFF2-40B4-BE49-F238E27FC236}">
                <a16:creationId xmlns:a16="http://schemas.microsoft.com/office/drawing/2014/main" id="{C0D2FF7F-9101-4211-AAD6-08598140BB1E}"/>
              </a:ext>
            </a:extLst>
          </p:cNvPr>
          <p:cNvCxnSpPr>
            <a:cxnSpLocks/>
          </p:cNvCxnSpPr>
          <p:nvPr/>
        </p:nvCxnSpPr>
        <p:spPr>
          <a:xfrm>
            <a:off x="658867" y="1375418"/>
            <a:ext cx="3316233"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0838788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descr="A screenshot of a cell phone&#10;&#10;Description automatically generated">
            <a:extLst>
              <a:ext uri="{FF2B5EF4-FFF2-40B4-BE49-F238E27FC236}">
                <a16:creationId xmlns:a16="http://schemas.microsoft.com/office/drawing/2014/main" id="{82D5E4F6-48FE-45DF-8525-3DF84C9C3BD2}"/>
              </a:ext>
            </a:extLst>
          </p:cNvPr>
          <p:cNvPicPr>
            <a:picLocks noChangeAspect="1"/>
          </p:cNvPicPr>
          <p:nvPr/>
        </p:nvPicPr>
        <p:blipFill>
          <a:blip r:embed="rId2"/>
          <a:stretch>
            <a:fillRect/>
          </a:stretch>
        </p:blipFill>
        <p:spPr>
          <a:xfrm>
            <a:off x="0" y="0"/>
            <a:ext cx="12192000" cy="6858000"/>
          </a:xfrm>
          <a:prstGeom prst="rect">
            <a:avLst/>
          </a:prstGeom>
        </p:spPr>
      </p:pic>
      <p:pic>
        <p:nvPicPr>
          <p:cNvPr id="30" name="Picture Placeholder 14">
            <a:extLst>
              <a:ext uri="{FF2B5EF4-FFF2-40B4-BE49-F238E27FC236}">
                <a16:creationId xmlns:a16="http://schemas.microsoft.com/office/drawing/2014/main" id="{F3834018-9027-4252-AFB1-E6B793915403}"/>
              </a:ext>
            </a:extLst>
          </p:cNvPr>
          <p:cNvPicPr>
            <a:picLocks noChangeAspect="1"/>
          </p:cNvPicPr>
          <p:nvPr/>
        </p:nvPicPr>
        <p:blipFill rotWithShape="1">
          <a:blip r:embed="rId3" cstate="screen">
            <a:extLst>
              <a:ext uri="{28A0092B-C50C-407E-A947-70E740481C1C}">
                <a14:useLocalDpi xmlns:a14="http://schemas.microsoft.com/office/drawing/2010/main"/>
              </a:ext>
              <a:ext uri="{96DAC541-7B7A-43D3-8B79-37D633B846F1}">
                <asvg:svgBlip xmlns:asvg="http://schemas.microsoft.com/office/drawing/2016/SVG/main" r:embed="rId4"/>
              </a:ext>
            </a:extLst>
          </a:blip>
          <a:srcRect l="-72258" t="-82317" r="-72258" b="-82317"/>
          <a:stretch/>
        </p:blipFill>
        <p:spPr>
          <a:xfrm>
            <a:off x="552959" y="2096299"/>
            <a:ext cx="895969" cy="969668"/>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solidFill>
            <a:srgbClr val="00B050"/>
          </a:solidFill>
        </p:spPr>
      </p:pic>
      <p:pic>
        <p:nvPicPr>
          <p:cNvPr id="33" name="Picture Placeholder 30">
            <a:extLst>
              <a:ext uri="{FF2B5EF4-FFF2-40B4-BE49-F238E27FC236}">
                <a16:creationId xmlns:a16="http://schemas.microsoft.com/office/drawing/2014/main" id="{5990401E-7352-4A2F-B2CE-782939F74F8C}"/>
              </a:ext>
            </a:extLst>
          </p:cNvPr>
          <p:cNvPicPr>
            <a:picLocks noChangeAspect="1"/>
          </p:cNvPicPr>
          <p:nvPr/>
        </p:nvPicPr>
        <p:blipFill rotWithShape="1">
          <a:blip r:embed="rId5" cstate="screen">
            <a:extLst>
              <a:ext uri="{28A0092B-C50C-407E-A947-70E740481C1C}">
                <a14:useLocalDpi xmlns:a14="http://schemas.microsoft.com/office/drawing/2010/main"/>
              </a:ext>
              <a:ext uri="{96DAC541-7B7A-43D3-8B79-37D633B846F1}">
                <asvg:svgBlip xmlns:asvg="http://schemas.microsoft.com/office/drawing/2016/SVG/main" r:embed="rId6"/>
              </a:ext>
            </a:extLst>
          </a:blip>
          <a:srcRect l="-72258" t="-82317" r="-72258" b="-82317"/>
          <a:stretch/>
        </p:blipFill>
        <p:spPr>
          <a:xfrm>
            <a:off x="4402828" y="4169209"/>
            <a:ext cx="895969" cy="969668"/>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solidFill>
            <a:srgbClr val="00B050"/>
          </a:solidFill>
        </p:spPr>
      </p:pic>
      <p:pic>
        <p:nvPicPr>
          <p:cNvPr id="35" name="Picture Placeholder 28">
            <a:extLst>
              <a:ext uri="{FF2B5EF4-FFF2-40B4-BE49-F238E27FC236}">
                <a16:creationId xmlns:a16="http://schemas.microsoft.com/office/drawing/2014/main" id="{BEA50D41-6962-4679-BB54-197BFC0F95AB}"/>
              </a:ext>
            </a:extLst>
          </p:cNvPr>
          <p:cNvPicPr>
            <a:picLocks noChangeAspect="1"/>
          </p:cNvPicPr>
          <p:nvPr/>
        </p:nvPicPr>
        <p:blipFill rotWithShape="1">
          <a:blip r:embed="rId7" cstate="screen">
            <a:extLst>
              <a:ext uri="{28A0092B-C50C-407E-A947-70E740481C1C}">
                <a14:useLocalDpi xmlns:a14="http://schemas.microsoft.com/office/drawing/2010/main"/>
              </a:ext>
              <a:ext uri="{96DAC541-7B7A-43D3-8B79-37D633B846F1}">
                <asvg:svgBlip xmlns:asvg="http://schemas.microsoft.com/office/drawing/2016/SVG/main" r:embed="rId8"/>
              </a:ext>
            </a:extLst>
          </a:blip>
          <a:srcRect l="-72258" t="-82317" r="-72258" b="-82317"/>
          <a:stretch/>
        </p:blipFill>
        <p:spPr>
          <a:xfrm>
            <a:off x="8766708" y="2096299"/>
            <a:ext cx="895969" cy="969668"/>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solidFill>
            <a:srgbClr val="00B050"/>
          </a:solidFill>
        </p:spPr>
      </p:pic>
      <p:pic>
        <p:nvPicPr>
          <p:cNvPr id="36" name="Picture Placeholder 24">
            <a:extLst>
              <a:ext uri="{FF2B5EF4-FFF2-40B4-BE49-F238E27FC236}">
                <a16:creationId xmlns:a16="http://schemas.microsoft.com/office/drawing/2014/main" id="{5BBBA0A0-19C6-43D9-BBC7-A4146A70B1FD}"/>
              </a:ext>
            </a:extLst>
          </p:cNvPr>
          <p:cNvPicPr>
            <a:picLocks noChangeAspect="1"/>
          </p:cNvPicPr>
          <p:nvPr/>
        </p:nvPicPr>
        <p:blipFill rotWithShape="1">
          <a:blip r:embed="rId9" cstate="screen">
            <a:extLst>
              <a:ext uri="{28A0092B-C50C-407E-A947-70E740481C1C}">
                <a14:useLocalDpi xmlns:a14="http://schemas.microsoft.com/office/drawing/2010/main"/>
              </a:ext>
              <a:ext uri="{96DAC541-7B7A-43D3-8B79-37D633B846F1}">
                <asvg:svgBlip xmlns:asvg="http://schemas.microsoft.com/office/drawing/2016/SVG/main" r:embed="rId10"/>
              </a:ext>
            </a:extLst>
          </a:blip>
          <a:srcRect l="-72258" t="-82317" r="-72258" b="-82317"/>
          <a:stretch/>
        </p:blipFill>
        <p:spPr>
          <a:xfrm>
            <a:off x="8776985" y="4169209"/>
            <a:ext cx="895969" cy="969668"/>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solidFill>
            <a:srgbClr val="00B050"/>
          </a:solidFill>
        </p:spPr>
      </p:pic>
      <p:pic>
        <p:nvPicPr>
          <p:cNvPr id="41" name="Picture Placeholder 22">
            <a:extLst>
              <a:ext uri="{FF2B5EF4-FFF2-40B4-BE49-F238E27FC236}">
                <a16:creationId xmlns:a16="http://schemas.microsoft.com/office/drawing/2014/main" id="{9FDC1C11-CAB7-4AF1-8C67-FC8EA573AD1E}"/>
              </a:ext>
            </a:extLst>
          </p:cNvPr>
          <p:cNvPicPr>
            <a:picLocks noChangeAspect="1"/>
          </p:cNvPicPr>
          <p:nvPr/>
        </p:nvPicPr>
        <p:blipFill rotWithShape="1">
          <a:blip r:embed="rId11" cstate="screen">
            <a:extLst>
              <a:ext uri="{28A0092B-C50C-407E-A947-70E740481C1C}">
                <a14:useLocalDpi xmlns:a14="http://schemas.microsoft.com/office/drawing/2010/main"/>
              </a:ext>
              <a:ext uri="{96DAC541-7B7A-43D3-8B79-37D633B846F1}">
                <asvg:svgBlip xmlns:asvg="http://schemas.microsoft.com/office/drawing/2016/SVG/main" r:embed="rId12"/>
              </a:ext>
            </a:extLst>
          </a:blip>
          <a:srcRect l="-72258" t="-82317" r="-72258" b="-82317"/>
          <a:stretch/>
        </p:blipFill>
        <p:spPr>
          <a:xfrm>
            <a:off x="4391415" y="2079101"/>
            <a:ext cx="895969" cy="969668"/>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solidFill>
            <a:srgbClr val="00B050"/>
          </a:solidFill>
        </p:spPr>
      </p:pic>
      <p:pic>
        <p:nvPicPr>
          <p:cNvPr id="42" name="Picture Placeholder 16">
            <a:extLst>
              <a:ext uri="{FF2B5EF4-FFF2-40B4-BE49-F238E27FC236}">
                <a16:creationId xmlns:a16="http://schemas.microsoft.com/office/drawing/2014/main" id="{9C573032-B9B6-4BBE-A3EF-52904F5ADB7F}"/>
              </a:ext>
            </a:extLst>
          </p:cNvPr>
          <p:cNvPicPr>
            <a:picLocks noChangeAspect="1"/>
          </p:cNvPicPr>
          <p:nvPr/>
        </p:nvPicPr>
        <p:blipFill rotWithShape="1">
          <a:blip r:embed="rId13" cstate="screen">
            <a:extLst>
              <a:ext uri="{28A0092B-C50C-407E-A947-70E740481C1C}">
                <a14:useLocalDpi xmlns:a14="http://schemas.microsoft.com/office/drawing/2010/main"/>
              </a:ext>
              <a:ext uri="{96DAC541-7B7A-43D3-8B79-37D633B846F1}">
                <asvg:svgBlip xmlns:asvg="http://schemas.microsoft.com/office/drawing/2016/SVG/main" r:embed="rId14"/>
              </a:ext>
            </a:extLst>
          </a:blip>
          <a:srcRect l="-72258" t="-82317" r="-72258" b="-82317"/>
          <a:stretch/>
        </p:blipFill>
        <p:spPr>
          <a:xfrm>
            <a:off x="558800" y="4169209"/>
            <a:ext cx="895969" cy="969668"/>
          </a:xfrm>
          <a:custGeom>
            <a:avLst/>
            <a:gdLst>
              <a:gd name="connsiteX0" fmla="*/ 984250 w 1968500"/>
              <a:gd name="connsiteY0" fmla="*/ 0 h 2130425"/>
              <a:gd name="connsiteX1" fmla="*/ 1203975 w 1968500"/>
              <a:gd name="connsiteY1" fmla="*/ 52481 h 2130425"/>
              <a:gd name="connsiteX2" fmla="*/ 1748684 w 1968500"/>
              <a:gd name="connsiteY2" fmla="*/ 367970 h 2130425"/>
              <a:gd name="connsiteX3" fmla="*/ 1968500 w 1968500"/>
              <a:gd name="connsiteY3" fmla="*/ 749122 h 2130425"/>
              <a:gd name="connsiteX4" fmla="*/ 1968500 w 1968500"/>
              <a:gd name="connsiteY4" fmla="*/ 1381303 h 2130425"/>
              <a:gd name="connsiteX5" fmla="*/ 1748684 w 1968500"/>
              <a:gd name="connsiteY5" fmla="*/ 1762455 h 2130425"/>
              <a:gd name="connsiteX6" fmla="*/ 1203975 w 1968500"/>
              <a:gd name="connsiteY6" fmla="*/ 2077944 h 2130425"/>
              <a:gd name="connsiteX7" fmla="*/ 764526 w 1968500"/>
              <a:gd name="connsiteY7" fmla="*/ 2077944 h 2130425"/>
              <a:gd name="connsiteX8" fmla="*/ 219816 w 1968500"/>
              <a:gd name="connsiteY8" fmla="*/ 1762455 h 2130425"/>
              <a:gd name="connsiteX9" fmla="*/ 0 w 1968500"/>
              <a:gd name="connsiteY9" fmla="*/ 1381303 h 2130425"/>
              <a:gd name="connsiteX10" fmla="*/ 0 w 1968500"/>
              <a:gd name="connsiteY10" fmla="*/ 749122 h 2130425"/>
              <a:gd name="connsiteX11" fmla="*/ 219816 w 1968500"/>
              <a:gd name="connsiteY11" fmla="*/ 367970 h 2130425"/>
              <a:gd name="connsiteX12" fmla="*/ 764526 w 1968500"/>
              <a:gd name="connsiteY12" fmla="*/ 52481 h 2130425"/>
              <a:gd name="connsiteX13" fmla="*/ 984250 w 1968500"/>
              <a:gd name="connsiteY13" fmla="*/ 0 h 21304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968500" h="2130425">
                <a:moveTo>
                  <a:pt x="984250" y="0"/>
                </a:moveTo>
                <a:cubicBezTo>
                  <a:pt x="1063902" y="0"/>
                  <a:pt x="1143553" y="17494"/>
                  <a:pt x="1203975" y="52481"/>
                </a:cubicBezTo>
                <a:lnTo>
                  <a:pt x="1748684" y="367970"/>
                </a:lnTo>
                <a:cubicBezTo>
                  <a:pt x="1869620" y="437945"/>
                  <a:pt x="1968500" y="609473"/>
                  <a:pt x="1968500" y="749122"/>
                </a:cubicBezTo>
                <a:lnTo>
                  <a:pt x="1968500" y="1381303"/>
                </a:lnTo>
                <a:cubicBezTo>
                  <a:pt x="1968500" y="1520952"/>
                  <a:pt x="1869620" y="1692480"/>
                  <a:pt x="1748684" y="1762455"/>
                </a:cubicBezTo>
                <a:lnTo>
                  <a:pt x="1203975" y="2077944"/>
                </a:lnTo>
                <a:cubicBezTo>
                  <a:pt x="1083131" y="2147919"/>
                  <a:pt x="885370" y="2147919"/>
                  <a:pt x="764526" y="2077944"/>
                </a:cubicBezTo>
                <a:lnTo>
                  <a:pt x="219816" y="1762455"/>
                </a:lnTo>
                <a:cubicBezTo>
                  <a:pt x="98881" y="1692480"/>
                  <a:pt x="0" y="1520952"/>
                  <a:pt x="0" y="1381303"/>
                </a:cubicBezTo>
                <a:lnTo>
                  <a:pt x="0" y="749122"/>
                </a:lnTo>
                <a:cubicBezTo>
                  <a:pt x="0" y="609473"/>
                  <a:pt x="98881" y="437945"/>
                  <a:pt x="219816" y="367970"/>
                </a:cubicBezTo>
                <a:lnTo>
                  <a:pt x="764526" y="52481"/>
                </a:lnTo>
                <a:cubicBezTo>
                  <a:pt x="824948" y="17494"/>
                  <a:pt x="904599" y="0"/>
                  <a:pt x="984250" y="0"/>
                </a:cubicBezTo>
                <a:close/>
              </a:path>
            </a:pathLst>
          </a:custGeom>
          <a:solidFill>
            <a:srgbClr val="00B050"/>
          </a:solidFill>
        </p:spPr>
      </p:pic>
      <p:sp>
        <p:nvSpPr>
          <p:cNvPr id="32" name="Title 1">
            <a:extLst>
              <a:ext uri="{FF2B5EF4-FFF2-40B4-BE49-F238E27FC236}">
                <a16:creationId xmlns:a16="http://schemas.microsoft.com/office/drawing/2014/main" id="{DA5300CA-2D6C-4173-ACB9-17396B3E8632}"/>
              </a:ext>
            </a:extLst>
          </p:cNvPr>
          <p:cNvSpPr txBox="1">
            <a:spLocks/>
          </p:cNvSpPr>
          <p:nvPr/>
        </p:nvSpPr>
        <p:spPr>
          <a:xfrm>
            <a:off x="558800" y="520700"/>
            <a:ext cx="3543300" cy="82703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Our Offerings</a:t>
            </a:r>
            <a:endParaRPr lang="en-IN" sz="2800" dirty="0">
              <a:latin typeface="Montserrat" panose="00000500000000000000" pitchFamily="50" charset="0"/>
            </a:endParaRPr>
          </a:p>
        </p:txBody>
      </p:sp>
      <p:cxnSp>
        <p:nvCxnSpPr>
          <p:cNvPr id="34" name="Straight Connector 33">
            <a:extLst>
              <a:ext uri="{FF2B5EF4-FFF2-40B4-BE49-F238E27FC236}">
                <a16:creationId xmlns:a16="http://schemas.microsoft.com/office/drawing/2014/main" id="{64F402F2-6F09-47B6-8911-91CE4CDD711F}"/>
              </a:ext>
            </a:extLst>
          </p:cNvPr>
          <p:cNvCxnSpPr>
            <a:cxnSpLocks/>
          </p:cNvCxnSpPr>
          <p:nvPr/>
        </p:nvCxnSpPr>
        <p:spPr>
          <a:xfrm>
            <a:off x="733425" y="1375418"/>
            <a:ext cx="2411219"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FEB249F-7997-45E3-807C-A8BE6D40A344}"/>
              </a:ext>
            </a:extLst>
          </p:cNvPr>
          <p:cNvSpPr txBox="1"/>
          <p:nvPr/>
        </p:nvSpPr>
        <p:spPr>
          <a:xfrm>
            <a:off x="1597828" y="2242379"/>
            <a:ext cx="2393645" cy="997389"/>
          </a:xfrm>
          <a:prstGeom prst="rect">
            <a:avLst/>
          </a:prstGeom>
          <a:noFill/>
          <a:ln>
            <a:noFill/>
          </a:ln>
        </p:spPr>
        <p:txBody>
          <a:bodyPr wrap="square" lIns="0" tIns="0" rIns="91440" bIns="0" rtlCol="0">
            <a:spAutoFit/>
          </a:bodyPr>
          <a:lstStyle/>
          <a:p>
            <a:pPr>
              <a:lnSpc>
                <a:spcPct val="150000"/>
              </a:lnSpc>
            </a:pPr>
            <a:r>
              <a:rPr lang="en-IN" sz="1500" dirty="0">
                <a:latin typeface="Montserrat" panose="00000500000000000000" pitchFamily="50" charset="0"/>
              </a:rPr>
              <a:t>Domain Registration</a:t>
            </a:r>
          </a:p>
          <a:p>
            <a:pPr>
              <a:lnSpc>
                <a:spcPct val="150000"/>
              </a:lnSpc>
            </a:pPr>
            <a:r>
              <a:rPr lang="en-IN" sz="1500" dirty="0">
                <a:latin typeface="Montserrat" panose="00000500000000000000" pitchFamily="50" charset="0"/>
              </a:rPr>
              <a:t>Domain Reseller</a:t>
            </a:r>
          </a:p>
          <a:p>
            <a:pPr>
              <a:lnSpc>
                <a:spcPct val="150000"/>
              </a:lnSpc>
            </a:pPr>
            <a:r>
              <a:rPr lang="en-IN" sz="1500" dirty="0">
                <a:latin typeface="Montserrat" panose="00000500000000000000" pitchFamily="50" charset="0"/>
              </a:rPr>
              <a:t>Premium Domains</a:t>
            </a:r>
            <a:endParaRPr lang="en-US" sz="1500" dirty="0">
              <a:latin typeface="Montserrat" panose="00000500000000000000" pitchFamily="50" charset="0"/>
            </a:endParaRPr>
          </a:p>
        </p:txBody>
      </p:sp>
      <p:sp>
        <p:nvSpPr>
          <p:cNvPr id="38" name="TextBox 37">
            <a:extLst>
              <a:ext uri="{FF2B5EF4-FFF2-40B4-BE49-F238E27FC236}">
                <a16:creationId xmlns:a16="http://schemas.microsoft.com/office/drawing/2014/main" id="{F6378986-7F94-47DC-830E-285B093F739B}"/>
              </a:ext>
            </a:extLst>
          </p:cNvPr>
          <p:cNvSpPr txBox="1"/>
          <p:nvPr/>
        </p:nvSpPr>
        <p:spPr>
          <a:xfrm>
            <a:off x="1597828" y="1949468"/>
            <a:ext cx="1745945" cy="276999"/>
          </a:xfrm>
          <a:prstGeom prst="rect">
            <a:avLst/>
          </a:prstGeom>
          <a:noFill/>
          <a:ln>
            <a:noFill/>
          </a:ln>
        </p:spPr>
        <p:txBody>
          <a:bodyPr wrap="square" lIns="0" tIns="0" rIns="91440" bIns="0" rtlCol="0">
            <a:spAutoFit/>
          </a:bodyPr>
          <a:lstStyle/>
          <a:p>
            <a:r>
              <a:rPr lang="en-US" b="1" dirty="0">
                <a:latin typeface="Montserrat" panose="00000500000000000000" pitchFamily="50" charset="0"/>
              </a:rPr>
              <a:t>Domain</a:t>
            </a:r>
          </a:p>
        </p:txBody>
      </p:sp>
      <p:sp>
        <p:nvSpPr>
          <p:cNvPr id="44" name="TextBox 43">
            <a:extLst>
              <a:ext uri="{FF2B5EF4-FFF2-40B4-BE49-F238E27FC236}">
                <a16:creationId xmlns:a16="http://schemas.microsoft.com/office/drawing/2014/main" id="{BAEE1B43-79B6-4972-8F6F-181580EADF61}"/>
              </a:ext>
            </a:extLst>
          </p:cNvPr>
          <p:cNvSpPr txBox="1"/>
          <p:nvPr/>
        </p:nvSpPr>
        <p:spPr>
          <a:xfrm>
            <a:off x="1597828" y="4096579"/>
            <a:ext cx="2393645" cy="1343638"/>
          </a:xfrm>
          <a:prstGeom prst="rect">
            <a:avLst/>
          </a:prstGeom>
          <a:noFill/>
          <a:ln>
            <a:noFill/>
          </a:ln>
        </p:spPr>
        <p:txBody>
          <a:bodyPr wrap="square" lIns="0" tIns="0" rIns="91440" bIns="0" rtlCol="0">
            <a:spAutoFit/>
          </a:bodyPr>
          <a:lstStyle/>
          <a:p>
            <a:pPr>
              <a:lnSpc>
                <a:spcPct val="150000"/>
              </a:lnSpc>
            </a:pPr>
            <a:r>
              <a:rPr lang="en-IN" sz="1500" dirty="0">
                <a:latin typeface="Montserrat" panose="00000500000000000000" pitchFamily="50" charset="0"/>
              </a:rPr>
              <a:t>Free Hosting</a:t>
            </a:r>
          </a:p>
          <a:p>
            <a:pPr>
              <a:lnSpc>
                <a:spcPct val="150000"/>
              </a:lnSpc>
            </a:pPr>
            <a:r>
              <a:rPr lang="en-IN" sz="1500" dirty="0">
                <a:latin typeface="Montserrat" panose="00000500000000000000" pitchFamily="50" charset="0"/>
              </a:rPr>
              <a:t>Linux Hosting</a:t>
            </a:r>
          </a:p>
          <a:p>
            <a:pPr>
              <a:lnSpc>
                <a:spcPct val="150000"/>
              </a:lnSpc>
            </a:pPr>
            <a:r>
              <a:rPr lang="en-IN" sz="1500" dirty="0">
                <a:latin typeface="Montserrat" panose="00000500000000000000" pitchFamily="50" charset="0"/>
              </a:rPr>
              <a:t>Windows Hosting</a:t>
            </a:r>
          </a:p>
          <a:p>
            <a:pPr>
              <a:lnSpc>
                <a:spcPct val="150000"/>
              </a:lnSpc>
            </a:pPr>
            <a:r>
              <a:rPr lang="en-IN" sz="1500" dirty="0">
                <a:latin typeface="Montserrat" panose="00000500000000000000" pitchFamily="50" charset="0"/>
              </a:rPr>
              <a:t>Reseller Hosting</a:t>
            </a:r>
            <a:endParaRPr lang="en-US" sz="1500" dirty="0">
              <a:latin typeface="Montserrat" panose="00000500000000000000" pitchFamily="50" charset="0"/>
            </a:endParaRPr>
          </a:p>
        </p:txBody>
      </p:sp>
      <p:sp>
        <p:nvSpPr>
          <p:cNvPr id="45" name="TextBox 44">
            <a:extLst>
              <a:ext uri="{FF2B5EF4-FFF2-40B4-BE49-F238E27FC236}">
                <a16:creationId xmlns:a16="http://schemas.microsoft.com/office/drawing/2014/main" id="{33D2310F-5F1D-451D-A540-06B5924ACE89}"/>
              </a:ext>
            </a:extLst>
          </p:cNvPr>
          <p:cNvSpPr txBox="1"/>
          <p:nvPr/>
        </p:nvSpPr>
        <p:spPr>
          <a:xfrm>
            <a:off x="1597828" y="3803668"/>
            <a:ext cx="1745945" cy="276999"/>
          </a:xfrm>
          <a:prstGeom prst="rect">
            <a:avLst/>
          </a:prstGeom>
          <a:noFill/>
          <a:ln>
            <a:noFill/>
          </a:ln>
        </p:spPr>
        <p:txBody>
          <a:bodyPr wrap="square" lIns="0" tIns="0" rIns="91440" bIns="0" rtlCol="0">
            <a:spAutoFit/>
          </a:bodyPr>
          <a:lstStyle/>
          <a:p>
            <a:r>
              <a:rPr lang="en-US" b="1" dirty="0">
                <a:latin typeface="Montserrat" panose="00000500000000000000" pitchFamily="50" charset="0"/>
              </a:rPr>
              <a:t>Hosting</a:t>
            </a:r>
          </a:p>
        </p:txBody>
      </p:sp>
      <p:sp>
        <p:nvSpPr>
          <p:cNvPr id="52" name="TextBox 51">
            <a:extLst>
              <a:ext uri="{FF2B5EF4-FFF2-40B4-BE49-F238E27FC236}">
                <a16:creationId xmlns:a16="http://schemas.microsoft.com/office/drawing/2014/main" id="{D1D88889-3ADB-4E7E-8B8C-FF04FED670DB}"/>
              </a:ext>
            </a:extLst>
          </p:cNvPr>
          <p:cNvSpPr txBox="1"/>
          <p:nvPr/>
        </p:nvSpPr>
        <p:spPr>
          <a:xfrm>
            <a:off x="5441857" y="2242379"/>
            <a:ext cx="2716501" cy="997389"/>
          </a:xfrm>
          <a:prstGeom prst="rect">
            <a:avLst/>
          </a:prstGeom>
          <a:noFill/>
          <a:ln>
            <a:noFill/>
          </a:ln>
        </p:spPr>
        <p:txBody>
          <a:bodyPr wrap="square" lIns="0" tIns="0" rIns="91440" bIns="0" rtlCol="0">
            <a:spAutoFit/>
          </a:bodyPr>
          <a:lstStyle/>
          <a:p>
            <a:pPr>
              <a:lnSpc>
                <a:spcPct val="150000"/>
              </a:lnSpc>
            </a:pPr>
            <a:r>
              <a:rPr lang="en-IN" sz="1500" dirty="0">
                <a:latin typeface="Montserrat" panose="00000500000000000000" pitchFamily="50" charset="0"/>
              </a:rPr>
              <a:t>Cloud Server</a:t>
            </a:r>
          </a:p>
          <a:p>
            <a:pPr>
              <a:lnSpc>
                <a:spcPct val="150000"/>
              </a:lnSpc>
            </a:pPr>
            <a:r>
              <a:rPr lang="en-IN" sz="1500" dirty="0">
                <a:latin typeface="Montserrat" panose="00000500000000000000" pitchFamily="50" charset="0"/>
              </a:rPr>
              <a:t>Dedicated Server</a:t>
            </a:r>
          </a:p>
          <a:p>
            <a:pPr>
              <a:lnSpc>
                <a:spcPct val="150000"/>
              </a:lnSpc>
            </a:pPr>
            <a:r>
              <a:rPr lang="en-IN" sz="1500" dirty="0">
                <a:latin typeface="Montserrat" panose="00000500000000000000" pitchFamily="50" charset="0"/>
              </a:rPr>
              <a:t>Managed Dedicated Server</a:t>
            </a:r>
            <a:endParaRPr lang="en-US" sz="1500" dirty="0">
              <a:latin typeface="Montserrat" panose="00000500000000000000" pitchFamily="50" charset="0"/>
            </a:endParaRPr>
          </a:p>
        </p:txBody>
      </p:sp>
      <p:sp>
        <p:nvSpPr>
          <p:cNvPr id="53" name="TextBox 52">
            <a:extLst>
              <a:ext uri="{FF2B5EF4-FFF2-40B4-BE49-F238E27FC236}">
                <a16:creationId xmlns:a16="http://schemas.microsoft.com/office/drawing/2014/main" id="{79DFD383-CE66-4A33-B0A2-DEF9DEA5AD01}"/>
              </a:ext>
            </a:extLst>
          </p:cNvPr>
          <p:cNvSpPr txBox="1"/>
          <p:nvPr/>
        </p:nvSpPr>
        <p:spPr>
          <a:xfrm>
            <a:off x="5441857" y="1949468"/>
            <a:ext cx="1745945" cy="276999"/>
          </a:xfrm>
          <a:prstGeom prst="rect">
            <a:avLst/>
          </a:prstGeom>
          <a:noFill/>
          <a:ln>
            <a:noFill/>
          </a:ln>
        </p:spPr>
        <p:txBody>
          <a:bodyPr wrap="square" lIns="0" tIns="0" rIns="91440" bIns="0" rtlCol="0">
            <a:spAutoFit/>
          </a:bodyPr>
          <a:lstStyle/>
          <a:p>
            <a:r>
              <a:rPr lang="en-US" b="1" dirty="0">
                <a:latin typeface="Montserrat" panose="00000500000000000000" pitchFamily="50" charset="0"/>
              </a:rPr>
              <a:t>Servers</a:t>
            </a:r>
          </a:p>
        </p:txBody>
      </p:sp>
      <p:sp>
        <p:nvSpPr>
          <p:cNvPr id="54" name="TextBox 53">
            <a:extLst>
              <a:ext uri="{FF2B5EF4-FFF2-40B4-BE49-F238E27FC236}">
                <a16:creationId xmlns:a16="http://schemas.microsoft.com/office/drawing/2014/main" id="{FDA91388-9A1D-42DB-A71D-7D0168916565}"/>
              </a:ext>
            </a:extLst>
          </p:cNvPr>
          <p:cNvSpPr txBox="1"/>
          <p:nvPr/>
        </p:nvSpPr>
        <p:spPr>
          <a:xfrm>
            <a:off x="5441857" y="4096579"/>
            <a:ext cx="2393645" cy="1343638"/>
          </a:xfrm>
          <a:prstGeom prst="rect">
            <a:avLst/>
          </a:prstGeom>
          <a:noFill/>
          <a:ln>
            <a:noFill/>
          </a:ln>
        </p:spPr>
        <p:txBody>
          <a:bodyPr wrap="square" lIns="0" tIns="0" rIns="91440" bIns="0" rtlCol="0">
            <a:spAutoFit/>
          </a:bodyPr>
          <a:lstStyle/>
          <a:p>
            <a:pPr>
              <a:lnSpc>
                <a:spcPct val="150000"/>
              </a:lnSpc>
            </a:pPr>
            <a:r>
              <a:rPr lang="en-IN" sz="1500" dirty="0">
                <a:latin typeface="Montserrat" panose="00000500000000000000" pitchFamily="50" charset="0"/>
              </a:rPr>
              <a:t>Digital Certificates (SSL)</a:t>
            </a:r>
          </a:p>
          <a:p>
            <a:pPr>
              <a:lnSpc>
                <a:spcPct val="150000"/>
              </a:lnSpc>
            </a:pPr>
            <a:r>
              <a:rPr lang="en-IN" sz="1500" dirty="0" err="1">
                <a:latin typeface="Montserrat" panose="00000500000000000000" pitchFamily="50" charset="0"/>
              </a:rPr>
              <a:t>SiteLock</a:t>
            </a:r>
            <a:endParaRPr lang="en-IN" sz="1500" dirty="0">
              <a:latin typeface="Montserrat" panose="00000500000000000000" pitchFamily="50" charset="0"/>
            </a:endParaRPr>
          </a:p>
          <a:p>
            <a:pPr>
              <a:lnSpc>
                <a:spcPct val="150000"/>
              </a:lnSpc>
            </a:pPr>
            <a:r>
              <a:rPr lang="en-IN" sz="1500" dirty="0" err="1">
                <a:latin typeface="Montserrat" panose="00000500000000000000" pitchFamily="50" charset="0"/>
              </a:rPr>
              <a:t>CodeGuard</a:t>
            </a:r>
            <a:endParaRPr lang="en-IN" sz="1500" dirty="0">
              <a:latin typeface="Montserrat" panose="00000500000000000000" pitchFamily="50" charset="0"/>
            </a:endParaRPr>
          </a:p>
          <a:p>
            <a:pPr>
              <a:lnSpc>
                <a:spcPct val="150000"/>
              </a:lnSpc>
            </a:pPr>
            <a:r>
              <a:rPr lang="en-IN" sz="1500" dirty="0" err="1">
                <a:latin typeface="Montserrat" panose="00000500000000000000" pitchFamily="50" charset="0"/>
              </a:rPr>
              <a:t>SpamExperts</a:t>
            </a:r>
            <a:endParaRPr lang="en-US" sz="1500" dirty="0">
              <a:latin typeface="Montserrat" panose="00000500000000000000" pitchFamily="50" charset="0"/>
            </a:endParaRPr>
          </a:p>
        </p:txBody>
      </p:sp>
      <p:sp>
        <p:nvSpPr>
          <p:cNvPr id="55" name="TextBox 54">
            <a:extLst>
              <a:ext uri="{FF2B5EF4-FFF2-40B4-BE49-F238E27FC236}">
                <a16:creationId xmlns:a16="http://schemas.microsoft.com/office/drawing/2014/main" id="{8E62AC13-01D9-4911-8B20-716BBBD79FB7}"/>
              </a:ext>
            </a:extLst>
          </p:cNvPr>
          <p:cNvSpPr txBox="1"/>
          <p:nvPr/>
        </p:nvSpPr>
        <p:spPr>
          <a:xfrm>
            <a:off x="5441857" y="3803668"/>
            <a:ext cx="2393645" cy="276999"/>
          </a:xfrm>
          <a:prstGeom prst="rect">
            <a:avLst/>
          </a:prstGeom>
          <a:noFill/>
          <a:ln>
            <a:noFill/>
          </a:ln>
        </p:spPr>
        <p:txBody>
          <a:bodyPr wrap="square" lIns="0" tIns="0" rIns="91440" bIns="0" rtlCol="0">
            <a:spAutoFit/>
          </a:bodyPr>
          <a:lstStyle/>
          <a:p>
            <a:r>
              <a:rPr lang="en-US" b="1" dirty="0">
                <a:latin typeface="Montserrat" panose="00000500000000000000" pitchFamily="50" charset="0"/>
              </a:rPr>
              <a:t>Security &amp; Backup</a:t>
            </a:r>
          </a:p>
        </p:txBody>
      </p:sp>
      <p:sp>
        <p:nvSpPr>
          <p:cNvPr id="58" name="TextBox 57">
            <a:extLst>
              <a:ext uri="{FF2B5EF4-FFF2-40B4-BE49-F238E27FC236}">
                <a16:creationId xmlns:a16="http://schemas.microsoft.com/office/drawing/2014/main" id="{98A8B97B-B5F9-4A1A-BAD9-F89350A5952C}"/>
              </a:ext>
            </a:extLst>
          </p:cNvPr>
          <p:cNvSpPr txBox="1"/>
          <p:nvPr/>
        </p:nvSpPr>
        <p:spPr>
          <a:xfrm>
            <a:off x="9827428" y="2242379"/>
            <a:ext cx="1658327" cy="651140"/>
          </a:xfrm>
          <a:prstGeom prst="rect">
            <a:avLst/>
          </a:prstGeom>
          <a:noFill/>
          <a:ln>
            <a:noFill/>
          </a:ln>
        </p:spPr>
        <p:txBody>
          <a:bodyPr wrap="square" lIns="0" tIns="0" rIns="91440" bIns="0" rtlCol="0">
            <a:spAutoFit/>
          </a:bodyPr>
          <a:lstStyle/>
          <a:p>
            <a:pPr>
              <a:lnSpc>
                <a:spcPct val="150000"/>
              </a:lnSpc>
            </a:pPr>
            <a:r>
              <a:rPr lang="en-IN" sz="1500" dirty="0">
                <a:latin typeface="Montserrat" panose="00000500000000000000" pitchFamily="50" charset="0"/>
              </a:rPr>
              <a:t>Managed AWS</a:t>
            </a:r>
          </a:p>
          <a:p>
            <a:pPr>
              <a:lnSpc>
                <a:spcPct val="150000"/>
              </a:lnSpc>
            </a:pPr>
            <a:r>
              <a:rPr lang="en-IN" sz="1500" dirty="0">
                <a:latin typeface="Montserrat" panose="00000500000000000000" pitchFamily="50" charset="0"/>
              </a:rPr>
              <a:t>Managed Azure</a:t>
            </a:r>
            <a:endParaRPr lang="en-US" sz="1500" dirty="0">
              <a:latin typeface="Montserrat" panose="00000500000000000000" pitchFamily="50" charset="0"/>
            </a:endParaRPr>
          </a:p>
        </p:txBody>
      </p:sp>
      <p:sp>
        <p:nvSpPr>
          <p:cNvPr id="59" name="TextBox 58">
            <a:extLst>
              <a:ext uri="{FF2B5EF4-FFF2-40B4-BE49-F238E27FC236}">
                <a16:creationId xmlns:a16="http://schemas.microsoft.com/office/drawing/2014/main" id="{1773154F-E011-4199-938E-AD70ECBAD3D9}"/>
              </a:ext>
            </a:extLst>
          </p:cNvPr>
          <p:cNvSpPr txBox="1"/>
          <p:nvPr/>
        </p:nvSpPr>
        <p:spPr>
          <a:xfrm>
            <a:off x="9827428" y="1949468"/>
            <a:ext cx="1745945" cy="276999"/>
          </a:xfrm>
          <a:prstGeom prst="rect">
            <a:avLst/>
          </a:prstGeom>
          <a:noFill/>
          <a:ln>
            <a:noFill/>
          </a:ln>
        </p:spPr>
        <p:txBody>
          <a:bodyPr wrap="square" lIns="0" tIns="0" rIns="91440" bIns="0" rtlCol="0">
            <a:spAutoFit/>
          </a:bodyPr>
          <a:lstStyle/>
          <a:p>
            <a:r>
              <a:rPr lang="en-US" b="1" dirty="0">
                <a:latin typeface="Montserrat" panose="00000500000000000000" pitchFamily="50" charset="0"/>
              </a:rPr>
              <a:t>Public Cloud</a:t>
            </a:r>
          </a:p>
        </p:txBody>
      </p:sp>
      <p:sp>
        <p:nvSpPr>
          <p:cNvPr id="60" name="TextBox 59">
            <a:extLst>
              <a:ext uri="{FF2B5EF4-FFF2-40B4-BE49-F238E27FC236}">
                <a16:creationId xmlns:a16="http://schemas.microsoft.com/office/drawing/2014/main" id="{978B6BDB-8448-4668-8B2C-93BA40D80CA3}"/>
              </a:ext>
            </a:extLst>
          </p:cNvPr>
          <p:cNvSpPr txBox="1"/>
          <p:nvPr/>
        </p:nvSpPr>
        <p:spPr>
          <a:xfrm>
            <a:off x="9827429" y="4096579"/>
            <a:ext cx="1577172" cy="1343638"/>
          </a:xfrm>
          <a:prstGeom prst="rect">
            <a:avLst/>
          </a:prstGeom>
          <a:noFill/>
          <a:ln>
            <a:noFill/>
          </a:ln>
        </p:spPr>
        <p:txBody>
          <a:bodyPr wrap="square" lIns="0" tIns="0" rIns="91440" bIns="0" rtlCol="0">
            <a:spAutoFit/>
          </a:bodyPr>
          <a:lstStyle/>
          <a:p>
            <a:pPr>
              <a:lnSpc>
                <a:spcPct val="150000"/>
              </a:lnSpc>
            </a:pPr>
            <a:r>
              <a:rPr lang="en-IN" sz="1500" dirty="0">
                <a:latin typeface="Montserrat" panose="00000500000000000000" pitchFamily="50" charset="0"/>
              </a:rPr>
              <a:t>Biz Mail</a:t>
            </a:r>
          </a:p>
          <a:p>
            <a:pPr>
              <a:lnSpc>
                <a:spcPct val="150000"/>
              </a:lnSpc>
            </a:pPr>
            <a:r>
              <a:rPr lang="en-IN" sz="1500" dirty="0">
                <a:latin typeface="Montserrat" panose="00000500000000000000" pitchFamily="50" charset="0"/>
              </a:rPr>
              <a:t>Business Email</a:t>
            </a:r>
          </a:p>
          <a:p>
            <a:pPr>
              <a:lnSpc>
                <a:spcPct val="150000"/>
              </a:lnSpc>
            </a:pPr>
            <a:r>
              <a:rPr lang="en-IN" sz="1500" dirty="0">
                <a:latin typeface="Montserrat" panose="00000500000000000000" pitchFamily="50" charset="0"/>
              </a:rPr>
              <a:t>G Suite</a:t>
            </a:r>
          </a:p>
          <a:p>
            <a:pPr>
              <a:lnSpc>
                <a:spcPct val="150000"/>
              </a:lnSpc>
            </a:pPr>
            <a:r>
              <a:rPr lang="en-IN" sz="1500" dirty="0">
                <a:latin typeface="Montserrat" panose="00000500000000000000" pitchFamily="50" charset="0"/>
              </a:rPr>
              <a:t>Office 365</a:t>
            </a:r>
            <a:endParaRPr lang="en-US" sz="1500" dirty="0">
              <a:latin typeface="Montserrat" panose="00000500000000000000" pitchFamily="50" charset="0"/>
            </a:endParaRPr>
          </a:p>
        </p:txBody>
      </p:sp>
      <p:sp>
        <p:nvSpPr>
          <p:cNvPr id="61" name="TextBox 60">
            <a:extLst>
              <a:ext uri="{FF2B5EF4-FFF2-40B4-BE49-F238E27FC236}">
                <a16:creationId xmlns:a16="http://schemas.microsoft.com/office/drawing/2014/main" id="{8280B8D8-6530-4C06-B0EF-45CE0509732C}"/>
              </a:ext>
            </a:extLst>
          </p:cNvPr>
          <p:cNvSpPr txBox="1"/>
          <p:nvPr/>
        </p:nvSpPr>
        <p:spPr>
          <a:xfrm>
            <a:off x="9827429" y="3803668"/>
            <a:ext cx="1843872" cy="276999"/>
          </a:xfrm>
          <a:prstGeom prst="rect">
            <a:avLst/>
          </a:prstGeom>
          <a:noFill/>
          <a:ln>
            <a:noFill/>
          </a:ln>
        </p:spPr>
        <p:txBody>
          <a:bodyPr wrap="square" lIns="0" tIns="0" rIns="91440" bIns="0" rtlCol="0">
            <a:spAutoFit/>
          </a:bodyPr>
          <a:lstStyle/>
          <a:p>
            <a:r>
              <a:rPr lang="en-US" b="1" dirty="0">
                <a:latin typeface="Montserrat" panose="00000500000000000000" pitchFamily="50" charset="0"/>
              </a:rPr>
              <a:t>Email &amp; Office</a:t>
            </a:r>
          </a:p>
        </p:txBody>
      </p:sp>
    </p:spTree>
    <p:extLst>
      <p:ext uri="{BB962C8B-B14F-4D97-AF65-F5344CB8AC3E}">
        <p14:creationId xmlns:p14="http://schemas.microsoft.com/office/powerpoint/2010/main" val="1612381912"/>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60593C2F-E265-49C6-982C-CEF7147A81A6}"/>
              </a:ext>
            </a:extLst>
          </p:cNvPr>
          <p:cNvPicPr>
            <a:picLocks noChangeAspect="1"/>
          </p:cNvPicPr>
          <p:nvPr/>
        </p:nvPicPr>
        <p:blipFill>
          <a:blip r:embed="rId3"/>
          <a:stretch>
            <a:fillRect/>
          </a:stretch>
        </p:blipFill>
        <p:spPr>
          <a:xfrm>
            <a:off x="0" y="0"/>
            <a:ext cx="12192000" cy="6858000"/>
          </a:xfrm>
          <a:prstGeom prst="rect">
            <a:avLst/>
          </a:prstGeom>
        </p:spPr>
      </p:pic>
      <p:cxnSp>
        <p:nvCxnSpPr>
          <p:cNvPr id="43" name="Straight Connector 42">
            <a:extLst>
              <a:ext uri="{FF2B5EF4-FFF2-40B4-BE49-F238E27FC236}">
                <a16:creationId xmlns:a16="http://schemas.microsoft.com/office/drawing/2014/main" id="{7FC855C9-A13A-4983-996A-0F851DA62877}"/>
              </a:ext>
            </a:extLst>
          </p:cNvPr>
          <p:cNvCxnSpPr>
            <a:cxnSpLocks/>
          </p:cNvCxnSpPr>
          <p:nvPr/>
        </p:nvCxnSpPr>
        <p:spPr>
          <a:xfrm>
            <a:off x="733425" y="1375418"/>
            <a:ext cx="6827102"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3A26B46-3FAE-4CF7-AFED-5C0BE10B95A6}"/>
              </a:ext>
            </a:extLst>
          </p:cNvPr>
          <p:cNvSpPr txBox="1">
            <a:spLocks/>
          </p:cNvSpPr>
          <p:nvPr/>
        </p:nvSpPr>
        <p:spPr>
          <a:xfrm>
            <a:off x="558800" y="520700"/>
            <a:ext cx="7425473" cy="973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What is Amazon Web Services (AWS)?</a:t>
            </a:r>
            <a:endParaRPr lang="en-IN" sz="2800" dirty="0">
              <a:latin typeface="Montserrat" panose="00000500000000000000" pitchFamily="50" charset="0"/>
            </a:endParaRPr>
          </a:p>
        </p:txBody>
      </p:sp>
      <p:sp>
        <p:nvSpPr>
          <p:cNvPr id="19" name="TextBox 18">
            <a:extLst>
              <a:ext uri="{FF2B5EF4-FFF2-40B4-BE49-F238E27FC236}">
                <a16:creationId xmlns:a16="http://schemas.microsoft.com/office/drawing/2014/main" id="{8DCC7C6E-F705-4F81-9845-93432F94A87E}"/>
              </a:ext>
            </a:extLst>
          </p:cNvPr>
          <p:cNvSpPr txBox="1"/>
          <p:nvPr/>
        </p:nvSpPr>
        <p:spPr>
          <a:xfrm>
            <a:off x="704397" y="1475098"/>
            <a:ext cx="10763482" cy="4440062"/>
          </a:xfrm>
          <a:prstGeom prst="rect">
            <a:avLst/>
          </a:prstGeom>
          <a:noFill/>
        </p:spPr>
        <p:txBody>
          <a:bodyPr wrap="square" rtlCol="0" anchor="ctr">
            <a:spAutoFit/>
          </a:bodyPr>
          <a:lstStyle/>
          <a:p>
            <a:pPr marL="285750" indent="-285750" algn="just">
              <a:lnSpc>
                <a:spcPct val="200000"/>
              </a:lnSpc>
              <a:buBlip>
                <a:blip r:embed="rId4">
                  <a:extLst>
                    <a:ext uri="{96DAC541-7B7A-43D3-8B79-37D633B846F1}">
                      <asvg:svgBlip xmlns:asvg="http://schemas.microsoft.com/office/drawing/2016/SVG/main" r:embed="rId5"/>
                    </a:ext>
                  </a:extLst>
                </a:blip>
              </a:buBlip>
            </a:pPr>
            <a:r>
              <a:rPr lang="en-IN" dirty="0">
                <a:latin typeface="Montserrat" panose="00000500000000000000" pitchFamily="50" charset="0"/>
              </a:rPr>
              <a:t>AWS is a cloud computing platform by Amazon which enables you to easily manage and deploy IT workloads. It provides services like compute, storage, database, content delivery, media streaming, serverless computing and many more.</a:t>
            </a:r>
            <a:endParaRPr lang="en-US" dirty="0">
              <a:latin typeface="Montserrat" panose="00000500000000000000" pitchFamily="2" charset="0"/>
            </a:endParaRPr>
          </a:p>
          <a:p>
            <a:pPr marL="285750" indent="-285750" algn="just">
              <a:lnSpc>
                <a:spcPct val="200000"/>
              </a:lnSpc>
              <a:buBlip>
                <a:blip r:embed="rId4">
                  <a:extLst>
                    <a:ext uri="{96DAC541-7B7A-43D3-8B79-37D633B846F1}">
                      <asvg:svgBlip xmlns:asvg="http://schemas.microsoft.com/office/drawing/2016/SVG/main" r:embed="rId5"/>
                    </a:ext>
                  </a:extLst>
                </a:blip>
              </a:buBlip>
            </a:pPr>
            <a:r>
              <a:rPr lang="en-IN" dirty="0">
                <a:latin typeface="Montserrat" panose="00000500000000000000" pitchFamily="50" charset="0"/>
              </a:rPr>
              <a:t>With AWS, you can easily deploy your application or IT workload at zero Capex.</a:t>
            </a:r>
          </a:p>
          <a:p>
            <a:pPr marL="285750" indent="-285750" algn="just">
              <a:lnSpc>
                <a:spcPct val="200000"/>
              </a:lnSpc>
              <a:buBlip>
                <a:blip r:embed="rId4">
                  <a:extLst>
                    <a:ext uri="{96DAC541-7B7A-43D3-8B79-37D633B846F1}">
                      <asvg:svgBlip xmlns:asvg="http://schemas.microsoft.com/office/drawing/2016/SVG/main" r:embed="rId5"/>
                    </a:ext>
                  </a:extLst>
                </a:blip>
              </a:buBlip>
            </a:pPr>
            <a:r>
              <a:rPr lang="en-IN" dirty="0">
                <a:latin typeface="Montserrat" panose="00000500000000000000" pitchFamily="50" charset="0"/>
              </a:rPr>
              <a:t>Applications of any scale can be deployed on AWS with reduced costs helped by the Pay Per Use model which ensures you pay only for what you use.</a:t>
            </a:r>
            <a:endParaRPr lang="en-US" dirty="0">
              <a:latin typeface="Montserrat" panose="00000500000000000000" pitchFamily="2" charset="0"/>
            </a:endParaRPr>
          </a:p>
          <a:p>
            <a:pPr marL="285750" indent="-285750" algn="just">
              <a:lnSpc>
                <a:spcPct val="200000"/>
              </a:lnSpc>
              <a:buBlip>
                <a:blip r:embed="rId4">
                  <a:extLst>
                    <a:ext uri="{96DAC541-7B7A-43D3-8B79-37D633B846F1}">
                      <asvg:svgBlip xmlns:asvg="http://schemas.microsoft.com/office/drawing/2016/SVG/main" r:embed="rId5"/>
                    </a:ext>
                  </a:extLst>
                </a:blip>
              </a:buBlip>
            </a:pPr>
            <a:r>
              <a:rPr lang="en-IN" dirty="0">
                <a:latin typeface="Montserrat" panose="00000500000000000000" pitchFamily="50" charset="0"/>
              </a:rPr>
              <a:t>Auto scaling features help to easily manage sudden spikes in traffic and avoid downtime during peak load.</a:t>
            </a:r>
            <a:endParaRPr lang="en-US" dirty="0">
              <a:latin typeface="Montserrat" panose="00000500000000000000" pitchFamily="2" charset="0"/>
            </a:endParaRPr>
          </a:p>
        </p:txBody>
      </p:sp>
    </p:spTree>
    <p:extLst>
      <p:ext uri="{BB962C8B-B14F-4D97-AF65-F5344CB8AC3E}">
        <p14:creationId xmlns:p14="http://schemas.microsoft.com/office/powerpoint/2010/main" val="2962693669"/>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Picture 15" descr="A screenshot of a cell phone&#10;&#10;Description automatically generated">
            <a:extLst>
              <a:ext uri="{FF2B5EF4-FFF2-40B4-BE49-F238E27FC236}">
                <a16:creationId xmlns:a16="http://schemas.microsoft.com/office/drawing/2014/main" id="{60593C2F-E265-49C6-982C-CEF7147A81A6}"/>
              </a:ext>
            </a:extLst>
          </p:cNvPr>
          <p:cNvPicPr>
            <a:picLocks noChangeAspect="1"/>
          </p:cNvPicPr>
          <p:nvPr/>
        </p:nvPicPr>
        <p:blipFill>
          <a:blip r:embed="rId3"/>
          <a:stretch>
            <a:fillRect/>
          </a:stretch>
        </p:blipFill>
        <p:spPr>
          <a:xfrm>
            <a:off x="0" y="0"/>
            <a:ext cx="12192000" cy="6858000"/>
          </a:xfrm>
          <a:prstGeom prst="rect">
            <a:avLst/>
          </a:prstGeom>
        </p:spPr>
      </p:pic>
      <p:cxnSp>
        <p:nvCxnSpPr>
          <p:cNvPr id="43" name="Straight Connector 42">
            <a:extLst>
              <a:ext uri="{FF2B5EF4-FFF2-40B4-BE49-F238E27FC236}">
                <a16:creationId xmlns:a16="http://schemas.microsoft.com/office/drawing/2014/main" id="{7FC855C9-A13A-4983-996A-0F851DA62877}"/>
              </a:ext>
            </a:extLst>
          </p:cNvPr>
          <p:cNvCxnSpPr>
            <a:cxnSpLocks/>
          </p:cNvCxnSpPr>
          <p:nvPr/>
        </p:nvCxnSpPr>
        <p:spPr>
          <a:xfrm>
            <a:off x="699972" y="1375418"/>
            <a:ext cx="4072751"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9" name="Title 1">
            <a:extLst>
              <a:ext uri="{FF2B5EF4-FFF2-40B4-BE49-F238E27FC236}">
                <a16:creationId xmlns:a16="http://schemas.microsoft.com/office/drawing/2014/main" id="{83A26B46-3FAE-4CF7-AFED-5C0BE10B95A6}"/>
              </a:ext>
            </a:extLst>
          </p:cNvPr>
          <p:cNvSpPr txBox="1">
            <a:spLocks/>
          </p:cNvSpPr>
          <p:nvPr/>
        </p:nvSpPr>
        <p:spPr>
          <a:xfrm>
            <a:off x="558800" y="520700"/>
            <a:ext cx="7425473" cy="973563"/>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Insights of AWS Cloud</a:t>
            </a:r>
            <a:endParaRPr lang="en-IN" sz="2800" dirty="0">
              <a:latin typeface="Montserrat" panose="00000500000000000000" pitchFamily="50" charset="0"/>
            </a:endParaRPr>
          </a:p>
        </p:txBody>
      </p:sp>
      <p:sp>
        <p:nvSpPr>
          <p:cNvPr id="4" name="Rectangle 3">
            <a:extLst>
              <a:ext uri="{FF2B5EF4-FFF2-40B4-BE49-F238E27FC236}">
                <a16:creationId xmlns:a16="http://schemas.microsoft.com/office/drawing/2014/main" id="{E94A36B6-B2F5-49E1-9208-1736C97BDA98}"/>
              </a:ext>
            </a:extLst>
          </p:cNvPr>
          <p:cNvSpPr/>
          <p:nvPr/>
        </p:nvSpPr>
        <p:spPr>
          <a:xfrm>
            <a:off x="2251625" y="1594671"/>
            <a:ext cx="4581685" cy="873701"/>
          </a:xfrm>
          <a:prstGeom prst="rect">
            <a:avLst/>
          </a:prstGeom>
        </p:spPr>
        <p:txBody>
          <a:bodyPr wrap="square">
            <a:spAutoFit/>
          </a:bodyPr>
          <a:lstStyle/>
          <a:p>
            <a:pPr algn="r">
              <a:lnSpc>
                <a:spcPct val="150000"/>
              </a:lnSpc>
            </a:pPr>
            <a:r>
              <a:rPr lang="en-IN" dirty="0">
                <a:latin typeface="Montserrat" panose="00000500000000000000" pitchFamily="50" charset="0"/>
              </a:rPr>
              <a:t>No.1 cloud computing platform with 33% public cloud market share.</a:t>
            </a:r>
          </a:p>
        </p:txBody>
      </p:sp>
      <p:sp>
        <p:nvSpPr>
          <p:cNvPr id="75" name="Freeform 22">
            <a:extLst>
              <a:ext uri="{FF2B5EF4-FFF2-40B4-BE49-F238E27FC236}">
                <a16:creationId xmlns:a16="http://schemas.microsoft.com/office/drawing/2014/main" id="{BF524554-7D9E-4F9F-B195-F5D25815900D}"/>
              </a:ext>
            </a:extLst>
          </p:cNvPr>
          <p:cNvSpPr>
            <a:spLocks/>
          </p:cNvSpPr>
          <p:nvPr/>
        </p:nvSpPr>
        <p:spPr bwMode="auto">
          <a:xfrm>
            <a:off x="5257899" y="4859574"/>
            <a:ext cx="0" cy="0"/>
          </a:xfrm>
          <a:custGeom>
            <a:avLst/>
            <a:gdLst>
              <a:gd name="T0" fmla="*/ 1 w 1"/>
              <a:gd name="T1" fmla="*/ 0 h 2"/>
              <a:gd name="T2" fmla="*/ 1 w 1"/>
              <a:gd name="T3" fmla="*/ 1 h 2"/>
              <a:gd name="T4" fmla="*/ 0 w 1"/>
              <a:gd name="T5" fmla="*/ 2 h 2"/>
              <a:gd name="T6" fmla="*/ 1 w 1"/>
              <a:gd name="T7" fmla="*/ 1 h 2"/>
              <a:gd name="T8" fmla="*/ 1 w 1"/>
              <a:gd name="T9" fmla="*/ 0 h 2"/>
            </a:gdLst>
            <a:ahLst/>
            <a:cxnLst>
              <a:cxn ang="0">
                <a:pos x="T0" y="T1"/>
              </a:cxn>
              <a:cxn ang="0">
                <a:pos x="T2" y="T3"/>
              </a:cxn>
              <a:cxn ang="0">
                <a:pos x="T4" y="T5"/>
              </a:cxn>
              <a:cxn ang="0">
                <a:pos x="T6" y="T7"/>
              </a:cxn>
              <a:cxn ang="0">
                <a:pos x="T8" y="T9"/>
              </a:cxn>
            </a:cxnLst>
            <a:rect l="0" t="0" r="r" b="b"/>
            <a:pathLst>
              <a:path w="1" h="2">
                <a:moveTo>
                  <a:pt x="1" y="0"/>
                </a:moveTo>
                <a:lnTo>
                  <a:pt x="1" y="1"/>
                </a:lnTo>
                <a:lnTo>
                  <a:pt x="0" y="2"/>
                </a:lnTo>
                <a:lnTo>
                  <a:pt x="1" y="1"/>
                </a:lnTo>
                <a:lnTo>
                  <a:pt x="1" y="0"/>
                </a:lnTo>
                <a:close/>
              </a:path>
            </a:pathLst>
          </a:custGeom>
          <a:solidFill>
            <a:schemeClr val="bg1"/>
          </a:solidFill>
          <a:ln w="0">
            <a:noFill/>
            <a:prstDash val="solid"/>
            <a:round/>
            <a:headEnd/>
            <a:tailEnd/>
          </a:ln>
        </p:spPr>
        <p:txBody>
          <a:bodyPr vert="horz" wrap="square" lIns="91416" tIns="45708" rIns="91416" bIns="45708" numCol="1" anchor="t" anchorCtr="0" compatLnSpc="1">
            <a:prstTxWarp prst="textNoShape">
              <a:avLst/>
            </a:prstTxWarp>
          </a:bodyPr>
          <a:lstStyle/>
          <a:p>
            <a:pPr defTabSz="914126"/>
            <a:endParaRPr lang="en-US" sz="1799">
              <a:solidFill>
                <a:prstClr val="black"/>
              </a:solidFill>
            </a:endParaRPr>
          </a:p>
        </p:txBody>
      </p:sp>
      <p:grpSp>
        <p:nvGrpSpPr>
          <p:cNvPr id="13" name="Group 12">
            <a:extLst>
              <a:ext uri="{FF2B5EF4-FFF2-40B4-BE49-F238E27FC236}">
                <a16:creationId xmlns:a16="http://schemas.microsoft.com/office/drawing/2014/main" id="{33E0D479-C88A-4CE2-9C2E-BF9B5DFEDA22}"/>
              </a:ext>
            </a:extLst>
          </p:cNvPr>
          <p:cNvGrpSpPr/>
          <p:nvPr/>
        </p:nvGrpSpPr>
        <p:grpSpPr>
          <a:xfrm>
            <a:off x="3396376" y="1401788"/>
            <a:ext cx="4061786" cy="4522468"/>
            <a:chOff x="4322062" y="1700532"/>
            <a:chExt cx="3143324" cy="3520230"/>
          </a:xfrm>
        </p:grpSpPr>
        <p:grpSp>
          <p:nvGrpSpPr>
            <p:cNvPr id="68" name="Group 67">
              <a:extLst>
                <a:ext uri="{FF2B5EF4-FFF2-40B4-BE49-F238E27FC236}">
                  <a16:creationId xmlns:a16="http://schemas.microsoft.com/office/drawing/2014/main" id="{C5717265-BE20-4F78-90A0-1F6A1893F9AD}"/>
                </a:ext>
              </a:extLst>
            </p:cNvPr>
            <p:cNvGrpSpPr/>
            <p:nvPr/>
          </p:nvGrpSpPr>
          <p:grpSpPr>
            <a:xfrm>
              <a:off x="4771109" y="3927715"/>
              <a:ext cx="1347138" cy="431017"/>
              <a:chOff x="5631544" y="3033478"/>
              <a:chExt cx="2307774" cy="769259"/>
            </a:xfrm>
            <a:solidFill>
              <a:schemeClr val="accent2"/>
            </a:solidFill>
            <a:effectLst>
              <a:outerShdw blurRad="279400" dist="38100" dir="5400000" sx="103000" sy="103000" algn="tl" rotWithShape="0">
                <a:prstClr val="black">
                  <a:alpha val="32000"/>
                </a:prstClr>
              </a:outerShdw>
            </a:effectLst>
          </p:grpSpPr>
          <p:sp>
            <p:nvSpPr>
              <p:cNvPr id="89" name="Rectangle 88">
                <a:extLst>
                  <a:ext uri="{FF2B5EF4-FFF2-40B4-BE49-F238E27FC236}">
                    <a16:creationId xmlns:a16="http://schemas.microsoft.com/office/drawing/2014/main" id="{F63C1831-5ADB-4642-AD0E-35F462813686}"/>
                  </a:ext>
                </a:extLst>
              </p:cNvPr>
              <p:cNvSpPr/>
              <p:nvPr/>
            </p:nvSpPr>
            <p:spPr>
              <a:xfrm rot="5400000">
                <a:off x="6016173" y="2648851"/>
                <a:ext cx="769257" cy="1538515"/>
              </a:xfrm>
              <a:prstGeom prst="rect">
                <a:avLst/>
              </a:prstGeom>
              <a:solidFill>
                <a:srgbClr val="6ED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sp>
            <p:nvSpPr>
              <p:cNvPr id="90" name="Right Triangle 89">
                <a:extLst>
                  <a:ext uri="{FF2B5EF4-FFF2-40B4-BE49-F238E27FC236}">
                    <a16:creationId xmlns:a16="http://schemas.microsoft.com/office/drawing/2014/main" id="{107B15B6-272D-4E9E-8D02-64AA64A10FD8}"/>
                  </a:ext>
                </a:extLst>
              </p:cNvPr>
              <p:cNvSpPr/>
              <p:nvPr/>
            </p:nvSpPr>
            <p:spPr>
              <a:xfrm flipV="1">
                <a:off x="7170059" y="3033478"/>
                <a:ext cx="769259" cy="769257"/>
              </a:xfrm>
              <a:prstGeom prst="rtTriangle">
                <a:avLst/>
              </a:prstGeom>
              <a:solidFill>
                <a:srgbClr val="6ED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grpSp>
        <p:grpSp>
          <p:nvGrpSpPr>
            <p:cNvPr id="69" name="Group 68">
              <a:extLst>
                <a:ext uri="{FF2B5EF4-FFF2-40B4-BE49-F238E27FC236}">
                  <a16:creationId xmlns:a16="http://schemas.microsoft.com/office/drawing/2014/main" id="{7A08C007-ADBE-441A-88E8-30474AF38D92}"/>
                </a:ext>
              </a:extLst>
            </p:cNvPr>
            <p:cNvGrpSpPr/>
            <p:nvPr/>
          </p:nvGrpSpPr>
          <p:grpSpPr>
            <a:xfrm>
              <a:off x="6118247" y="2634665"/>
              <a:ext cx="1347138" cy="431017"/>
              <a:chOff x="7939318" y="725700"/>
              <a:chExt cx="2307774" cy="769259"/>
            </a:xfrm>
            <a:solidFill>
              <a:schemeClr val="accent4"/>
            </a:solidFill>
            <a:effectLst>
              <a:outerShdw blurRad="279400" dist="38100" dir="5400000" sx="103000" sy="103000" algn="tl" rotWithShape="0">
                <a:prstClr val="black">
                  <a:alpha val="32000"/>
                </a:prstClr>
              </a:outerShdw>
            </a:effectLst>
          </p:grpSpPr>
          <p:sp>
            <p:nvSpPr>
              <p:cNvPr id="87" name="Rectangle 86">
                <a:extLst>
                  <a:ext uri="{FF2B5EF4-FFF2-40B4-BE49-F238E27FC236}">
                    <a16:creationId xmlns:a16="http://schemas.microsoft.com/office/drawing/2014/main" id="{72D91A5E-1DE0-4D3F-B3E5-AE7EDFBA38ED}"/>
                  </a:ext>
                </a:extLst>
              </p:cNvPr>
              <p:cNvSpPr/>
              <p:nvPr/>
            </p:nvSpPr>
            <p:spPr>
              <a:xfrm rot="5400000">
                <a:off x="8323947" y="341073"/>
                <a:ext cx="769257" cy="1538515"/>
              </a:xfrm>
              <a:prstGeom prst="rect">
                <a:avLst/>
              </a:prstGeom>
              <a:solidFill>
                <a:srgbClr val="6ED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sp>
            <p:nvSpPr>
              <p:cNvPr id="88" name="Right Triangle 87">
                <a:extLst>
                  <a:ext uri="{FF2B5EF4-FFF2-40B4-BE49-F238E27FC236}">
                    <a16:creationId xmlns:a16="http://schemas.microsoft.com/office/drawing/2014/main" id="{FF82BA85-55EA-4BEA-82C4-5B9A7B4E5386}"/>
                  </a:ext>
                </a:extLst>
              </p:cNvPr>
              <p:cNvSpPr/>
              <p:nvPr/>
            </p:nvSpPr>
            <p:spPr>
              <a:xfrm flipV="1">
                <a:off x="9477833" y="725700"/>
                <a:ext cx="769259" cy="769257"/>
              </a:xfrm>
              <a:prstGeom prst="rtTriangle">
                <a:avLst/>
              </a:prstGeom>
              <a:solidFill>
                <a:srgbClr val="6EDF4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dirty="0">
                  <a:solidFill>
                    <a:prstClr val="white"/>
                  </a:solidFill>
                </a:endParaRPr>
              </a:p>
            </p:txBody>
          </p:sp>
        </p:grpSp>
        <p:sp>
          <p:nvSpPr>
            <p:cNvPr id="70" name="Rectangle 69">
              <a:extLst>
                <a:ext uri="{FF2B5EF4-FFF2-40B4-BE49-F238E27FC236}">
                  <a16:creationId xmlns:a16="http://schemas.microsoft.com/office/drawing/2014/main" id="{A07A19A9-9AEC-4D85-9A37-78FECED71B5B}"/>
                </a:ext>
              </a:extLst>
            </p:cNvPr>
            <p:cNvSpPr/>
            <p:nvPr/>
          </p:nvSpPr>
          <p:spPr>
            <a:xfrm>
              <a:off x="7016340" y="1700532"/>
              <a:ext cx="449046" cy="934131"/>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grpSp>
          <p:nvGrpSpPr>
            <p:cNvPr id="77" name="Group 76">
              <a:extLst>
                <a:ext uri="{FF2B5EF4-FFF2-40B4-BE49-F238E27FC236}">
                  <a16:creationId xmlns:a16="http://schemas.microsoft.com/office/drawing/2014/main" id="{3FEAE214-D37B-44DD-9CDC-B5479A2CCC34}"/>
                </a:ext>
              </a:extLst>
            </p:cNvPr>
            <p:cNvGrpSpPr/>
            <p:nvPr/>
          </p:nvGrpSpPr>
          <p:grpSpPr>
            <a:xfrm>
              <a:off x="4322062" y="3927715"/>
              <a:ext cx="449047" cy="1293047"/>
              <a:chOff x="4862285" y="3033479"/>
              <a:chExt cx="769259" cy="2307774"/>
            </a:xfrm>
            <a:solidFill>
              <a:schemeClr val="accent2">
                <a:lumMod val="75000"/>
              </a:schemeClr>
            </a:solidFill>
          </p:grpSpPr>
          <p:sp>
            <p:nvSpPr>
              <p:cNvPr id="83" name="Rectangle 82">
                <a:extLst>
                  <a:ext uri="{FF2B5EF4-FFF2-40B4-BE49-F238E27FC236}">
                    <a16:creationId xmlns:a16="http://schemas.microsoft.com/office/drawing/2014/main" id="{3BC308ED-9327-4AD3-A60D-A019AA94C2FF}"/>
                  </a:ext>
                </a:extLst>
              </p:cNvPr>
              <p:cNvSpPr/>
              <p:nvPr/>
            </p:nvSpPr>
            <p:spPr>
              <a:xfrm>
                <a:off x="4862287" y="3802738"/>
                <a:ext cx="769257" cy="15385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sp>
            <p:nvSpPr>
              <p:cNvPr id="84" name="Right Triangle 83">
                <a:extLst>
                  <a:ext uri="{FF2B5EF4-FFF2-40B4-BE49-F238E27FC236}">
                    <a16:creationId xmlns:a16="http://schemas.microsoft.com/office/drawing/2014/main" id="{5AD71420-8981-448B-91F0-C448DE38FB24}"/>
                  </a:ext>
                </a:extLst>
              </p:cNvPr>
              <p:cNvSpPr/>
              <p:nvPr/>
            </p:nvSpPr>
            <p:spPr>
              <a:xfrm flipH="1">
                <a:off x="4862285" y="3033479"/>
                <a:ext cx="769259" cy="769257"/>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grpSp>
        <p:grpSp>
          <p:nvGrpSpPr>
            <p:cNvPr id="78" name="Group 77">
              <a:extLst>
                <a:ext uri="{FF2B5EF4-FFF2-40B4-BE49-F238E27FC236}">
                  <a16:creationId xmlns:a16="http://schemas.microsoft.com/office/drawing/2014/main" id="{0ADF5A24-54A0-43DC-91B2-0C46CFA70329}"/>
                </a:ext>
              </a:extLst>
            </p:cNvPr>
            <p:cNvGrpSpPr/>
            <p:nvPr/>
          </p:nvGrpSpPr>
          <p:grpSpPr>
            <a:xfrm>
              <a:off x="5669201" y="2634665"/>
              <a:ext cx="449047" cy="1293048"/>
              <a:chOff x="7170059" y="725701"/>
              <a:chExt cx="769259" cy="2307775"/>
            </a:xfrm>
            <a:solidFill>
              <a:schemeClr val="accent4">
                <a:lumMod val="75000"/>
              </a:schemeClr>
            </a:solidFill>
          </p:grpSpPr>
          <p:sp>
            <p:nvSpPr>
              <p:cNvPr id="81" name="Rectangle 80">
                <a:extLst>
                  <a:ext uri="{FF2B5EF4-FFF2-40B4-BE49-F238E27FC236}">
                    <a16:creationId xmlns:a16="http://schemas.microsoft.com/office/drawing/2014/main" id="{E43BCEDE-B99E-458D-9EE7-A14B01CFB1D2}"/>
                  </a:ext>
                </a:extLst>
              </p:cNvPr>
              <p:cNvSpPr/>
              <p:nvPr/>
            </p:nvSpPr>
            <p:spPr>
              <a:xfrm>
                <a:off x="7170061" y="1494961"/>
                <a:ext cx="769257" cy="1538515"/>
              </a:xfrm>
              <a:prstGeom prst="rect">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sp>
            <p:nvSpPr>
              <p:cNvPr id="82" name="Right Triangle 81">
                <a:extLst>
                  <a:ext uri="{FF2B5EF4-FFF2-40B4-BE49-F238E27FC236}">
                    <a16:creationId xmlns:a16="http://schemas.microsoft.com/office/drawing/2014/main" id="{EC604935-2BA2-48BC-8391-DAA5942C2369}"/>
                  </a:ext>
                </a:extLst>
              </p:cNvPr>
              <p:cNvSpPr/>
              <p:nvPr/>
            </p:nvSpPr>
            <p:spPr>
              <a:xfrm flipH="1">
                <a:off x="7170059" y="725701"/>
                <a:ext cx="769259" cy="769257"/>
              </a:xfrm>
              <a:prstGeom prst="rtTriangle">
                <a:avLst/>
              </a:prstGeom>
              <a:solidFill>
                <a:srgbClr val="00B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126"/>
                <a:endParaRPr lang="en-US" sz="1799">
                  <a:solidFill>
                    <a:prstClr val="white"/>
                  </a:solidFill>
                </a:endParaRPr>
              </a:p>
            </p:txBody>
          </p:sp>
        </p:grpSp>
      </p:grpSp>
      <p:sp>
        <p:nvSpPr>
          <p:cNvPr id="94" name="Rectangle 93">
            <a:extLst>
              <a:ext uri="{FF2B5EF4-FFF2-40B4-BE49-F238E27FC236}">
                <a16:creationId xmlns:a16="http://schemas.microsoft.com/office/drawing/2014/main" id="{4EF21FA1-18F3-4B33-95B1-C4CC77722228}"/>
              </a:ext>
            </a:extLst>
          </p:cNvPr>
          <p:cNvSpPr/>
          <p:nvPr/>
        </p:nvSpPr>
        <p:spPr>
          <a:xfrm>
            <a:off x="4052832" y="4933674"/>
            <a:ext cx="5263948" cy="873701"/>
          </a:xfrm>
          <a:prstGeom prst="rect">
            <a:avLst/>
          </a:prstGeom>
        </p:spPr>
        <p:txBody>
          <a:bodyPr wrap="square">
            <a:spAutoFit/>
          </a:bodyPr>
          <a:lstStyle/>
          <a:p>
            <a:pPr>
              <a:lnSpc>
                <a:spcPct val="150000"/>
              </a:lnSpc>
            </a:pPr>
            <a:r>
              <a:rPr lang="en-IN" dirty="0">
                <a:latin typeface="Montserrat" panose="00000500000000000000" pitchFamily="50" charset="0"/>
              </a:rPr>
              <a:t>AWS has customers from over 190 countries with over a million active customers.</a:t>
            </a:r>
          </a:p>
        </p:txBody>
      </p:sp>
      <p:sp>
        <p:nvSpPr>
          <p:cNvPr id="95" name="Rectangle 94">
            <a:extLst>
              <a:ext uri="{FF2B5EF4-FFF2-40B4-BE49-F238E27FC236}">
                <a16:creationId xmlns:a16="http://schemas.microsoft.com/office/drawing/2014/main" id="{06A3D33F-F6E9-47B3-9B45-A820C21F9281}"/>
              </a:ext>
            </a:extLst>
          </p:cNvPr>
          <p:cNvSpPr/>
          <p:nvPr/>
        </p:nvSpPr>
        <p:spPr>
          <a:xfrm>
            <a:off x="7496730" y="1332549"/>
            <a:ext cx="4187973" cy="1289199"/>
          </a:xfrm>
          <a:prstGeom prst="rect">
            <a:avLst/>
          </a:prstGeom>
        </p:spPr>
        <p:txBody>
          <a:bodyPr wrap="square">
            <a:spAutoFit/>
          </a:bodyPr>
          <a:lstStyle/>
          <a:p>
            <a:pPr>
              <a:lnSpc>
                <a:spcPct val="150000"/>
              </a:lnSpc>
            </a:pPr>
            <a:r>
              <a:rPr lang="en-IN" dirty="0">
                <a:latin typeface="Montserrat" panose="00000500000000000000" pitchFamily="50" charset="0"/>
              </a:rPr>
              <a:t>Spans across 61 Availability Zones within 20 geographic regions around the world.</a:t>
            </a:r>
          </a:p>
        </p:txBody>
      </p:sp>
      <p:sp>
        <p:nvSpPr>
          <p:cNvPr id="96" name="Rectangle 95">
            <a:extLst>
              <a:ext uri="{FF2B5EF4-FFF2-40B4-BE49-F238E27FC236}">
                <a16:creationId xmlns:a16="http://schemas.microsoft.com/office/drawing/2014/main" id="{1721DA3A-572A-43E0-ADDD-6D5336977133}"/>
              </a:ext>
            </a:extLst>
          </p:cNvPr>
          <p:cNvSpPr/>
          <p:nvPr/>
        </p:nvSpPr>
        <p:spPr>
          <a:xfrm>
            <a:off x="5805300" y="3238930"/>
            <a:ext cx="5176242" cy="873701"/>
          </a:xfrm>
          <a:prstGeom prst="rect">
            <a:avLst/>
          </a:prstGeom>
        </p:spPr>
        <p:txBody>
          <a:bodyPr wrap="square">
            <a:spAutoFit/>
          </a:bodyPr>
          <a:lstStyle/>
          <a:p>
            <a:pPr>
              <a:lnSpc>
                <a:spcPct val="150000"/>
              </a:lnSpc>
            </a:pPr>
            <a:r>
              <a:rPr lang="en-IN" dirty="0">
                <a:latin typeface="Montserrat" panose="00000500000000000000" pitchFamily="50" charset="0"/>
              </a:rPr>
              <a:t>Netflix, one of its biggest customers, spends nearly $25 million a month on AWS.</a:t>
            </a:r>
          </a:p>
        </p:txBody>
      </p:sp>
      <p:sp>
        <p:nvSpPr>
          <p:cNvPr id="97" name="Rectangle 96">
            <a:extLst>
              <a:ext uri="{FF2B5EF4-FFF2-40B4-BE49-F238E27FC236}">
                <a16:creationId xmlns:a16="http://schemas.microsoft.com/office/drawing/2014/main" id="{94363BF1-D6D6-4445-90D4-26AB85AFDAAA}"/>
              </a:ext>
            </a:extLst>
          </p:cNvPr>
          <p:cNvSpPr/>
          <p:nvPr/>
        </p:nvSpPr>
        <p:spPr>
          <a:xfrm>
            <a:off x="581937" y="3202503"/>
            <a:ext cx="4497041" cy="873701"/>
          </a:xfrm>
          <a:prstGeom prst="rect">
            <a:avLst/>
          </a:prstGeom>
        </p:spPr>
        <p:txBody>
          <a:bodyPr wrap="square">
            <a:spAutoFit/>
          </a:bodyPr>
          <a:lstStyle/>
          <a:p>
            <a:pPr algn="r">
              <a:lnSpc>
                <a:spcPct val="150000"/>
              </a:lnSpc>
            </a:pPr>
            <a:r>
              <a:rPr lang="en-IN" dirty="0">
                <a:latin typeface="Montserrat" panose="00000500000000000000" pitchFamily="50" charset="0"/>
              </a:rPr>
              <a:t>1/3 of All internet users visits websites daily that is built upon AWS.</a:t>
            </a:r>
          </a:p>
        </p:txBody>
      </p:sp>
    </p:spTree>
    <p:extLst>
      <p:ext uri="{BB962C8B-B14F-4D97-AF65-F5344CB8AC3E}">
        <p14:creationId xmlns:p14="http://schemas.microsoft.com/office/powerpoint/2010/main" val="347525590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16" descr="A screenshot of a cell phone&#10;&#10;Description automatically generated">
            <a:extLst>
              <a:ext uri="{FF2B5EF4-FFF2-40B4-BE49-F238E27FC236}">
                <a16:creationId xmlns:a16="http://schemas.microsoft.com/office/drawing/2014/main" id="{3E661E5E-C4DC-4BA4-8DAE-96E4EA8B879E}"/>
              </a:ext>
            </a:extLst>
          </p:cNvPr>
          <p:cNvPicPr>
            <a:picLocks noChangeAspect="1"/>
          </p:cNvPicPr>
          <p:nvPr/>
        </p:nvPicPr>
        <p:blipFill>
          <a:blip r:embed="rId3"/>
          <a:stretch>
            <a:fillRect/>
          </a:stretch>
        </p:blipFill>
        <p:spPr>
          <a:xfrm>
            <a:off x="0" y="0"/>
            <a:ext cx="12192000" cy="6858000"/>
          </a:xfrm>
          <a:prstGeom prst="rect">
            <a:avLst/>
          </a:prstGeom>
        </p:spPr>
      </p:pic>
      <p:cxnSp>
        <p:nvCxnSpPr>
          <p:cNvPr id="6" name="Straight Connector 5">
            <a:extLst>
              <a:ext uri="{FF2B5EF4-FFF2-40B4-BE49-F238E27FC236}">
                <a16:creationId xmlns:a16="http://schemas.microsoft.com/office/drawing/2014/main" id="{1802B6DF-386B-4152-B4AF-7EB7E39A5EA9}"/>
              </a:ext>
            </a:extLst>
          </p:cNvPr>
          <p:cNvCxnSpPr>
            <a:cxnSpLocks/>
          </p:cNvCxnSpPr>
          <p:nvPr/>
        </p:nvCxnSpPr>
        <p:spPr>
          <a:xfrm>
            <a:off x="650943" y="1380260"/>
            <a:ext cx="4875636"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7" name="Title 1">
            <a:extLst>
              <a:ext uri="{FF2B5EF4-FFF2-40B4-BE49-F238E27FC236}">
                <a16:creationId xmlns:a16="http://schemas.microsoft.com/office/drawing/2014/main" id="{E34F8EB8-A6E2-4712-A6EF-50B14E8D4542}"/>
              </a:ext>
            </a:extLst>
          </p:cNvPr>
          <p:cNvSpPr txBox="1">
            <a:spLocks/>
          </p:cNvSpPr>
          <p:nvPr/>
        </p:nvSpPr>
        <p:spPr>
          <a:xfrm>
            <a:off x="558800" y="520700"/>
            <a:ext cx="5128322" cy="935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Advantages of AWS Cloud</a:t>
            </a:r>
            <a:endParaRPr lang="en-IN" sz="1900" dirty="0">
              <a:latin typeface="Montserrat" panose="00000500000000000000" pitchFamily="50" charset="0"/>
            </a:endParaRPr>
          </a:p>
        </p:txBody>
      </p:sp>
      <p:sp>
        <p:nvSpPr>
          <p:cNvPr id="85" name="Title 1">
            <a:extLst>
              <a:ext uri="{FF2B5EF4-FFF2-40B4-BE49-F238E27FC236}">
                <a16:creationId xmlns:a16="http://schemas.microsoft.com/office/drawing/2014/main" id="{0A9372D7-B8FC-4020-BC29-77E293FE4549}"/>
              </a:ext>
            </a:extLst>
          </p:cNvPr>
          <p:cNvSpPr txBox="1">
            <a:spLocks/>
          </p:cNvSpPr>
          <p:nvPr/>
        </p:nvSpPr>
        <p:spPr>
          <a:xfrm>
            <a:off x="986170" y="2299811"/>
            <a:ext cx="3281029" cy="1382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1400" dirty="0">
                <a:latin typeface="Montserrat" panose="00000500000000000000" pitchFamily="50" charset="0"/>
              </a:rPr>
              <a:t>Flexibility to scale resources to run any type of workload along with on-demand compute instances with pay as you go model.</a:t>
            </a:r>
          </a:p>
        </p:txBody>
      </p:sp>
      <p:sp>
        <p:nvSpPr>
          <p:cNvPr id="29" name="Title 1">
            <a:extLst>
              <a:ext uri="{FF2B5EF4-FFF2-40B4-BE49-F238E27FC236}">
                <a16:creationId xmlns:a16="http://schemas.microsoft.com/office/drawing/2014/main" id="{380DC653-AA35-4D5D-AA27-4EABD6C48E5C}"/>
              </a:ext>
            </a:extLst>
          </p:cNvPr>
          <p:cNvSpPr txBox="1">
            <a:spLocks/>
          </p:cNvSpPr>
          <p:nvPr/>
        </p:nvSpPr>
        <p:spPr>
          <a:xfrm>
            <a:off x="4872370" y="2299811"/>
            <a:ext cx="3281029" cy="1382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IN" sz="1400" dirty="0">
                <a:latin typeface="Montserrat" panose="00000500000000000000" pitchFamily="50" charset="0"/>
              </a:rPr>
              <a:t>Reliable, available and persistent block storage with high degree</a:t>
            </a:r>
          </a:p>
          <a:p>
            <a:pPr>
              <a:lnSpc>
                <a:spcPct val="150000"/>
              </a:lnSpc>
            </a:pPr>
            <a:r>
              <a:rPr lang="en-IN" sz="1400" dirty="0">
                <a:latin typeface="Montserrat" panose="00000500000000000000" pitchFamily="50" charset="0"/>
              </a:rPr>
              <a:t>of durability in the form of EBS storage. </a:t>
            </a:r>
          </a:p>
        </p:txBody>
      </p:sp>
      <p:sp>
        <p:nvSpPr>
          <p:cNvPr id="33" name="Title 1">
            <a:extLst>
              <a:ext uri="{FF2B5EF4-FFF2-40B4-BE49-F238E27FC236}">
                <a16:creationId xmlns:a16="http://schemas.microsoft.com/office/drawing/2014/main" id="{2C75DB8D-B519-4685-9E72-FF3BFEF55420}"/>
              </a:ext>
            </a:extLst>
          </p:cNvPr>
          <p:cNvSpPr txBox="1">
            <a:spLocks/>
          </p:cNvSpPr>
          <p:nvPr/>
        </p:nvSpPr>
        <p:spPr>
          <a:xfrm>
            <a:off x="8669892" y="2299481"/>
            <a:ext cx="3281029" cy="1382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400" dirty="0">
                <a:latin typeface="Montserrat" panose="00000500000000000000" pitchFamily="50" charset="0"/>
              </a:rPr>
              <a:t>Store thousands of objects sizing </a:t>
            </a:r>
            <a:r>
              <a:rPr lang="en-US" sz="1400" dirty="0" err="1">
                <a:latin typeface="Montserrat" panose="00000500000000000000" pitchFamily="50" charset="0"/>
              </a:rPr>
              <a:t>upto</a:t>
            </a:r>
            <a:r>
              <a:rPr lang="en-US" sz="1400" dirty="0">
                <a:latin typeface="Montserrat" panose="00000500000000000000" pitchFamily="50" charset="0"/>
              </a:rPr>
              <a:t> 5 terabytes with highly resistant S3 storage for data backups, static files and more.</a:t>
            </a:r>
            <a:endParaRPr lang="en-IN" sz="1400" dirty="0">
              <a:latin typeface="Montserrat" panose="00000500000000000000" pitchFamily="50" charset="0"/>
            </a:endParaRPr>
          </a:p>
        </p:txBody>
      </p:sp>
      <p:sp>
        <p:nvSpPr>
          <p:cNvPr id="37" name="Title 1">
            <a:extLst>
              <a:ext uri="{FF2B5EF4-FFF2-40B4-BE49-F238E27FC236}">
                <a16:creationId xmlns:a16="http://schemas.microsoft.com/office/drawing/2014/main" id="{44B08DF3-40D5-48DF-815D-78CF1C517D8A}"/>
              </a:ext>
            </a:extLst>
          </p:cNvPr>
          <p:cNvSpPr txBox="1">
            <a:spLocks/>
          </p:cNvSpPr>
          <p:nvPr/>
        </p:nvSpPr>
        <p:spPr>
          <a:xfrm>
            <a:off x="2957167" y="4615658"/>
            <a:ext cx="3281029" cy="1382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400" dirty="0">
                <a:latin typeface="Montserrat" panose="00000500000000000000" pitchFamily="50" charset="0"/>
              </a:rPr>
              <a:t>Amazon allows CDN services through </a:t>
            </a:r>
            <a:r>
              <a:rPr lang="en-US" sz="1400" dirty="0" err="1">
                <a:latin typeface="Montserrat" panose="00000500000000000000" pitchFamily="50" charset="0"/>
              </a:rPr>
              <a:t>Cloudfront</a:t>
            </a:r>
            <a:r>
              <a:rPr lang="en-US" sz="1400" dirty="0">
                <a:latin typeface="Montserrat" panose="00000500000000000000" pitchFamily="50" charset="0"/>
              </a:rPr>
              <a:t> using its global content delivery network with 166 Points of Presence.</a:t>
            </a:r>
            <a:endParaRPr lang="en-IN" sz="1400" dirty="0">
              <a:latin typeface="Montserrat" panose="00000500000000000000" pitchFamily="50" charset="0"/>
            </a:endParaRPr>
          </a:p>
        </p:txBody>
      </p:sp>
      <p:sp>
        <p:nvSpPr>
          <p:cNvPr id="41" name="Title 1">
            <a:extLst>
              <a:ext uri="{FF2B5EF4-FFF2-40B4-BE49-F238E27FC236}">
                <a16:creationId xmlns:a16="http://schemas.microsoft.com/office/drawing/2014/main" id="{87681DB5-1830-4800-B10A-10D25B07BDD0}"/>
              </a:ext>
            </a:extLst>
          </p:cNvPr>
          <p:cNvSpPr txBox="1">
            <a:spLocks/>
          </p:cNvSpPr>
          <p:nvPr/>
        </p:nvSpPr>
        <p:spPr>
          <a:xfrm>
            <a:off x="6844753" y="4614090"/>
            <a:ext cx="3281029" cy="1382902"/>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150000"/>
              </a:lnSpc>
            </a:pPr>
            <a:r>
              <a:rPr lang="en-US" sz="1400" dirty="0">
                <a:latin typeface="Montserrat" panose="00000500000000000000" pitchFamily="50" charset="0"/>
              </a:rPr>
              <a:t>Acquire the broadest range of databases purpose-built for your specific application use cases with access to highly scalable database.</a:t>
            </a:r>
          </a:p>
        </p:txBody>
      </p:sp>
      <p:sp>
        <p:nvSpPr>
          <p:cNvPr id="20" name="Rectangle: Rounded Corners 19">
            <a:extLst>
              <a:ext uri="{FF2B5EF4-FFF2-40B4-BE49-F238E27FC236}">
                <a16:creationId xmlns:a16="http://schemas.microsoft.com/office/drawing/2014/main" id="{B0B7006D-5C33-435A-8E89-7FC05AA54C18}"/>
              </a:ext>
            </a:extLst>
          </p:cNvPr>
          <p:cNvSpPr/>
          <p:nvPr/>
        </p:nvSpPr>
        <p:spPr bwMode="auto">
          <a:xfrm>
            <a:off x="1093019" y="1603244"/>
            <a:ext cx="2188818" cy="627444"/>
          </a:xfrm>
          <a:prstGeom prst="roundRect">
            <a:avLst/>
          </a:prstGeom>
          <a:solidFill>
            <a:schemeClr val="bg1">
              <a:lumMod val="9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ctr"/>
          <a:lstStyle/>
          <a:p>
            <a:pPr algn="ctr"/>
            <a:endParaRPr lang="en-IN"/>
          </a:p>
        </p:txBody>
      </p:sp>
      <p:sp>
        <p:nvSpPr>
          <p:cNvPr id="4" name="Rectangle 3">
            <a:extLst>
              <a:ext uri="{FF2B5EF4-FFF2-40B4-BE49-F238E27FC236}">
                <a16:creationId xmlns:a16="http://schemas.microsoft.com/office/drawing/2014/main" id="{9DBBF990-F882-4077-9823-914D439B77A3}"/>
              </a:ext>
            </a:extLst>
          </p:cNvPr>
          <p:cNvSpPr/>
          <p:nvPr/>
        </p:nvSpPr>
        <p:spPr>
          <a:xfrm>
            <a:off x="1956047" y="1774374"/>
            <a:ext cx="1087156" cy="338554"/>
          </a:xfrm>
          <a:prstGeom prst="rect">
            <a:avLst/>
          </a:prstGeom>
        </p:spPr>
        <p:txBody>
          <a:bodyPr wrap="none">
            <a:spAutoFit/>
          </a:bodyPr>
          <a:lstStyle/>
          <a:p>
            <a:pPr algn="ctr"/>
            <a:r>
              <a:rPr lang="en-IN" sz="1600" b="1" dirty="0">
                <a:solidFill>
                  <a:srgbClr val="00B050"/>
                </a:solidFill>
                <a:latin typeface="Montserrat" panose="00000500000000000000" pitchFamily="50" charset="0"/>
              </a:rPr>
              <a:t>Scalable</a:t>
            </a:r>
            <a:endParaRPr lang="en-IN" sz="1600" dirty="0">
              <a:solidFill>
                <a:srgbClr val="00B050"/>
              </a:solidFill>
            </a:endParaRPr>
          </a:p>
        </p:txBody>
      </p:sp>
      <p:pic>
        <p:nvPicPr>
          <p:cNvPr id="10" name="Picture 9">
            <a:extLst>
              <a:ext uri="{FF2B5EF4-FFF2-40B4-BE49-F238E27FC236}">
                <a16:creationId xmlns:a16="http://schemas.microsoft.com/office/drawing/2014/main" id="{5FCE2D9C-F853-4130-85C4-494D02F68927}"/>
              </a:ext>
            </a:extLst>
          </p:cNvPr>
          <p:cNvPicPr>
            <a:picLocks noChangeAspect="1"/>
          </p:cNvPicPr>
          <p:nvPr/>
        </p:nvPicPr>
        <p:blipFill>
          <a:blip r:embed="rId4"/>
          <a:stretch>
            <a:fillRect/>
          </a:stretch>
        </p:blipFill>
        <p:spPr>
          <a:xfrm>
            <a:off x="1229784" y="1649012"/>
            <a:ext cx="515919" cy="515919"/>
          </a:xfrm>
          <a:prstGeom prst="rect">
            <a:avLst/>
          </a:prstGeom>
          <a:noFill/>
        </p:spPr>
      </p:pic>
      <p:sp>
        <p:nvSpPr>
          <p:cNvPr id="56" name="Rectangle: Rounded Corners 55">
            <a:extLst>
              <a:ext uri="{FF2B5EF4-FFF2-40B4-BE49-F238E27FC236}">
                <a16:creationId xmlns:a16="http://schemas.microsoft.com/office/drawing/2014/main" id="{C238130F-D333-4E75-85C3-F795DBB537FB}"/>
              </a:ext>
            </a:extLst>
          </p:cNvPr>
          <p:cNvSpPr/>
          <p:nvPr/>
        </p:nvSpPr>
        <p:spPr bwMode="auto">
          <a:xfrm>
            <a:off x="4966000" y="1613405"/>
            <a:ext cx="2188818" cy="627444"/>
          </a:xfrm>
          <a:prstGeom prst="roundRect">
            <a:avLst/>
          </a:prstGeom>
          <a:solidFill>
            <a:schemeClr val="bg1">
              <a:lumMod val="9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ctr"/>
          <a:lstStyle/>
          <a:p>
            <a:pPr algn="ctr"/>
            <a:endParaRPr lang="en-IN"/>
          </a:p>
        </p:txBody>
      </p:sp>
      <p:sp>
        <p:nvSpPr>
          <p:cNvPr id="57" name="Rectangle 56">
            <a:extLst>
              <a:ext uri="{FF2B5EF4-FFF2-40B4-BE49-F238E27FC236}">
                <a16:creationId xmlns:a16="http://schemas.microsoft.com/office/drawing/2014/main" id="{02DCCA08-1C45-452E-9F37-A690F6DE0B24}"/>
              </a:ext>
            </a:extLst>
          </p:cNvPr>
          <p:cNvSpPr/>
          <p:nvPr/>
        </p:nvSpPr>
        <p:spPr>
          <a:xfrm>
            <a:off x="5730446" y="1632686"/>
            <a:ext cx="1284326" cy="584775"/>
          </a:xfrm>
          <a:prstGeom prst="rect">
            <a:avLst/>
          </a:prstGeom>
        </p:spPr>
        <p:txBody>
          <a:bodyPr wrap="none">
            <a:spAutoFit/>
          </a:bodyPr>
          <a:lstStyle/>
          <a:p>
            <a:pPr algn="ctr"/>
            <a:r>
              <a:rPr lang="en-IN" sz="1600" b="1" dirty="0">
                <a:solidFill>
                  <a:srgbClr val="00B050"/>
                </a:solidFill>
                <a:latin typeface="Montserrat" panose="00000500000000000000" pitchFamily="50" charset="0"/>
              </a:rPr>
              <a:t>Persistent</a:t>
            </a:r>
          </a:p>
          <a:p>
            <a:pPr algn="ctr"/>
            <a:r>
              <a:rPr lang="en-IN" sz="1600" b="1" dirty="0">
                <a:solidFill>
                  <a:srgbClr val="00B050"/>
                </a:solidFill>
                <a:latin typeface="Montserrat" panose="00000500000000000000" pitchFamily="50" charset="0"/>
              </a:rPr>
              <a:t>Storage</a:t>
            </a:r>
            <a:endParaRPr lang="en-IN" sz="1600" dirty="0">
              <a:solidFill>
                <a:srgbClr val="00B050"/>
              </a:solidFill>
            </a:endParaRPr>
          </a:p>
        </p:txBody>
      </p:sp>
      <p:pic>
        <p:nvPicPr>
          <p:cNvPr id="8" name="Picture 7">
            <a:extLst>
              <a:ext uri="{FF2B5EF4-FFF2-40B4-BE49-F238E27FC236}">
                <a16:creationId xmlns:a16="http://schemas.microsoft.com/office/drawing/2014/main" id="{700293E3-FF0A-432B-9A95-FF2E3C279633}"/>
              </a:ext>
            </a:extLst>
          </p:cNvPr>
          <p:cNvPicPr>
            <a:picLocks noChangeAspect="1"/>
          </p:cNvPicPr>
          <p:nvPr/>
        </p:nvPicPr>
        <p:blipFill>
          <a:blip r:embed="rId5"/>
          <a:stretch>
            <a:fillRect/>
          </a:stretch>
        </p:blipFill>
        <p:spPr>
          <a:xfrm>
            <a:off x="5117300" y="1702069"/>
            <a:ext cx="478091" cy="478091"/>
          </a:xfrm>
          <a:prstGeom prst="rect">
            <a:avLst/>
          </a:prstGeom>
        </p:spPr>
      </p:pic>
      <p:sp>
        <p:nvSpPr>
          <p:cNvPr id="59" name="Rectangle: Rounded Corners 58">
            <a:extLst>
              <a:ext uri="{FF2B5EF4-FFF2-40B4-BE49-F238E27FC236}">
                <a16:creationId xmlns:a16="http://schemas.microsoft.com/office/drawing/2014/main" id="{8F0FE573-ABB2-45E1-8D17-2A07063B4DF2}"/>
              </a:ext>
            </a:extLst>
          </p:cNvPr>
          <p:cNvSpPr/>
          <p:nvPr/>
        </p:nvSpPr>
        <p:spPr bwMode="auto">
          <a:xfrm>
            <a:off x="3043203" y="3922917"/>
            <a:ext cx="2188818" cy="627444"/>
          </a:xfrm>
          <a:prstGeom prst="roundRect">
            <a:avLst/>
          </a:prstGeom>
          <a:solidFill>
            <a:schemeClr val="bg1">
              <a:lumMod val="9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ctr"/>
          <a:lstStyle/>
          <a:p>
            <a:pPr algn="ctr"/>
            <a:endParaRPr lang="en-IN"/>
          </a:p>
        </p:txBody>
      </p:sp>
      <p:pic>
        <p:nvPicPr>
          <p:cNvPr id="16" name="Picture 15">
            <a:extLst>
              <a:ext uri="{FF2B5EF4-FFF2-40B4-BE49-F238E27FC236}">
                <a16:creationId xmlns:a16="http://schemas.microsoft.com/office/drawing/2014/main" id="{A96AF115-84A3-4B34-BCE4-2A5EAEB04888}"/>
              </a:ext>
            </a:extLst>
          </p:cNvPr>
          <p:cNvPicPr>
            <a:picLocks noChangeAspect="1"/>
          </p:cNvPicPr>
          <p:nvPr/>
        </p:nvPicPr>
        <p:blipFill>
          <a:blip r:embed="rId6"/>
          <a:stretch>
            <a:fillRect/>
          </a:stretch>
        </p:blipFill>
        <p:spPr>
          <a:xfrm>
            <a:off x="3180237" y="4014969"/>
            <a:ext cx="464571" cy="464571"/>
          </a:xfrm>
          <a:prstGeom prst="rect">
            <a:avLst/>
          </a:prstGeom>
        </p:spPr>
      </p:pic>
      <p:sp>
        <p:nvSpPr>
          <p:cNvPr id="62" name="Rectangle 61">
            <a:extLst>
              <a:ext uri="{FF2B5EF4-FFF2-40B4-BE49-F238E27FC236}">
                <a16:creationId xmlns:a16="http://schemas.microsoft.com/office/drawing/2014/main" id="{1D5E0F06-3F9D-4758-81B4-45F61F4D595B}"/>
              </a:ext>
            </a:extLst>
          </p:cNvPr>
          <p:cNvSpPr/>
          <p:nvPr/>
        </p:nvSpPr>
        <p:spPr>
          <a:xfrm>
            <a:off x="4039381" y="4077977"/>
            <a:ext cx="670376" cy="338554"/>
          </a:xfrm>
          <a:prstGeom prst="rect">
            <a:avLst/>
          </a:prstGeom>
        </p:spPr>
        <p:txBody>
          <a:bodyPr wrap="none">
            <a:spAutoFit/>
          </a:bodyPr>
          <a:lstStyle/>
          <a:p>
            <a:pPr algn="ctr"/>
            <a:r>
              <a:rPr lang="en-IN" sz="1600" b="1" dirty="0">
                <a:solidFill>
                  <a:srgbClr val="00B050"/>
                </a:solidFill>
                <a:latin typeface="Montserrat" panose="00000500000000000000" pitchFamily="50" charset="0"/>
              </a:rPr>
              <a:t>CDN</a:t>
            </a:r>
            <a:endParaRPr lang="en-IN" sz="1600" dirty="0">
              <a:solidFill>
                <a:srgbClr val="00B050"/>
              </a:solidFill>
            </a:endParaRPr>
          </a:p>
        </p:txBody>
      </p:sp>
      <p:sp>
        <p:nvSpPr>
          <p:cNvPr id="63" name="Rectangle: Rounded Corners 62">
            <a:extLst>
              <a:ext uri="{FF2B5EF4-FFF2-40B4-BE49-F238E27FC236}">
                <a16:creationId xmlns:a16="http://schemas.microsoft.com/office/drawing/2014/main" id="{6FFA27AD-5509-4EA1-BBCC-AF6759DFC80E}"/>
              </a:ext>
            </a:extLst>
          </p:cNvPr>
          <p:cNvSpPr/>
          <p:nvPr/>
        </p:nvSpPr>
        <p:spPr bwMode="auto">
          <a:xfrm>
            <a:off x="6930149" y="3955566"/>
            <a:ext cx="2188818" cy="627444"/>
          </a:xfrm>
          <a:prstGeom prst="roundRect">
            <a:avLst/>
          </a:prstGeom>
          <a:solidFill>
            <a:schemeClr val="bg1">
              <a:lumMod val="9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ctr"/>
          <a:lstStyle/>
          <a:p>
            <a:pPr algn="ctr"/>
            <a:endParaRPr lang="en-IN"/>
          </a:p>
        </p:txBody>
      </p:sp>
      <p:sp>
        <p:nvSpPr>
          <p:cNvPr id="65" name="Rectangle 64">
            <a:extLst>
              <a:ext uri="{FF2B5EF4-FFF2-40B4-BE49-F238E27FC236}">
                <a16:creationId xmlns:a16="http://schemas.microsoft.com/office/drawing/2014/main" id="{451B5F67-8654-4B9C-A26B-E10E122A32B2}"/>
              </a:ext>
            </a:extLst>
          </p:cNvPr>
          <p:cNvSpPr/>
          <p:nvPr/>
        </p:nvSpPr>
        <p:spPr>
          <a:xfrm>
            <a:off x="7584423" y="3977276"/>
            <a:ext cx="1449436" cy="584775"/>
          </a:xfrm>
          <a:prstGeom prst="rect">
            <a:avLst/>
          </a:prstGeom>
        </p:spPr>
        <p:txBody>
          <a:bodyPr wrap="none">
            <a:spAutoFit/>
          </a:bodyPr>
          <a:lstStyle/>
          <a:p>
            <a:pPr algn="ctr"/>
            <a:r>
              <a:rPr lang="en-IN" sz="1600" b="1" dirty="0">
                <a:solidFill>
                  <a:srgbClr val="00B050"/>
                </a:solidFill>
                <a:latin typeface="Montserrat" panose="00000500000000000000" pitchFamily="50" charset="0"/>
              </a:rPr>
              <a:t>Database</a:t>
            </a:r>
          </a:p>
          <a:p>
            <a:pPr algn="ctr"/>
            <a:r>
              <a:rPr lang="en-IN" sz="1600" b="1" dirty="0">
                <a:solidFill>
                  <a:srgbClr val="00B050"/>
                </a:solidFill>
                <a:latin typeface="Montserrat" panose="00000500000000000000" pitchFamily="50" charset="0"/>
              </a:rPr>
              <a:t>as a Service</a:t>
            </a:r>
            <a:endParaRPr lang="en-IN" sz="1600" dirty="0">
              <a:solidFill>
                <a:srgbClr val="00B050"/>
              </a:solidFill>
            </a:endParaRPr>
          </a:p>
        </p:txBody>
      </p:sp>
      <p:pic>
        <p:nvPicPr>
          <p:cNvPr id="14" name="Picture 13">
            <a:extLst>
              <a:ext uri="{FF2B5EF4-FFF2-40B4-BE49-F238E27FC236}">
                <a16:creationId xmlns:a16="http://schemas.microsoft.com/office/drawing/2014/main" id="{26BDB8C7-BF2C-42A5-9851-2BA3B618D206}"/>
              </a:ext>
            </a:extLst>
          </p:cNvPr>
          <p:cNvPicPr>
            <a:picLocks noChangeAspect="1"/>
          </p:cNvPicPr>
          <p:nvPr/>
        </p:nvPicPr>
        <p:blipFill>
          <a:blip r:embed="rId7"/>
          <a:stretch>
            <a:fillRect/>
          </a:stretch>
        </p:blipFill>
        <p:spPr>
          <a:xfrm>
            <a:off x="7067182" y="4047618"/>
            <a:ext cx="464571" cy="464571"/>
          </a:xfrm>
          <a:prstGeom prst="rect">
            <a:avLst/>
          </a:prstGeom>
        </p:spPr>
      </p:pic>
      <p:sp>
        <p:nvSpPr>
          <p:cNvPr id="66" name="Rectangle: Rounded Corners 65">
            <a:extLst>
              <a:ext uri="{FF2B5EF4-FFF2-40B4-BE49-F238E27FC236}">
                <a16:creationId xmlns:a16="http://schemas.microsoft.com/office/drawing/2014/main" id="{5EB5A491-7E7D-4C20-9787-FE0DA37CA7E5}"/>
              </a:ext>
            </a:extLst>
          </p:cNvPr>
          <p:cNvSpPr/>
          <p:nvPr/>
        </p:nvSpPr>
        <p:spPr bwMode="auto">
          <a:xfrm>
            <a:off x="8719173" y="1626632"/>
            <a:ext cx="2188818" cy="627444"/>
          </a:xfrm>
          <a:prstGeom prst="roundRect">
            <a:avLst/>
          </a:prstGeom>
          <a:solidFill>
            <a:schemeClr val="bg1">
              <a:lumMod val="95000"/>
            </a:schemeClr>
          </a:solidFill>
          <a:ln w="38100">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p:spPr>
        <p:txBody>
          <a:bodyPr lIns="0" tIns="0" rIns="0" bIns="0" rtlCol="0" anchor="ctr"/>
          <a:lstStyle/>
          <a:p>
            <a:pPr algn="ctr"/>
            <a:endParaRPr lang="en-IN"/>
          </a:p>
        </p:txBody>
      </p:sp>
      <p:sp>
        <p:nvSpPr>
          <p:cNvPr id="67" name="Rectangle 66">
            <a:extLst>
              <a:ext uri="{FF2B5EF4-FFF2-40B4-BE49-F238E27FC236}">
                <a16:creationId xmlns:a16="http://schemas.microsoft.com/office/drawing/2014/main" id="{D70CE4FE-585B-405D-B0D6-58E22E491654}"/>
              </a:ext>
            </a:extLst>
          </p:cNvPr>
          <p:cNvSpPr/>
          <p:nvPr/>
        </p:nvSpPr>
        <p:spPr>
          <a:xfrm>
            <a:off x="9603844" y="1645913"/>
            <a:ext cx="1043877" cy="584775"/>
          </a:xfrm>
          <a:prstGeom prst="rect">
            <a:avLst/>
          </a:prstGeom>
        </p:spPr>
        <p:txBody>
          <a:bodyPr wrap="none">
            <a:spAutoFit/>
          </a:bodyPr>
          <a:lstStyle/>
          <a:p>
            <a:pPr algn="ctr"/>
            <a:r>
              <a:rPr lang="en-IN" sz="1600" b="1" dirty="0">
                <a:solidFill>
                  <a:srgbClr val="00B050"/>
                </a:solidFill>
                <a:latin typeface="Montserrat" panose="00000500000000000000" pitchFamily="50" charset="0"/>
              </a:rPr>
              <a:t>Durable</a:t>
            </a:r>
          </a:p>
          <a:p>
            <a:pPr algn="ctr"/>
            <a:r>
              <a:rPr lang="en-IN" sz="1600" b="1" dirty="0">
                <a:solidFill>
                  <a:srgbClr val="00B050"/>
                </a:solidFill>
                <a:latin typeface="Montserrat" panose="00000500000000000000" pitchFamily="50" charset="0"/>
              </a:rPr>
              <a:t>Storage</a:t>
            </a:r>
            <a:endParaRPr lang="en-IN" sz="1600" dirty="0">
              <a:solidFill>
                <a:srgbClr val="00B050"/>
              </a:solidFill>
            </a:endParaRPr>
          </a:p>
        </p:txBody>
      </p:sp>
      <p:pic>
        <p:nvPicPr>
          <p:cNvPr id="12" name="Picture 11">
            <a:extLst>
              <a:ext uri="{FF2B5EF4-FFF2-40B4-BE49-F238E27FC236}">
                <a16:creationId xmlns:a16="http://schemas.microsoft.com/office/drawing/2014/main" id="{B91118E1-DAC3-411B-B5B5-3420ECE7D513}"/>
              </a:ext>
            </a:extLst>
          </p:cNvPr>
          <p:cNvPicPr>
            <a:picLocks noChangeAspect="1"/>
          </p:cNvPicPr>
          <p:nvPr/>
        </p:nvPicPr>
        <p:blipFill>
          <a:blip r:embed="rId8"/>
          <a:stretch>
            <a:fillRect/>
          </a:stretch>
        </p:blipFill>
        <p:spPr>
          <a:xfrm>
            <a:off x="8881403" y="1713278"/>
            <a:ext cx="481222" cy="481222"/>
          </a:xfrm>
          <a:prstGeom prst="rect">
            <a:avLst/>
          </a:prstGeom>
        </p:spPr>
      </p:pic>
    </p:spTree>
    <p:extLst>
      <p:ext uri="{BB962C8B-B14F-4D97-AF65-F5344CB8AC3E}">
        <p14:creationId xmlns:p14="http://schemas.microsoft.com/office/powerpoint/2010/main" val="1028789651"/>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4" name="Picture 13" descr="A screenshot of a cell phone&#10;&#10;Description automatically generated">
            <a:extLst>
              <a:ext uri="{FF2B5EF4-FFF2-40B4-BE49-F238E27FC236}">
                <a16:creationId xmlns:a16="http://schemas.microsoft.com/office/drawing/2014/main" id="{AF4C13F8-EA44-4895-81F5-D6D2A53D7576}"/>
              </a:ext>
            </a:extLst>
          </p:cNvPr>
          <p:cNvPicPr>
            <a:picLocks noChangeAspect="1"/>
          </p:cNvPicPr>
          <p:nvPr/>
        </p:nvPicPr>
        <p:blipFill>
          <a:blip r:embed="rId2"/>
          <a:stretch>
            <a:fillRect/>
          </a:stretch>
        </p:blipFill>
        <p:spPr>
          <a:xfrm>
            <a:off x="0" y="0"/>
            <a:ext cx="12192000" cy="6858000"/>
          </a:xfrm>
          <a:prstGeom prst="rect">
            <a:avLst/>
          </a:prstGeom>
        </p:spPr>
      </p:pic>
      <p:cxnSp>
        <p:nvCxnSpPr>
          <p:cNvPr id="12" name="Straight Connector 11">
            <a:extLst>
              <a:ext uri="{FF2B5EF4-FFF2-40B4-BE49-F238E27FC236}">
                <a16:creationId xmlns:a16="http://schemas.microsoft.com/office/drawing/2014/main" id="{BF7F3897-1CE7-4CB5-98CF-AF655B84385B}"/>
              </a:ext>
            </a:extLst>
          </p:cNvPr>
          <p:cNvCxnSpPr>
            <a:cxnSpLocks/>
          </p:cNvCxnSpPr>
          <p:nvPr/>
        </p:nvCxnSpPr>
        <p:spPr>
          <a:xfrm>
            <a:off x="688821" y="1375418"/>
            <a:ext cx="6682135"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13" name="Title 1">
            <a:extLst>
              <a:ext uri="{FF2B5EF4-FFF2-40B4-BE49-F238E27FC236}">
                <a16:creationId xmlns:a16="http://schemas.microsoft.com/office/drawing/2014/main" id="{98ADC18D-B14E-479B-BF68-FA69474B1DA5}"/>
              </a:ext>
            </a:extLst>
          </p:cNvPr>
          <p:cNvSpPr txBox="1">
            <a:spLocks/>
          </p:cNvSpPr>
          <p:nvPr/>
        </p:nvSpPr>
        <p:spPr>
          <a:xfrm>
            <a:off x="558799" y="520700"/>
            <a:ext cx="7926795" cy="935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800" b="1" dirty="0">
                <a:latin typeface="Montserrat" panose="00000500000000000000" pitchFamily="50" charset="0"/>
              </a:rPr>
              <a:t>AWS management from </a:t>
            </a:r>
            <a:r>
              <a:rPr lang="en-IN" sz="2800" b="1" dirty="0" err="1">
                <a:latin typeface="Montserrat" panose="00000500000000000000" pitchFamily="50" charset="0"/>
              </a:rPr>
              <a:t>QualiSpace</a:t>
            </a:r>
            <a:endParaRPr lang="en-IN" sz="1900" dirty="0">
              <a:latin typeface="Montserrat" panose="00000500000000000000" pitchFamily="50" charset="0"/>
            </a:endParaRPr>
          </a:p>
        </p:txBody>
      </p:sp>
      <p:sp>
        <p:nvSpPr>
          <p:cNvPr id="39" name="Title 4">
            <a:extLst>
              <a:ext uri="{FF2B5EF4-FFF2-40B4-BE49-F238E27FC236}">
                <a16:creationId xmlns:a16="http://schemas.microsoft.com/office/drawing/2014/main" id="{4A26927B-779B-4AC7-86AE-0C52067E865B}"/>
              </a:ext>
            </a:extLst>
          </p:cNvPr>
          <p:cNvSpPr txBox="1">
            <a:spLocks/>
          </p:cNvSpPr>
          <p:nvPr/>
        </p:nvSpPr>
        <p:spPr>
          <a:xfrm>
            <a:off x="2266910" y="1526693"/>
            <a:ext cx="3247702" cy="1221671"/>
          </a:xfrm>
          <a:prstGeom prst="rect">
            <a:avLst/>
          </a:prstGeom>
        </p:spPr>
        <p:txBody>
          <a:bodyPr vert="horz" lIns="91440" tIns="45720" rIns="91440" bIns="45720" rtlCol="0" anchor="t">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pPr>
            <a:r>
              <a:rPr lang="en-IN" sz="1800" b="1" dirty="0">
                <a:latin typeface="Montserrat" panose="00000500000000000000" pitchFamily="50" charset="0"/>
              </a:rPr>
              <a:t>Assessment:</a:t>
            </a:r>
          </a:p>
          <a:p>
            <a:pPr>
              <a:lnSpc>
                <a:spcPct val="150000"/>
              </a:lnSpc>
            </a:pPr>
            <a:r>
              <a:rPr lang="en-IN" sz="1500" dirty="0">
                <a:latin typeface="Montserrat" panose="00000500000000000000" pitchFamily="50" charset="0"/>
              </a:rPr>
              <a:t>Assess the requirement to plan</a:t>
            </a:r>
          </a:p>
          <a:p>
            <a:pPr>
              <a:lnSpc>
                <a:spcPct val="150000"/>
              </a:lnSpc>
            </a:pPr>
            <a:r>
              <a:rPr lang="en-IN" sz="1500" dirty="0">
                <a:latin typeface="Montserrat" panose="00000500000000000000" pitchFamily="50" charset="0"/>
              </a:rPr>
              <a:t>the deployment strategy.</a:t>
            </a:r>
          </a:p>
        </p:txBody>
      </p:sp>
      <p:sp>
        <p:nvSpPr>
          <p:cNvPr id="48" name="Title 4">
            <a:extLst>
              <a:ext uri="{FF2B5EF4-FFF2-40B4-BE49-F238E27FC236}">
                <a16:creationId xmlns:a16="http://schemas.microsoft.com/office/drawing/2014/main" id="{5996A4F7-4698-4DE3-BBCA-B923B84A5247}"/>
              </a:ext>
            </a:extLst>
          </p:cNvPr>
          <p:cNvSpPr txBox="1">
            <a:spLocks/>
          </p:cNvSpPr>
          <p:nvPr/>
        </p:nvSpPr>
        <p:spPr>
          <a:xfrm>
            <a:off x="1340602" y="2916397"/>
            <a:ext cx="2884694" cy="1584634"/>
          </a:xfrm>
          <a:prstGeom prst="rect">
            <a:avLst/>
          </a:prstGeom>
        </p:spPr>
        <p:txBody>
          <a:bodyPr vert="horz" lIns="91440" tIns="45720" rIns="91440" bIns="45720" rtlCol="0" anchor="t">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pPr>
            <a:r>
              <a:rPr lang="en-IN" sz="1800" b="1" dirty="0">
                <a:latin typeface="Montserrat" panose="00000500000000000000" pitchFamily="50" charset="0"/>
              </a:rPr>
              <a:t>Planning:</a:t>
            </a:r>
          </a:p>
          <a:p>
            <a:pPr>
              <a:lnSpc>
                <a:spcPct val="150000"/>
              </a:lnSpc>
            </a:pPr>
            <a:r>
              <a:rPr lang="en-IN" sz="1500" dirty="0">
                <a:latin typeface="Montserrat" panose="00000500000000000000" pitchFamily="50" charset="0"/>
              </a:rPr>
              <a:t>Defining a concrete process</a:t>
            </a:r>
          </a:p>
          <a:p>
            <a:pPr>
              <a:lnSpc>
                <a:spcPct val="150000"/>
              </a:lnSpc>
            </a:pPr>
            <a:r>
              <a:rPr lang="en-IN" sz="1500" dirty="0">
                <a:latin typeface="Montserrat" panose="00000500000000000000" pitchFamily="50" charset="0"/>
              </a:rPr>
              <a:t>to setup infrastructure in</a:t>
            </a:r>
          </a:p>
          <a:p>
            <a:pPr>
              <a:lnSpc>
                <a:spcPct val="150000"/>
              </a:lnSpc>
            </a:pPr>
            <a:r>
              <a:rPr lang="en-IN" sz="1500" dirty="0">
                <a:latin typeface="Montserrat" panose="00000500000000000000" pitchFamily="50" charset="0"/>
              </a:rPr>
              <a:t>AWS platform.</a:t>
            </a:r>
          </a:p>
        </p:txBody>
      </p:sp>
      <p:sp>
        <p:nvSpPr>
          <p:cNvPr id="49" name="Title 4">
            <a:extLst>
              <a:ext uri="{FF2B5EF4-FFF2-40B4-BE49-F238E27FC236}">
                <a16:creationId xmlns:a16="http://schemas.microsoft.com/office/drawing/2014/main" id="{96DD645F-F3D8-41C1-B145-71519FAD94D6}"/>
              </a:ext>
            </a:extLst>
          </p:cNvPr>
          <p:cNvSpPr txBox="1">
            <a:spLocks/>
          </p:cNvSpPr>
          <p:nvPr/>
        </p:nvSpPr>
        <p:spPr>
          <a:xfrm>
            <a:off x="2423346" y="4669065"/>
            <a:ext cx="3247702" cy="1221671"/>
          </a:xfrm>
          <a:prstGeom prst="rect">
            <a:avLst/>
          </a:prstGeom>
        </p:spPr>
        <p:txBody>
          <a:bodyPr vert="horz" lIns="91440" tIns="45720" rIns="91440" bIns="45720" rtlCol="0" anchor="t">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pPr>
            <a:r>
              <a:rPr lang="en-IN" sz="1800" b="1" dirty="0">
                <a:latin typeface="Montserrat" panose="00000500000000000000" pitchFamily="50" charset="0"/>
              </a:rPr>
              <a:t>Setup:</a:t>
            </a:r>
          </a:p>
          <a:p>
            <a:pPr>
              <a:lnSpc>
                <a:spcPct val="150000"/>
              </a:lnSpc>
            </a:pPr>
            <a:r>
              <a:rPr lang="en-IN" sz="1500" dirty="0">
                <a:latin typeface="Montserrat" panose="00000500000000000000" pitchFamily="50" charset="0"/>
              </a:rPr>
              <a:t>Setup the deployment of resources on the AWS platform.</a:t>
            </a:r>
          </a:p>
        </p:txBody>
      </p:sp>
      <p:sp>
        <p:nvSpPr>
          <p:cNvPr id="50" name="Title 4">
            <a:extLst>
              <a:ext uri="{FF2B5EF4-FFF2-40B4-BE49-F238E27FC236}">
                <a16:creationId xmlns:a16="http://schemas.microsoft.com/office/drawing/2014/main" id="{290EB800-C17C-4F32-BC9A-D7378F584307}"/>
              </a:ext>
            </a:extLst>
          </p:cNvPr>
          <p:cNvSpPr txBox="1">
            <a:spLocks/>
          </p:cNvSpPr>
          <p:nvPr/>
        </p:nvSpPr>
        <p:spPr>
          <a:xfrm>
            <a:off x="8296904" y="2758183"/>
            <a:ext cx="2884694" cy="1584634"/>
          </a:xfrm>
          <a:prstGeom prst="rect">
            <a:avLst/>
          </a:prstGeom>
        </p:spPr>
        <p:txBody>
          <a:bodyPr vert="horz" lIns="91440" tIns="45720" rIns="91440" bIns="45720" rtlCol="0" anchor="t">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pPr>
            <a:r>
              <a:rPr lang="en-IN" sz="1800" b="1" dirty="0">
                <a:latin typeface="Montserrat" panose="00000500000000000000" pitchFamily="50" charset="0"/>
              </a:rPr>
              <a:t>Monitoring:</a:t>
            </a:r>
          </a:p>
          <a:p>
            <a:pPr>
              <a:lnSpc>
                <a:spcPct val="150000"/>
              </a:lnSpc>
            </a:pPr>
            <a:r>
              <a:rPr lang="en-IN" sz="1500" dirty="0">
                <a:latin typeface="Montserrat" panose="00000500000000000000" pitchFamily="50" charset="0"/>
              </a:rPr>
              <a:t>24/7/365 monitoring of cloud instances and the required services.</a:t>
            </a:r>
          </a:p>
        </p:txBody>
      </p:sp>
      <p:sp>
        <p:nvSpPr>
          <p:cNvPr id="51" name="Title 4">
            <a:extLst>
              <a:ext uri="{FF2B5EF4-FFF2-40B4-BE49-F238E27FC236}">
                <a16:creationId xmlns:a16="http://schemas.microsoft.com/office/drawing/2014/main" id="{978498F8-535E-4C3B-8D42-A2E7391168F1}"/>
              </a:ext>
            </a:extLst>
          </p:cNvPr>
          <p:cNvSpPr txBox="1">
            <a:spLocks/>
          </p:cNvSpPr>
          <p:nvPr/>
        </p:nvSpPr>
        <p:spPr>
          <a:xfrm>
            <a:off x="7026843" y="4669065"/>
            <a:ext cx="3247702" cy="1221671"/>
          </a:xfrm>
          <a:prstGeom prst="rect">
            <a:avLst/>
          </a:prstGeom>
        </p:spPr>
        <p:txBody>
          <a:bodyPr vert="horz" lIns="91440" tIns="45720" rIns="91440" bIns="45720" rtlCol="0" anchor="t">
            <a:noAutofit/>
          </a:bodyPr>
          <a:lstStyle>
            <a:lvl1pPr algn="l" defTabSz="914126" rtl="0" eaLnBrk="1" latinLnBrk="0" hangingPunct="1">
              <a:lnSpc>
                <a:spcPct val="90000"/>
              </a:lnSpc>
              <a:spcBef>
                <a:spcPct val="0"/>
              </a:spcBef>
              <a:buNone/>
              <a:defRPr sz="4399" kern="1200">
                <a:solidFill>
                  <a:schemeClr val="tx1"/>
                </a:solidFill>
                <a:latin typeface="+mj-lt"/>
                <a:ea typeface="+mj-ea"/>
                <a:cs typeface="+mj-cs"/>
              </a:defRPr>
            </a:lvl1pPr>
          </a:lstStyle>
          <a:p>
            <a:pPr>
              <a:lnSpc>
                <a:spcPct val="150000"/>
              </a:lnSpc>
            </a:pPr>
            <a:r>
              <a:rPr lang="en-IN" sz="1800" b="1" dirty="0">
                <a:latin typeface="Montserrat" panose="00000500000000000000" pitchFamily="50" charset="0"/>
              </a:rPr>
              <a:t>Management:</a:t>
            </a:r>
          </a:p>
          <a:p>
            <a:pPr>
              <a:lnSpc>
                <a:spcPct val="150000"/>
              </a:lnSpc>
            </a:pPr>
            <a:r>
              <a:rPr lang="en-IN" sz="1500" dirty="0">
                <a:latin typeface="Montserrat" panose="00000500000000000000" pitchFamily="50" charset="0"/>
              </a:rPr>
              <a:t>Our experts manage each facet of the AWS cloud infrastructure.</a:t>
            </a:r>
          </a:p>
        </p:txBody>
      </p:sp>
      <p:cxnSp>
        <p:nvCxnSpPr>
          <p:cNvPr id="7" name="Straight Arrow Connector 6">
            <a:extLst>
              <a:ext uri="{FF2B5EF4-FFF2-40B4-BE49-F238E27FC236}">
                <a16:creationId xmlns:a16="http://schemas.microsoft.com/office/drawing/2014/main" id="{6C1C9EFA-9319-4763-8BC2-3B61FABC2BA1}"/>
              </a:ext>
            </a:extLst>
          </p:cNvPr>
          <p:cNvCxnSpPr>
            <a:cxnSpLocks/>
          </p:cNvCxnSpPr>
          <p:nvPr/>
        </p:nvCxnSpPr>
        <p:spPr>
          <a:xfrm>
            <a:off x="7523356" y="4396184"/>
            <a:ext cx="522820" cy="330282"/>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2" name="Straight Arrow Connector 51">
            <a:extLst>
              <a:ext uri="{FF2B5EF4-FFF2-40B4-BE49-F238E27FC236}">
                <a16:creationId xmlns:a16="http://schemas.microsoft.com/office/drawing/2014/main" id="{3F5D90DF-BE07-4151-B610-93CFE81E4D4B}"/>
              </a:ext>
            </a:extLst>
          </p:cNvPr>
          <p:cNvCxnSpPr>
            <a:cxnSpLocks/>
          </p:cNvCxnSpPr>
          <p:nvPr/>
        </p:nvCxnSpPr>
        <p:spPr>
          <a:xfrm flipH="1">
            <a:off x="4497836" y="4396184"/>
            <a:ext cx="595437" cy="49530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3" name="Straight Arrow Connector 52">
            <a:extLst>
              <a:ext uri="{FF2B5EF4-FFF2-40B4-BE49-F238E27FC236}">
                <a16:creationId xmlns:a16="http://schemas.microsoft.com/office/drawing/2014/main" id="{FA84CC10-B82E-4FE8-9D66-4497C7416375}"/>
              </a:ext>
            </a:extLst>
          </p:cNvPr>
          <p:cNvCxnSpPr>
            <a:cxnSpLocks/>
          </p:cNvCxnSpPr>
          <p:nvPr/>
        </p:nvCxnSpPr>
        <p:spPr>
          <a:xfrm flipH="1" flipV="1">
            <a:off x="5513255" y="2040974"/>
            <a:ext cx="574629" cy="270014"/>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6" name="Straight Arrow Connector 55">
            <a:extLst>
              <a:ext uri="{FF2B5EF4-FFF2-40B4-BE49-F238E27FC236}">
                <a16:creationId xmlns:a16="http://schemas.microsoft.com/office/drawing/2014/main" id="{E5CAA3FE-057A-48BD-BFAD-B2E5C8BFD292}"/>
              </a:ext>
            </a:extLst>
          </p:cNvPr>
          <p:cNvCxnSpPr>
            <a:cxnSpLocks/>
          </p:cNvCxnSpPr>
          <p:nvPr/>
        </p:nvCxnSpPr>
        <p:spPr>
          <a:xfrm flipV="1">
            <a:off x="7747026" y="3150488"/>
            <a:ext cx="479108" cy="377540"/>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cxnSp>
        <p:nvCxnSpPr>
          <p:cNvPr id="59" name="Straight Arrow Connector 58">
            <a:extLst>
              <a:ext uri="{FF2B5EF4-FFF2-40B4-BE49-F238E27FC236}">
                <a16:creationId xmlns:a16="http://schemas.microsoft.com/office/drawing/2014/main" id="{9CA0AC6A-5E9C-4BDF-BCB2-56A82EECDEAB}"/>
              </a:ext>
            </a:extLst>
          </p:cNvPr>
          <p:cNvCxnSpPr>
            <a:cxnSpLocks/>
          </p:cNvCxnSpPr>
          <p:nvPr/>
        </p:nvCxnSpPr>
        <p:spPr>
          <a:xfrm flipH="1" flipV="1">
            <a:off x="4193711" y="3289502"/>
            <a:ext cx="623972" cy="174937"/>
          </a:xfrm>
          <a:prstGeom prst="straightConnector1">
            <a:avLst/>
          </a:prstGeom>
          <a:ln w="25400">
            <a:solidFill>
              <a:srgbClr val="00B050"/>
            </a:solidFill>
            <a:tailEnd type="triangle"/>
          </a:ln>
        </p:spPr>
        <p:style>
          <a:lnRef idx="1">
            <a:schemeClr val="accent1"/>
          </a:lnRef>
          <a:fillRef idx="0">
            <a:schemeClr val="accent1"/>
          </a:fillRef>
          <a:effectRef idx="0">
            <a:schemeClr val="accent1"/>
          </a:effectRef>
          <a:fontRef idx="minor">
            <a:schemeClr val="tx1"/>
          </a:fontRef>
        </p:style>
      </p:cxnSp>
      <p:pic>
        <p:nvPicPr>
          <p:cNvPr id="62" name="Picture 61" descr="A close up of a logo&#10;&#10;Description automatically generated">
            <a:extLst>
              <a:ext uri="{FF2B5EF4-FFF2-40B4-BE49-F238E27FC236}">
                <a16:creationId xmlns:a16="http://schemas.microsoft.com/office/drawing/2014/main" id="{BBF8F540-F783-49EC-949A-8264FA0792CD}"/>
              </a:ext>
            </a:extLst>
          </p:cNvPr>
          <p:cNvPicPr>
            <a:picLocks noChangeAspect="1"/>
          </p:cNvPicPr>
          <p:nvPr/>
        </p:nvPicPr>
        <p:blipFill rotWithShape="1">
          <a:blip r:embed="rId3"/>
          <a:srcRect t="13033" b="15157"/>
          <a:stretch/>
        </p:blipFill>
        <p:spPr>
          <a:xfrm>
            <a:off x="4905778" y="2366002"/>
            <a:ext cx="2710644" cy="1946512"/>
          </a:xfrm>
          <a:prstGeom prst="rect">
            <a:avLst/>
          </a:prstGeom>
          <a:effectLst>
            <a:softEdge rad="0"/>
          </a:effectLst>
        </p:spPr>
      </p:pic>
      <p:sp>
        <p:nvSpPr>
          <p:cNvPr id="71" name="Rectangle 70">
            <a:extLst>
              <a:ext uri="{FF2B5EF4-FFF2-40B4-BE49-F238E27FC236}">
                <a16:creationId xmlns:a16="http://schemas.microsoft.com/office/drawing/2014/main" id="{0F5D3F84-17FB-49F6-90CA-4961D4E1EBF3}"/>
              </a:ext>
            </a:extLst>
          </p:cNvPr>
          <p:cNvSpPr/>
          <p:nvPr/>
        </p:nvSpPr>
        <p:spPr>
          <a:xfrm>
            <a:off x="5050708" y="3156786"/>
            <a:ext cx="2523448" cy="861774"/>
          </a:xfrm>
          <a:prstGeom prst="rect">
            <a:avLst/>
          </a:prstGeom>
        </p:spPr>
        <p:txBody>
          <a:bodyPr wrap="none">
            <a:spAutoFit/>
          </a:bodyPr>
          <a:lstStyle/>
          <a:p>
            <a:pPr algn="ctr"/>
            <a:r>
              <a:rPr lang="en-IN" sz="2500" b="1" dirty="0">
                <a:solidFill>
                  <a:srgbClr val="00B050"/>
                </a:solidFill>
                <a:latin typeface="Montserrat" panose="00000500000000000000" pitchFamily="50" charset="0"/>
              </a:rPr>
              <a:t>AWS</a:t>
            </a:r>
          </a:p>
          <a:p>
            <a:pPr algn="ctr"/>
            <a:r>
              <a:rPr lang="en-IN" sz="2500" b="1" dirty="0">
                <a:solidFill>
                  <a:srgbClr val="00B050"/>
                </a:solidFill>
                <a:latin typeface="Montserrat" panose="00000500000000000000" pitchFamily="50" charset="0"/>
              </a:rPr>
              <a:t>Management </a:t>
            </a:r>
            <a:endParaRPr lang="en-IN" sz="2500" dirty="0">
              <a:solidFill>
                <a:srgbClr val="00B050"/>
              </a:solidFill>
            </a:endParaRPr>
          </a:p>
        </p:txBody>
      </p:sp>
    </p:spTree>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 name="Picture 20" descr="A screenshot of a cell phone&#10;&#10;Description automatically generated">
            <a:extLst>
              <a:ext uri="{FF2B5EF4-FFF2-40B4-BE49-F238E27FC236}">
                <a16:creationId xmlns:a16="http://schemas.microsoft.com/office/drawing/2014/main" id="{590C8503-7DA4-4DB0-8BF4-A42EE094717E}"/>
              </a:ext>
            </a:extLst>
          </p:cNvPr>
          <p:cNvPicPr>
            <a:picLocks noChangeAspect="1"/>
          </p:cNvPicPr>
          <p:nvPr/>
        </p:nvPicPr>
        <p:blipFill>
          <a:blip r:embed="rId3"/>
          <a:stretch>
            <a:fillRect/>
          </a:stretch>
        </p:blipFill>
        <p:spPr>
          <a:xfrm>
            <a:off x="0" y="0"/>
            <a:ext cx="12192000" cy="6858000"/>
          </a:xfrm>
          <a:prstGeom prst="rect">
            <a:avLst/>
          </a:prstGeom>
          <a:solidFill>
            <a:schemeClr val="bg1">
              <a:lumMod val="85000"/>
            </a:schemeClr>
          </a:solidFill>
        </p:spPr>
      </p:pic>
      <p:cxnSp>
        <p:nvCxnSpPr>
          <p:cNvPr id="22" name="Straight Connector 21">
            <a:extLst>
              <a:ext uri="{FF2B5EF4-FFF2-40B4-BE49-F238E27FC236}">
                <a16:creationId xmlns:a16="http://schemas.microsoft.com/office/drawing/2014/main" id="{45F5A315-340C-4E76-9FA3-EB9618DDE66C}"/>
              </a:ext>
            </a:extLst>
          </p:cNvPr>
          <p:cNvCxnSpPr>
            <a:cxnSpLocks/>
          </p:cNvCxnSpPr>
          <p:nvPr/>
        </p:nvCxnSpPr>
        <p:spPr>
          <a:xfrm>
            <a:off x="733425" y="1375418"/>
            <a:ext cx="7563082" cy="0"/>
          </a:xfrm>
          <a:prstGeom prst="line">
            <a:avLst/>
          </a:prstGeom>
          <a:ln w="25400">
            <a:gradFill>
              <a:gsLst>
                <a:gs pos="0">
                  <a:srgbClr val="00B050"/>
                </a:gs>
                <a:gs pos="100000">
                  <a:srgbClr val="00B050"/>
                </a:gs>
              </a:gsLst>
              <a:lin ang="2700000" scaled="0"/>
            </a:gradFill>
          </a:ln>
        </p:spPr>
        <p:style>
          <a:lnRef idx="1">
            <a:schemeClr val="accent1"/>
          </a:lnRef>
          <a:fillRef idx="0">
            <a:schemeClr val="accent1"/>
          </a:fillRef>
          <a:effectRef idx="0">
            <a:schemeClr val="accent1"/>
          </a:effectRef>
          <a:fontRef idx="minor">
            <a:schemeClr val="tx1"/>
          </a:fontRef>
        </p:style>
      </p:cxnSp>
      <p:sp>
        <p:nvSpPr>
          <p:cNvPr id="23" name="Title 1">
            <a:extLst>
              <a:ext uri="{FF2B5EF4-FFF2-40B4-BE49-F238E27FC236}">
                <a16:creationId xmlns:a16="http://schemas.microsoft.com/office/drawing/2014/main" id="{F2D65253-06D3-4972-925E-4F28157F7F85}"/>
              </a:ext>
            </a:extLst>
          </p:cNvPr>
          <p:cNvSpPr txBox="1">
            <a:spLocks/>
          </p:cNvSpPr>
          <p:nvPr/>
        </p:nvSpPr>
        <p:spPr>
          <a:xfrm>
            <a:off x="558799" y="598757"/>
            <a:ext cx="8027640" cy="935570"/>
          </a:xfrm>
          <a:prstGeom prst="rect">
            <a:avLst/>
          </a:prstGeom>
        </p:spPr>
        <p:txBody>
          <a:bodyPr/>
          <a:lstStyle>
            <a:lvl1pPr algn="l" defTabSz="914400" rtl="0" eaLnBrk="1" latinLnBrk="0" hangingPunct="1">
              <a:lnSpc>
                <a:spcPct val="90000"/>
              </a:lnSpc>
              <a:spcBef>
                <a:spcPct val="0"/>
              </a:spcBef>
              <a:buNone/>
              <a:defRPr sz="4400" kern="1200">
                <a:solidFill>
                  <a:schemeClr val="tx1"/>
                </a:solidFill>
                <a:latin typeface="+mj-lt"/>
                <a:ea typeface="+mj-ea"/>
                <a:cs typeface="+mj-cs"/>
              </a:defRPr>
            </a:lvl1pPr>
          </a:lstStyle>
          <a:p>
            <a:pPr>
              <a:lnSpc>
                <a:spcPct val="200000"/>
              </a:lnSpc>
            </a:pPr>
            <a:r>
              <a:rPr lang="en-IN" sz="2500" b="1" dirty="0">
                <a:latin typeface="Montserrat" panose="00000500000000000000" pitchFamily="50" charset="0"/>
              </a:rPr>
              <a:t>Why Choose </a:t>
            </a:r>
            <a:r>
              <a:rPr lang="en-IN" sz="2500" b="1" dirty="0" err="1">
                <a:latin typeface="Montserrat" panose="00000500000000000000" pitchFamily="50" charset="0"/>
              </a:rPr>
              <a:t>QualiSpace</a:t>
            </a:r>
            <a:r>
              <a:rPr lang="en-IN" sz="2500" b="1" dirty="0">
                <a:latin typeface="Montserrat" panose="00000500000000000000" pitchFamily="50" charset="0"/>
              </a:rPr>
              <a:t> Managed AWS Cloud</a:t>
            </a:r>
            <a:endParaRPr lang="en-IN" sz="2500" dirty="0">
              <a:latin typeface="Montserrat" panose="00000500000000000000" pitchFamily="50" charset="0"/>
            </a:endParaRPr>
          </a:p>
        </p:txBody>
      </p:sp>
      <p:sp>
        <p:nvSpPr>
          <p:cNvPr id="32" name="Freeform: Shape 6">
            <a:extLst>
              <a:ext uri="{FF2B5EF4-FFF2-40B4-BE49-F238E27FC236}">
                <a16:creationId xmlns:a16="http://schemas.microsoft.com/office/drawing/2014/main" id="{27D8EF7A-7FAA-4A5F-952D-3A203FD4B091}"/>
              </a:ext>
            </a:extLst>
          </p:cNvPr>
          <p:cNvSpPr>
            <a:spLocks noChangeArrowheads="1"/>
          </p:cNvSpPr>
          <p:nvPr/>
        </p:nvSpPr>
        <p:spPr bwMode="auto">
          <a:xfrm flipH="1" flipV="1">
            <a:off x="1496484" y="2693336"/>
            <a:ext cx="7431273" cy="1970809"/>
          </a:xfrm>
          <a:custGeom>
            <a:avLst/>
            <a:gdLst>
              <a:gd name="T0" fmla="*/ 164022 w 11706466"/>
              <a:gd name="T1" fmla="*/ 1996944 h 3106502"/>
              <a:gd name="T2" fmla="*/ 667299 w 11706466"/>
              <a:gd name="T3" fmla="*/ 635222 h 3106502"/>
              <a:gd name="T4" fmla="*/ 2093906 w 11706466"/>
              <a:gd name="T5" fmla="*/ 351185 h 3106502"/>
              <a:gd name="T6" fmla="*/ 2881475 w 11706466"/>
              <a:gd name="T7" fmla="*/ 1369783 h 3106502"/>
              <a:gd name="T8" fmla="*/ 2893525 w 11706466"/>
              <a:gd name="T9" fmla="*/ 1553229 h 3106502"/>
              <a:gd name="T10" fmla="*/ 2892274 w 11706466"/>
              <a:gd name="T11" fmla="*/ 1553229 h 3106502"/>
              <a:gd name="T12" fmla="*/ 3673203 w 11706466"/>
              <a:gd name="T13" fmla="*/ 2900845 h 3106502"/>
              <a:gd name="T14" fmla="*/ 4452968 w 11706466"/>
              <a:gd name="T15" fmla="*/ 3106438 h 3106502"/>
              <a:gd name="T16" fmla="*/ 5230721 w 11706466"/>
              <a:gd name="T17" fmla="*/ 2893357 h 3106502"/>
              <a:gd name="T18" fmla="*/ 5998656 w 11706466"/>
              <a:gd name="T19" fmla="*/ 1538295 h 3106502"/>
              <a:gd name="T20" fmla="*/ 5997588 w 11706466"/>
              <a:gd name="T21" fmla="*/ 1538306 h 3106502"/>
              <a:gd name="T22" fmla="*/ 6008122 w 11706466"/>
              <a:gd name="T23" fmla="*/ 1380128 h 3106502"/>
              <a:gd name="T24" fmla="*/ 6651590 w 11706466"/>
              <a:gd name="T25" fmla="*/ 422930 h 3106502"/>
              <a:gd name="T26" fmla="*/ 7957943 w 11706466"/>
              <a:gd name="T27" fmla="*/ 429210 h 3106502"/>
              <a:gd name="T28" fmla="*/ 8559947 w 11706466"/>
              <a:gd name="T29" fmla="*/ 1224391 h 3106502"/>
              <a:gd name="T30" fmla="*/ 8601619 w 11706466"/>
              <a:gd name="T31" fmla="*/ 1562331 h 3106502"/>
              <a:gd name="T32" fmla="*/ 8615387 w 11706466"/>
              <a:gd name="T33" fmla="*/ 1771946 h 3106502"/>
              <a:gd name="T34" fmla="*/ 9554377 w 11706466"/>
              <a:gd name="T35" fmla="*/ 2986383 h 3106502"/>
              <a:gd name="T36" fmla="*/ 11255270 w 11706466"/>
              <a:gd name="T37" fmla="*/ 2647736 h 3106502"/>
              <a:gd name="T38" fmla="*/ 11582189 w 11706466"/>
              <a:gd name="T39" fmla="*/ 944550 h 3106502"/>
              <a:gd name="T40" fmla="*/ 10127559 w 11706466"/>
              <a:gd name="T41" fmla="*/ 214 h 3106502"/>
              <a:gd name="T42" fmla="*/ 10131693 w 11706466"/>
              <a:gd name="T43" fmla="*/ 250652 h 3106502"/>
              <a:gd name="T44" fmla="*/ 11351750 w 11706466"/>
              <a:gd name="T45" fmla="*/ 1042705 h 3106502"/>
              <a:gd name="T46" fmla="*/ 11077550 w 11706466"/>
              <a:gd name="T47" fmla="*/ 2471236 h 3106502"/>
              <a:gd name="T48" fmla="*/ 9650943 w 11706466"/>
              <a:gd name="T49" fmla="*/ 2755273 h 3106502"/>
              <a:gd name="T50" fmla="*/ 8863374 w 11706466"/>
              <a:gd name="T51" fmla="*/ 1736676 h 3106502"/>
              <a:gd name="T52" fmla="*/ 8852306 w 11706466"/>
              <a:gd name="T53" fmla="*/ 1568161 h 3106502"/>
              <a:gd name="T54" fmla="*/ 8852503 w 11706466"/>
              <a:gd name="T55" fmla="*/ 1568163 h 3106502"/>
              <a:gd name="T56" fmla="*/ 8084568 w 11706466"/>
              <a:gd name="T57" fmla="*/ 213101 h 3106502"/>
              <a:gd name="T58" fmla="*/ 6527050 w 11706466"/>
              <a:gd name="T59" fmla="*/ 205613 h 3106502"/>
              <a:gd name="T60" fmla="*/ 5746121 w 11706466"/>
              <a:gd name="T61" fmla="*/ 1553229 h 3106502"/>
              <a:gd name="T62" fmla="*/ 5747481 w 11706466"/>
              <a:gd name="T63" fmla="*/ 1553229 h 3106502"/>
              <a:gd name="T64" fmla="*/ 5738330 w 11706466"/>
              <a:gd name="T65" fmla="*/ 1713909 h 3106502"/>
              <a:gd name="T66" fmla="*/ 5104096 w 11706466"/>
              <a:gd name="T67" fmla="*/ 2677248 h 3106502"/>
              <a:gd name="T68" fmla="*/ 3797743 w 11706466"/>
              <a:gd name="T69" fmla="*/ 2683528 h 3106502"/>
              <a:gd name="T70" fmla="*/ 3154276 w 11706466"/>
              <a:gd name="T71" fmla="*/ 1726331 h 3106502"/>
              <a:gd name="T72" fmla="*/ 3143741 w 11706466"/>
              <a:gd name="T73" fmla="*/ 1568153 h 3106502"/>
              <a:gd name="T74" fmla="*/ 3144809 w 11706466"/>
              <a:gd name="T75" fmla="*/ 1568163 h 3106502"/>
              <a:gd name="T76" fmla="*/ 2190472 w 11706466"/>
              <a:gd name="T77" fmla="*/ 120075 h 3106502"/>
              <a:gd name="T78" fmla="*/ 489579 w 11706466"/>
              <a:gd name="T79" fmla="*/ 458722 h 3106502"/>
              <a:gd name="T80" fmla="*/ 25220 w 11706466"/>
              <a:gd name="T81" fmla="*/ 2060931 h 3106502"/>
              <a:gd name="T82" fmla="*/ 146358 w 11706466"/>
              <a:gd name="T83" fmla="*/ 2093580 h 3106502"/>
              <a:gd name="T84" fmla="*/ 164022 w 11706466"/>
              <a:gd name="T85" fmla="*/ 1996944 h 3106502"/>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w 11706466"/>
              <a:gd name="T130" fmla="*/ 0 h 3106502"/>
              <a:gd name="T131" fmla="*/ 11706466 w 11706466"/>
              <a:gd name="T132" fmla="*/ 3106502 h 3106502"/>
            </a:gdLst>
            <a:ahLst/>
            <a:cxnLst>
              <a:cxn ang="T86">
                <a:pos x="T0" y="T1"/>
              </a:cxn>
              <a:cxn ang="T87">
                <a:pos x="T2" y="T3"/>
              </a:cxn>
              <a:cxn ang="T88">
                <a:pos x="T4" y="T5"/>
              </a:cxn>
              <a:cxn ang="T89">
                <a:pos x="T6" y="T7"/>
              </a:cxn>
              <a:cxn ang="T90">
                <a:pos x="T8" y="T9"/>
              </a:cxn>
              <a:cxn ang="T91">
                <a:pos x="T10" y="T11"/>
              </a:cxn>
              <a:cxn ang="T92">
                <a:pos x="T12" y="T13"/>
              </a:cxn>
              <a:cxn ang="T93">
                <a:pos x="T14" y="T15"/>
              </a:cxn>
              <a:cxn ang="T94">
                <a:pos x="T16" y="T17"/>
              </a:cxn>
              <a:cxn ang="T95">
                <a:pos x="T18" y="T19"/>
              </a:cxn>
              <a:cxn ang="T96">
                <a:pos x="T20" y="T21"/>
              </a:cxn>
              <a:cxn ang="T97">
                <a:pos x="T22" y="T23"/>
              </a:cxn>
              <a:cxn ang="T98">
                <a:pos x="T24" y="T25"/>
              </a:cxn>
              <a:cxn ang="T99">
                <a:pos x="T26" y="T27"/>
              </a:cxn>
              <a:cxn ang="T100">
                <a:pos x="T28" y="T29"/>
              </a:cxn>
              <a:cxn ang="T101">
                <a:pos x="T30" y="T31"/>
              </a:cxn>
              <a:cxn ang="T102">
                <a:pos x="T32" y="T33"/>
              </a:cxn>
              <a:cxn ang="T103">
                <a:pos x="T34" y="T35"/>
              </a:cxn>
              <a:cxn ang="T104">
                <a:pos x="T36" y="T37"/>
              </a:cxn>
              <a:cxn ang="T105">
                <a:pos x="T38" y="T39"/>
              </a:cxn>
              <a:cxn ang="T106">
                <a:pos x="T40" y="T41"/>
              </a:cxn>
              <a:cxn ang="T107">
                <a:pos x="T42" y="T43"/>
              </a:cxn>
              <a:cxn ang="T108">
                <a:pos x="T44" y="T45"/>
              </a:cxn>
              <a:cxn ang="T109">
                <a:pos x="T46" y="T47"/>
              </a:cxn>
              <a:cxn ang="T110">
                <a:pos x="T48" y="T49"/>
              </a:cxn>
              <a:cxn ang="T111">
                <a:pos x="T50" y="T51"/>
              </a:cxn>
              <a:cxn ang="T112">
                <a:pos x="T52" y="T53"/>
              </a:cxn>
              <a:cxn ang="T113">
                <a:pos x="T54" y="T55"/>
              </a:cxn>
              <a:cxn ang="T114">
                <a:pos x="T56" y="T57"/>
              </a:cxn>
              <a:cxn ang="T115">
                <a:pos x="T58" y="T59"/>
              </a:cxn>
              <a:cxn ang="T116">
                <a:pos x="T60" y="T61"/>
              </a:cxn>
              <a:cxn ang="T117">
                <a:pos x="T62" y="T63"/>
              </a:cxn>
              <a:cxn ang="T118">
                <a:pos x="T64" y="T65"/>
              </a:cxn>
              <a:cxn ang="T119">
                <a:pos x="T66" y="T67"/>
              </a:cxn>
              <a:cxn ang="T120">
                <a:pos x="T68" y="T69"/>
              </a:cxn>
              <a:cxn ang="T121">
                <a:pos x="T70" y="T71"/>
              </a:cxn>
              <a:cxn ang="T122">
                <a:pos x="T72" y="T73"/>
              </a:cxn>
              <a:cxn ang="T123">
                <a:pos x="T74" y="T75"/>
              </a:cxn>
              <a:cxn ang="T124">
                <a:pos x="T76" y="T77"/>
              </a:cxn>
              <a:cxn ang="T125">
                <a:pos x="T78" y="T79"/>
              </a:cxn>
              <a:cxn ang="T126">
                <a:pos x="T80" y="T81"/>
              </a:cxn>
              <a:cxn ang="T127">
                <a:pos x="T82" y="T83"/>
              </a:cxn>
              <a:cxn ang="T128">
                <a:pos x="T84" y="T85"/>
              </a:cxn>
            </a:cxnLst>
            <a:rect l="T129" t="T130" r="T131" b="T132"/>
            <a:pathLst>
              <a:path w="11706466" h="3106502">
                <a:moveTo>
                  <a:pt x="164022" y="1996944"/>
                </a:moveTo>
                <a:cubicBezTo>
                  <a:pt x="221322" y="1058776"/>
                  <a:pt x="345652" y="909515"/>
                  <a:pt x="667299" y="635222"/>
                </a:cubicBezTo>
                <a:cubicBezTo>
                  <a:pt x="988946" y="360929"/>
                  <a:pt x="1604866" y="146848"/>
                  <a:pt x="2093906" y="351185"/>
                </a:cubicBezTo>
                <a:cubicBezTo>
                  <a:pt x="2521816" y="529980"/>
                  <a:pt x="2817623" y="920016"/>
                  <a:pt x="2881475" y="1369783"/>
                </a:cubicBezTo>
                <a:lnTo>
                  <a:pt x="2893525" y="1553229"/>
                </a:lnTo>
                <a:lnTo>
                  <a:pt x="2892274" y="1553229"/>
                </a:lnTo>
                <a:cubicBezTo>
                  <a:pt x="2892274" y="2109922"/>
                  <a:pt x="3190202" y="2624045"/>
                  <a:pt x="3673203" y="2900845"/>
                </a:cubicBezTo>
                <a:cubicBezTo>
                  <a:pt x="3914703" y="3039245"/>
                  <a:pt x="4184003" y="3107731"/>
                  <a:pt x="4452968" y="3106438"/>
                </a:cubicBezTo>
                <a:cubicBezTo>
                  <a:pt x="4721933" y="3105145"/>
                  <a:pt x="4990563" y="3034073"/>
                  <a:pt x="5230721" y="2893357"/>
                </a:cubicBezTo>
                <a:cubicBezTo>
                  <a:pt x="5711038" y="2611926"/>
                  <a:pt x="6004009" y="2094962"/>
                  <a:pt x="5998656" y="1538295"/>
                </a:cubicBezTo>
                <a:lnTo>
                  <a:pt x="5997588" y="1538306"/>
                </a:lnTo>
                <a:lnTo>
                  <a:pt x="6008122" y="1380128"/>
                </a:lnTo>
                <a:cubicBezTo>
                  <a:pt x="6061490" y="981615"/>
                  <a:pt x="6297117" y="626073"/>
                  <a:pt x="6651590" y="422930"/>
                </a:cubicBezTo>
                <a:cubicBezTo>
                  <a:pt x="7056702" y="190766"/>
                  <a:pt x="7555082" y="193162"/>
                  <a:pt x="7957943" y="429210"/>
                </a:cubicBezTo>
                <a:cubicBezTo>
                  <a:pt x="8260089" y="606245"/>
                  <a:pt x="8473846" y="894403"/>
                  <a:pt x="8559947" y="1224391"/>
                </a:cubicBezTo>
                <a:lnTo>
                  <a:pt x="8601619" y="1562331"/>
                </a:lnTo>
                <a:lnTo>
                  <a:pt x="8615387" y="1771946"/>
                </a:lnTo>
                <a:cubicBezTo>
                  <a:pt x="8691515" y="2308186"/>
                  <a:pt x="9044195" y="2773213"/>
                  <a:pt x="9554377" y="2986383"/>
                </a:cubicBezTo>
                <a:cubicBezTo>
                  <a:pt x="10137442" y="3230007"/>
                  <a:pt x="10809980" y="3096105"/>
                  <a:pt x="11255270" y="2647736"/>
                </a:cubicBezTo>
                <a:cubicBezTo>
                  <a:pt x="11700560" y="2199367"/>
                  <a:pt x="11829824" y="1525922"/>
                  <a:pt x="11582189" y="944550"/>
                </a:cubicBezTo>
                <a:cubicBezTo>
                  <a:pt x="11334554" y="363177"/>
                  <a:pt x="10759388" y="-10216"/>
                  <a:pt x="10127559" y="214"/>
                </a:cubicBezTo>
                <a:lnTo>
                  <a:pt x="10131693" y="250652"/>
                </a:lnTo>
                <a:cubicBezTo>
                  <a:pt x="10661634" y="241905"/>
                  <a:pt x="11144048" y="555085"/>
                  <a:pt x="11351750" y="1042705"/>
                </a:cubicBezTo>
                <a:cubicBezTo>
                  <a:pt x="11559452" y="1530326"/>
                  <a:pt x="11451032" y="2095171"/>
                  <a:pt x="11077550" y="2471236"/>
                </a:cubicBezTo>
                <a:cubicBezTo>
                  <a:pt x="10704068" y="2847301"/>
                  <a:pt x="10139983" y="2959610"/>
                  <a:pt x="9650943" y="2755273"/>
                </a:cubicBezTo>
                <a:cubicBezTo>
                  <a:pt x="9223033" y="2576478"/>
                  <a:pt x="8927226" y="2186442"/>
                  <a:pt x="8863374" y="1736676"/>
                </a:cubicBezTo>
                <a:lnTo>
                  <a:pt x="8852306" y="1568161"/>
                </a:lnTo>
                <a:lnTo>
                  <a:pt x="8852503" y="1568163"/>
                </a:lnTo>
                <a:cubicBezTo>
                  <a:pt x="8857856" y="1011496"/>
                  <a:pt x="8564885" y="494532"/>
                  <a:pt x="8084568" y="213101"/>
                </a:cubicBezTo>
                <a:cubicBezTo>
                  <a:pt x="7604252" y="-68330"/>
                  <a:pt x="7010050" y="-71187"/>
                  <a:pt x="6527050" y="205613"/>
                </a:cubicBezTo>
                <a:cubicBezTo>
                  <a:pt x="6044049" y="482413"/>
                  <a:pt x="5746121" y="996536"/>
                  <a:pt x="5746121" y="1553229"/>
                </a:cubicBezTo>
                <a:lnTo>
                  <a:pt x="5747481" y="1553229"/>
                </a:lnTo>
                <a:lnTo>
                  <a:pt x="5738330" y="1713909"/>
                </a:lnTo>
                <a:cubicBezTo>
                  <a:pt x="5688796" y="2112916"/>
                  <a:pt x="5456599" y="2470707"/>
                  <a:pt x="5104096" y="2677248"/>
                </a:cubicBezTo>
                <a:cubicBezTo>
                  <a:pt x="4701235" y="2913296"/>
                  <a:pt x="4202855" y="2915692"/>
                  <a:pt x="3797743" y="2683528"/>
                </a:cubicBezTo>
                <a:cubicBezTo>
                  <a:pt x="3443270" y="2480385"/>
                  <a:pt x="3207644" y="2124843"/>
                  <a:pt x="3154276" y="1726331"/>
                </a:cubicBezTo>
                <a:lnTo>
                  <a:pt x="3143741" y="1568153"/>
                </a:lnTo>
                <a:lnTo>
                  <a:pt x="3144809" y="1568163"/>
                </a:lnTo>
                <a:cubicBezTo>
                  <a:pt x="3150885" y="936277"/>
                  <a:pt x="2773537" y="363698"/>
                  <a:pt x="2190472" y="120075"/>
                </a:cubicBezTo>
                <a:cubicBezTo>
                  <a:pt x="1607407" y="-123549"/>
                  <a:pt x="850454" y="135246"/>
                  <a:pt x="489579" y="458722"/>
                </a:cubicBezTo>
                <a:cubicBezTo>
                  <a:pt x="128704" y="782198"/>
                  <a:pt x="82424" y="1788455"/>
                  <a:pt x="25220" y="2060931"/>
                </a:cubicBezTo>
                <a:cubicBezTo>
                  <a:pt x="-31984" y="2333407"/>
                  <a:pt x="8009" y="2031103"/>
                  <a:pt x="146358" y="2093580"/>
                </a:cubicBezTo>
                <a:lnTo>
                  <a:pt x="164022" y="1996944"/>
                </a:lnTo>
                <a:close/>
              </a:path>
            </a:pathLst>
          </a:custGeom>
          <a:solidFill>
            <a:srgbClr val="00B050"/>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49" name="TextBox 16">
            <a:extLst>
              <a:ext uri="{FF2B5EF4-FFF2-40B4-BE49-F238E27FC236}">
                <a16:creationId xmlns:a16="http://schemas.microsoft.com/office/drawing/2014/main" id="{FFF56EDD-EFDB-4F57-AD1A-009F23019EE7}"/>
              </a:ext>
            </a:extLst>
          </p:cNvPr>
          <p:cNvSpPr>
            <a:spLocks noChangeArrowheads="1"/>
          </p:cNvSpPr>
          <p:nvPr/>
        </p:nvSpPr>
        <p:spPr bwMode="auto">
          <a:xfrm>
            <a:off x="2018006" y="4764268"/>
            <a:ext cx="1371630" cy="87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lnSpc>
                <a:spcPct val="150000"/>
              </a:lnSpc>
            </a:pPr>
            <a:r>
              <a:rPr lang="en-US" altLang="en-US" dirty="0">
                <a:solidFill>
                  <a:srgbClr val="000000"/>
                </a:solidFill>
                <a:latin typeface="Montserrat" panose="00000500000000000000" pitchFamily="50" charset="0"/>
                <a:ea typeface="Calibri" panose="020F0502020204030204" pitchFamily="34" charset="0"/>
                <a:cs typeface="Calibri" panose="020F0502020204030204" pitchFamily="34" charset="0"/>
                <a:sym typeface="Calibri" panose="020F0502020204030204" pitchFamily="34" charset="0"/>
              </a:rPr>
              <a:t>Cost Effective</a:t>
            </a:r>
            <a:endParaRPr lang="en-US" altLang="en-US" dirty="0">
              <a:latin typeface="Montserrat" panose="00000500000000000000" pitchFamily="50" charset="0"/>
            </a:endParaRPr>
          </a:p>
        </p:txBody>
      </p:sp>
      <p:sp>
        <p:nvSpPr>
          <p:cNvPr id="57" name="Freeform: Shape 21">
            <a:extLst>
              <a:ext uri="{FF2B5EF4-FFF2-40B4-BE49-F238E27FC236}">
                <a16:creationId xmlns:a16="http://schemas.microsoft.com/office/drawing/2014/main" id="{9D09D716-E9E2-4792-A4E9-1F607504B896}"/>
              </a:ext>
            </a:extLst>
          </p:cNvPr>
          <p:cNvSpPr>
            <a:spLocks noChangeArrowheads="1"/>
          </p:cNvSpPr>
          <p:nvPr/>
        </p:nvSpPr>
        <p:spPr bwMode="auto">
          <a:xfrm flipV="1">
            <a:off x="3577754" y="2690883"/>
            <a:ext cx="7138930" cy="1970809"/>
          </a:xfrm>
          <a:custGeom>
            <a:avLst/>
            <a:gdLst>
              <a:gd name="T0" fmla="*/ 113458 w 11245939"/>
              <a:gd name="T1" fmla="*/ 479823 h 3106502"/>
              <a:gd name="T2" fmla="*/ 143467 w 11245939"/>
              <a:gd name="T3" fmla="*/ 578952 h 3106502"/>
              <a:gd name="T4" fmla="*/ 1673721 w 11245939"/>
              <a:gd name="T5" fmla="*/ 236885 h 3106502"/>
              <a:gd name="T6" fmla="*/ 2420948 w 11245939"/>
              <a:gd name="T7" fmla="*/ 1369783 h 3106502"/>
              <a:gd name="T8" fmla="*/ 2432998 w 11245939"/>
              <a:gd name="T9" fmla="*/ 1553229 h 3106502"/>
              <a:gd name="T10" fmla="*/ 2431747 w 11245939"/>
              <a:gd name="T11" fmla="*/ 1553229 h 3106502"/>
              <a:gd name="T12" fmla="*/ 3212676 w 11245939"/>
              <a:gd name="T13" fmla="*/ 2900845 h 3106502"/>
              <a:gd name="T14" fmla="*/ 3992441 w 11245939"/>
              <a:gd name="T15" fmla="*/ 3106438 h 3106502"/>
              <a:gd name="T16" fmla="*/ 4770194 w 11245939"/>
              <a:gd name="T17" fmla="*/ 2893357 h 3106502"/>
              <a:gd name="T18" fmla="*/ 5538129 w 11245939"/>
              <a:gd name="T19" fmla="*/ 1538295 h 3106502"/>
              <a:gd name="T20" fmla="*/ 5537061 w 11245939"/>
              <a:gd name="T21" fmla="*/ 1538306 h 3106502"/>
              <a:gd name="T22" fmla="*/ 5547595 w 11245939"/>
              <a:gd name="T23" fmla="*/ 1380128 h 3106502"/>
              <a:gd name="T24" fmla="*/ 6191063 w 11245939"/>
              <a:gd name="T25" fmla="*/ 422930 h 3106502"/>
              <a:gd name="T26" fmla="*/ 7497416 w 11245939"/>
              <a:gd name="T27" fmla="*/ 429210 h 3106502"/>
              <a:gd name="T28" fmla="*/ 8099420 w 11245939"/>
              <a:gd name="T29" fmla="*/ 1224391 h 3106502"/>
              <a:gd name="T30" fmla="*/ 8141092 w 11245939"/>
              <a:gd name="T31" fmla="*/ 1562331 h 3106502"/>
              <a:gd name="T32" fmla="*/ 8154860 w 11245939"/>
              <a:gd name="T33" fmla="*/ 1771946 h 3106502"/>
              <a:gd name="T34" fmla="*/ 9093850 w 11245939"/>
              <a:gd name="T35" fmla="*/ 2986383 h 3106502"/>
              <a:gd name="T36" fmla="*/ 10794743 w 11245939"/>
              <a:gd name="T37" fmla="*/ 2647736 h 3106502"/>
              <a:gd name="T38" fmla="*/ 11121662 w 11245939"/>
              <a:gd name="T39" fmla="*/ 944550 h 3106502"/>
              <a:gd name="T40" fmla="*/ 9667032 w 11245939"/>
              <a:gd name="T41" fmla="*/ 214 h 3106502"/>
              <a:gd name="T42" fmla="*/ 9671166 w 11245939"/>
              <a:gd name="T43" fmla="*/ 250652 h 3106502"/>
              <a:gd name="T44" fmla="*/ 10891223 w 11245939"/>
              <a:gd name="T45" fmla="*/ 1042705 h 3106502"/>
              <a:gd name="T46" fmla="*/ 10617023 w 11245939"/>
              <a:gd name="T47" fmla="*/ 2471236 h 3106502"/>
              <a:gd name="T48" fmla="*/ 9190416 w 11245939"/>
              <a:gd name="T49" fmla="*/ 2755273 h 3106502"/>
              <a:gd name="T50" fmla="*/ 8402847 w 11245939"/>
              <a:gd name="T51" fmla="*/ 1736676 h 3106502"/>
              <a:gd name="T52" fmla="*/ 8391779 w 11245939"/>
              <a:gd name="T53" fmla="*/ 1568161 h 3106502"/>
              <a:gd name="T54" fmla="*/ 8391976 w 11245939"/>
              <a:gd name="T55" fmla="*/ 1568163 h 3106502"/>
              <a:gd name="T56" fmla="*/ 7624041 w 11245939"/>
              <a:gd name="T57" fmla="*/ 213101 h 3106502"/>
              <a:gd name="T58" fmla="*/ 6066523 w 11245939"/>
              <a:gd name="T59" fmla="*/ 205613 h 3106502"/>
              <a:gd name="T60" fmla="*/ 5285594 w 11245939"/>
              <a:gd name="T61" fmla="*/ 1553229 h 3106502"/>
              <a:gd name="T62" fmla="*/ 5286954 w 11245939"/>
              <a:gd name="T63" fmla="*/ 1553229 h 3106502"/>
              <a:gd name="T64" fmla="*/ 5277803 w 11245939"/>
              <a:gd name="T65" fmla="*/ 1713909 h 3106502"/>
              <a:gd name="T66" fmla="*/ 4643569 w 11245939"/>
              <a:gd name="T67" fmla="*/ 2677248 h 3106502"/>
              <a:gd name="T68" fmla="*/ 3337216 w 11245939"/>
              <a:gd name="T69" fmla="*/ 2683528 h 3106502"/>
              <a:gd name="T70" fmla="*/ 2693749 w 11245939"/>
              <a:gd name="T71" fmla="*/ 1726331 h 3106502"/>
              <a:gd name="T72" fmla="*/ 2683214 w 11245939"/>
              <a:gd name="T73" fmla="*/ 1568153 h 3106502"/>
              <a:gd name="T74" fmla="*/ 2684282 w 11245939"/>
              <a:gd name="T75" fmla="*/ 1568163 h 3106502"/>
              <a:gd name="T76" fmla="*/ 1729945 w 11245939"/>
              <a:gd name="T77" fmla="*/ 120075 h 3106502"/>
              <a:gd name="T78" fmla="*/ 155661 w 11245939"/>
              <a:gd name="T79" fmla="*/ 472790 h 3106502"/>
              <a:gd name="T80" fmla="*/ 113458 w 11245939"/>
              <a:gd name="T81" fmla="*/ 479823 h 3106502"/>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1245939"/>
              <a:gd name="T124" fmla="*/ 0 h 3106502"/>
              <a:gd name="T125" fmla="*/ 11245939 w 11245939"/>
              <a:gd name="T126" fmla="*/ 3106502 h 3106502"/>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1245939" h="3106502">
                <a:moveTo>
                  <a:pt x="113458" y="479823"/>
                </a:moveTo>
                <a:cubicBezTo>
                  <a:pt x="42476" y="446105"/>
                  <a:pt x="-116577" y="619442"/>
                  <a:pt x="143467" y="578952"/>
                </a:cubicBezTo>
                <a:cubicBezTo>
                  <a:pt x="403511" y="538462"/>
                  <a:pt x="83906" y="-29391"/>
                  <a:pt x="1673721" y="236885"/>
                </a:cubicBezTo>
                <a:cubicBezTo>
                  <a:pt x="2070014" y="303260"/>
                  <a:pt x="2357096" y="920016"/>
                  <a:pt x="2420948" y="1369783"/>
                </a:cubicBezTo>
                <a:lnTo>
                  <a:pt x="2432998" y="1553229"/>
                </a:lnTo>
                <a:lnTo>
                  <a:pt x="2431747" y="1553229"/>
                </a:lnTo>
                <a:cubicBezTo>
                  <a:pt x="2431747" y="2109922"/>
                  <a:pt x="2729675" y="2624045"/>
                  <a:pt x="3212676" y="2900845"/>
                </a:cubicBezTo>
                <a:cubicBezTo>
                  <a:pt x="3454176" y="3039245"/>
                  <a:pt x="3723476" y="3107731"/>
                  <a:pt x="3992441" y="3106438"/>
                </a:cubicBezTo>
                <a:cubicBezTo>
                  <a:pt x="4261406" y="3105145"/>
                  <a:pt x="4530036" y="3034073"/>
                  <a:pt x="4770194" y="2893357"/>
                </a:cubicBezTo>
                <a:cubicBezTo>
                  <a:pt x="5250511" y="2611926"/>
                  <a:pt x="5543482" y="2094962"/>
                  <a:pt x="5538129" y="1538295"/>
                </a:cubicBezTo>
                <a:lnTo>
                  <a:pt x="5537061" y="1538306"/>
                </a:lnTo>
                <a:lnTo>
                  <a:pt x="5547595" y="1380128"/>
                </a:lnTo>
                <a:cubicBezTo>
                  <a:pt x="5600963" y="981615"/>
                  <a:pt x="5836590" y="626073"/>
                  <a:pt x="6191063" y="422930"/>
                </a:cubicBezTo>
                <a:cubicBezTo>
                  <a:pt x="6596175" y="190766"/>
                  <a:pt x="7094555" y="193162"/>
                  <a:pt x="7497416" y="429210"/>
                </a:cubicBezTo>
                <a:cubicBezTo>
                  <a:pt x="7799562" y="606245"/>
                  <a:pt x="8013319" y="894403"/>
                  <a:pt x="8099420" y="1224391"/>
                </a:cubicBezTo>
                <a:cubicBezTo>
                  <a:pt x="8113311" y="1337038"/>
                  <a:pt x="8142788" y="1397729"/>
                  <a:pt x="8141092" y="1562331"/>
                </a:cubicBezTo>
                <a:lnTo>
                  <a:pt x="8154860" y="1771946"/>
                </a:lnTo>
                <a:cubicBezTo>
                  <a:pt x="8230988" y="2308186"/>
                  <a:pt x="8583668" y="2773213"/>
                  <a:pt x="9093850" y="2986383"/>
                </a:cubicBezTo>
                <a:cubicBezTo>
                  <a:pt x="9676915" y="3230007"/>
                  <a:pt x="10349453" y="3096105"/>
                  <a:pt x="10794743" y="2647736"/>
                </a:cubicBezTo>
                <a:cubicBezTo>
                  <a:pt x="11240033" y="2199367"/>
                  <a:pt x="11369297" y="1525922"/>
                  <a:pt x="11121662" y="944550"/>
                </a:cubicBezTo>
                <a:cubicBezTo>
                  <a:pt x="10874027" y="363177"/>
                  <a:pt x="10298861" y="-10216"/>
                  <a:pt x="9667032" y="214"/>
                </a:cubicBezTo>
                <a:lnTo>
                  <a:pt x="9671166" y="250652"/>
                </a:lnTo>
                <a:cubicBezTo>
                  <a:pt x="10201107" y="241905"/>
                  <a:pt x="10683521" y="555085"/>
                  <a:pt x="10891223" y="1042705"/>
                </a:cubicBezTo>
                <a:cubicBezTo>
                  <a:pt x="11098925" y="1530326"/>
                  <a:pt x="10990505" y="2095171"/>
                  <a:pt x="10617023" y="2471236"/>
                </a:cubicBezTo>
                <a:cubicBezTo>
                  <a:pt x="10243541" y="2847301"/>
                  <a:pt x="9679456" y="2959610"/>
                  <a:pt x="9190416" y="2755273"/>
                </a:cubicBezTo>
                <a:cubicBezTo>
                  <a:pt x="8762506" y="2576478"/>
                  <a:pt x="8466699" y="2186442"/>
                  <a:pt x="8402847" y="1736676"/>
                </a:cubicBezTo>
                <a:lnTo>
                  <a:pt x="8391779" y="1568161"/>
                </a:lnTo>
                <a:lnTo>
                  <a:pt x="8391976" y="1568163"/>
                </a:lnTo>
                <a:cubicBezTo>
                  <a:pt x="8397329" y="1011496"/>
                  <a:pt x="8104358" y="494532"/>
                  <a:pt x="7624041" y="213101"/>
                </a:cubicBezTo>
                <a:cubicBezTo>
                  <a:pt x="7143725" y="-68330"/>
                  <a:pt x="6549523" y="-71187"/>
                  <a:pt x="6066523" y="205613"/>
                </a:cubicBezTo>
                <a:cubicBezTo>
                  <a:pt x="5583522" y="482413"/>
                  <a:pt x="5285594" y="996536"/>
                  <a:pt x="5285594" y="1553229"/>
                </a:cubicBezTo>
                <a:lnTo>
                  <a:pt x="5286954" y="1553229"/>
                </a:lnTo>
                <a:lnTo>
                  <a:pt x="5277803" y="1713909"/>
                </a:lnTo>
                <a:cubicBezTo>
                  <a:pt x="5228269" y="2112916"/>
                  <a:pt x="4996072" y="2470707"/>
                  <a:pt x="4643569" y="2677248"/>
                </a:cubicBezTo>
                <a:cubicBezTo>
                  <a:pt x="4240708" y="2913296"/>
                  <a:pt x="3742328" y="2915692"/>
                  <a:pt x="3337216" y="2683528"/>
                </a:cubicBezTo>
                <a:cubicBezTo>
                  <a:pt x="2982743" y="2480385"/>
                  <a:pt x="2747117" y="2124843"/>
                  <a:pt x="2693749" y="1726331"/>
                </a:cubicBezTo>
                <a:lnTo>
                  <a:pt x="2683214" y="1568153"/>
                </a:lnTo>
                <a:lnTo>
                  <a:pt x="2684282" y="1568163"/>
                </a:lnTo>
                <a:cubicBezTo>
                  <a:pt x="2690358" y="936277"/>
                  <a:pt x="2151382" y="302637"/>
                  <a:pt x="1729945" y="120075"/>
                </a:cubicBezTo>
                <a:cubicBezTo>
                  <a:pt x="1308508" y="-62487"/>
                  <a:pt x="135203" y="415068"/>
                  <a:pt x="155661" y="472790"/>
                </a:cubicBezTo>
                <a:lnTo>
                  <a:pt x="113458" y="479823"/>
                </a:lnTo>
                <a:close/>
              </a:path>
            </a:pathLst>
          </a:custGeom>
          <a:solidFill>
            <a:srgbClr val="00B050"/>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62" name="TextBox 16">
            <a:extLst>
              <a:ext uri="{FF2B5EF4-FFF2-40B4-BE49-F238E27FC236}">
                <a16:creationId xmlns:a16="http://schemas.microsoft.com/office/drawing/2014/main" id="{550F2F26-20B1-481F-83FF-CAA3842E6504}"/>
              </a:ext>
            </a:extLst>
          </p:cNvPr>
          <p:cNvSpPr>
            <a:spLocks noChangeArrowheads="1"/>
          </p:cNvSpPr>
          <p:nvPr/>
        </p:nvSpPr>
        <p:spPr bwMode="auto">
          <a:xfrm>
            <a:off x="3607498" y="1736598"/>
            <a:ext cx="1371630" cy="87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lnSpc>
                <a:spcPct val="150000"/>
              </a:lnSpc>
            </a:pPr>
            <a:r>
              <a:rPr lang="en-US" altLang="en-US" dirty="0">
                <a:solidFill>
                  <a:srgbClr val="000000"/>
                </a:solidFill>
                <a:latin typeface="Montserrat" panose="00000500000000000000" pitchFamily="50" charset="0"/>
                <a:ea typeface="Calibri" panose="020F0502020204030204" pitchFamily="34" charset="0"/>
                <a:cs typeface="Calibri" panose="020F0502020204030204" pitchFamily="34" charset="0"/>
                <a:sym typeface="Calibri" panose="020F0502020204030204" pitchFamily="34" charset="0"/>
              </a:rPr>
              <a:t>24/7/365</a:t>
            </a:r>
          </a:p>
          <a:p>
            <a:pPr algn="ctr">
              <a:lnSpc>
                <a:spcPct val="150000"/>
              </a:lnSpc>
            </a:pPr>
            <a:r>
              <a:rPr lang="en-US" altLang="en-US" dirty="0">
                <a:solidFill>
                  <a:srgbClr val="000000"/>
                </a:solidFill>
                <a:latin typeface="Montserrat" panose="00000500000000000000" pitchFamily="50" charset="0"/>
                <a:cs typeface="Calibri" panose="020F0502020204030204" pitchFamily="34" charset="0"/>
                <a:sym typeface="Calibri" panose="020F0502020204030204" pitchFamily="34" charset="0"/>
              </a:rPr>
              <a:t>Support</a:t>
            </a:r>
            <a:endParaRPr lang="en-US" altLang="en-US" dirty="0">
              <a:latin typeface="Montserrat" panose="00000500000000000000" pitchFamily="50" charset="0"/>
            </a:endParaRPr>
          </a:p>
        </p:txBody>
      </p:sp>
      <p:sp>
        <p:nvSpPr>
          <p:cNvPr id="63" name="TextBox 16">
            <a:extLst>
              <a:ext uri="{FF2B5EF4-FFF2-40B4-BE49-F238E27FC236}">
                <a16:creationId xmlns:a16="http://schemas.microsoft.com/office/drawing/2014/main" id="{930D2108-5E0A-46E8-9223-1B0A320BEC3D}"/>
              </a:ext>
            </a:extLst>
          </p:cNvPr>
          <p:cNvSpPr>
            <a:spLocks noChangeArrowheads="1"/>
          </p:cNvSpPr>
          <p:nvPr/>
        </p:nvSpPr>
        <p:spPr bwMode="auto">
          <a:xfrm>
            <a:off x="5479186" y="4764268"/>
            <a:ext cx="1596612" cy="87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lnSpc>
                <a:spcPct val="150000"/>
              </a:lnSpc>
            </a:pPr>
            <a:r>
              <a:rPr lang="en-US" altLang="en-US" dirty="0">
                <a:solidFill>
                  <a:srgbClr val="000000"/>
                </a:solidFill>
                <a:latin typeface="Montserrat" panose="00000500000000000000" pitchFamily="50" charset="0"/>
                <a:ea typeface="Calibri" panose="020F0502020204030204" pitchFamily="34" charset="0"/>
                <a:cs typeface="Calibri" panose="020F0502020204030204" pitchFamily="34" charset="0"/>
                <a:sym typeface="Calibri" panose="020F0502020204030204" pitchFamily="34" charset="0"/>
              </a:rPr>
              <a:t>Managed</a:t>
            </a:r>
          </a:p>
          <a:p>
            <a:pPr algn="ctr">
              <a:lnSpc>
                <a:spcPct val="150000"/>
              </a:lnSpc>
            </a:pPr>
            <a:r>
              <a:rPr lang="en-US" altLang="en-US" dirty="0">
                <a:solidFill>
                  <a:srgbClr val="000000"/>
                </a:solidFill>
                <a:latin typeface="Montserrat" panose="00000500000000000000" pitchFamily="50" charset="0"/>
                <a:cs typeface="Calibri" panose="020F0502020204030204" pitchFamily="34" charset="0"/>
                <a:sym typeface="Calibri" panose="020F0502020204030204" pitchFamily="34" charset="0"/>
              </a:rPr>
              <a:t>by Experts</a:t>
            </a:r>
            <a:endParaRPr lang="en-US" altLang="en-US" dirty="0">
              <a:latin typeface="Montserrat" panose="00000500000000000000" pitchFamily="50" charset="0"/>
            </a:endParaRPr>
          </a:p>
        </p:txBody>
      </p:sp>
      <p:sp>
        <p:nvSpPr>
          <p:cNvPr id="64" name="TextBox 16">
            <a:extLst>
              <a:ext uri="{FF2B5EF4-FFF2-40B4-BE49-F238E27FC236}">
                <a16:creationId xmlns:a16="http://schemas.microsoft.com/office/drawing/2014/main" id="{A14FB69B-7572-49E4-9273-FD279BF1EDBC}"/>
              </a:ext>
            </a:extLst>
          </p:cNvPr>
          <p:cNvSpPr>
            <a:spLocks noChangeArrowheads="1"/>
          </p:cNvSpPr>
          <p:nvPr/>
        </p:nvSpPr>
        <p:spPr bwMode="auto">
          <a:xfrm>
            <a:off x="6919905" y="1736599"/>
            <a:ext cx="2007852" cy="87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lnSpc>
                <a:spcPct val="150000"/>
              </a:lnSpc>
            </a:pPr>
            <a:r>
              <a:rPr lang="en-US" altLang="en-US" dirty="0">
                <a:solidFill>
                  <a:srgbClr val="000000"/>
                </a:solidFill>
                <a:latin typeface="Montserrat" panose="00000500000000000000" pitchFamily="50" charset="0"/>
                <a:ea typeface="Calibri" panose="020F0502020204030204" pitchFamily="34" charset="0"/>
                <a:cs typeface="Calibri" panose="020F0502020204030204" pitchFamily="34" charset="0"/>
                <a:sym typeface="Calibri" panose="020F0502020204030204" pitchFamily="34" charset="0"/>
              </a:rPr>
              <a:t>Simple</a:t>
            </a:r>
          </a:p>
          <a:p>
            <a:pPr algn="ctr">
              <a:lnSpc>
                <a:spcPct val="150000"/>
              </a:lnSpc>
            </a:pPr>
            <a:r>
              <a:rPr lang="en-US" altLang="en-US" dirty="0">
                <a:solidFill>
                  <a:srgbClr val="000000"/>
                </a:solidFill>
                <a:latin typeface="Montserrat" panose="00000500000000000000" pitchFamily="50" charset="0"/>
                <a:cs typeface="Calibri" panose="020F0502020204030204" pitchFamily="34" charset="0"/>
                <a:sym typeface="Calibri" panose="020F0502020204030204" pitchFamily="34" charset="0"/>
              </a:rPr>
              <a:t>Pricing Model</a:t>
            </a:r>
            <a:endParaRPr lang="en-US" altLang="en-US" dirty="0">
              <a:latin typeface="Montserrat" panose="00000500000000000000" pitchFamily="50" charset="0"/>
            </a:endParaRPr>
          </a:p>
        </p:txBody>
      </p:sp>
      <p:sp>
        <p:nvSpPr>
          <p:cNvPr id="65" name="Oval 8">
            <a:extLst>
              <a:ext uri="{FF2B5EF4-FFF2-40B4-BE49-F238E27FC236}">
                <a16:creationId xmlns:a16="http://schemas.microsoft.com/office/drawing/2014/main" id="{FBC9EBE9-88D5-4EB4-9FA9-7C8C609C1A2E}"/>
              </a:ext>
            </a:extLst>
          </p:cNvPr>
          <p:cNvSpPr>
            <a:spLocks noChangeAspect="1" noChangeArrowheads="1"/>
          </p:cNvSpPr>
          <p:nvPr/>
        </p:nvSpPr>
        <p:spPr bwMode="auto">
          <a:xfrm>
            <a:off x="3623668" y="2980771"/>
            <a:ext cx="1308798" cy="1308000"/>
          </a:xfrm>
          <a:prstGeom prst="ellipse">
            <a:avLst/>
          </a:prstGeom>
          <a:solidFill>
            <a:schemeClr val="bg1">
              <a:lumMod val="95000"/>
            </a:schemeClr>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66" name="Oval 8">
            <a:extLst>
              <a:ext uri="{FF2B5EF4-FFF2-40B4-BE49-F238E27FC236}">
                <a16:creationId xmlns:a16="http://schemas.microsoft.com/office/drawing/2014/main" id="{AA6C9024-5B16-488D-9D84-42D72B042A6B}"/>
              </a:ext>
            </a:extLst>
          </p:cNvPr>
          <p:cNvSpPr>
            <a:spLocks noChangeAspect="1" noChangeArrowheads="1"/>
          </p:cNvSpPr>
          <p:nvPr/>
        </p:nvSpPr>
        <p:spPr bwMode="auto">
          <a:xfrm>
            <a:off x="5453609" y="2978318"/>
            <a:ext cx="1308798" cy="1308000"/>
          </a:xfrm>
          <a:prstGeom prst="ellipse">
            <a:avLst/>
          </a:prstGeom>
          <a:solidFill>
            <a:schemeClr val="bg1">
              <a:lumMod val="95000"/>
            </a:schemeClr>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67" name="Oval 8">
            <a:extLst>
              <a:ext uri="{FF2B5EF4-FFF2-40B4-BE49-F238E27FC236}">
                <a16:creationId xmlns:a16="http://schemas.microsoft.com/office/drawing/2014/main" id="{672E0A63-7F1B-4408-8F4F-80C8D205F46F}"/>
              </a:ext>
            </a:extLst>
          </p:cNvPr>
          <p:cNvSpPr>
            <a:spLocks noChangeAspect="1" noChangeArrowheads="1"/>
          </p:cNvSpPr>
          <p:nvPr/>
        </p:nvSpPr>
        <p:spPr bwMode="auto">
          <a:xfrm>
            <a:off x="7269432" y="2980771"/>
            <a:ext cx="1308798" cy="1308000"/>
          </a:xfrm>
          <a:prstGeom prst="ellipse">
            <a:avLst/>
          </a:prstGeom>
          <a:solidFill>
            <a:schemeClr val="bg1">
              <a:lumMod val="95000"/>
            </a:schemeClr>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68" name="Oval 8">
            <a:extLst>
              <a:ext uri="{FF2B5EF4-FFF2-40B4-BE49-F238E27FC236}">
                <a16:creationId xmlns:a16="http://schemas.microsoft.com/office/drawing/2014/main" id="{550B406B-ABBE-4FD3-9305-3BDBCCA90B08}"/>
              </a:ext>
            </a:extLst>
          </p:cNvPr>
          <p:cNvSpPr>
            <a:spLocks noChangeAspect="1" noChangeArrowheads="1"/>
          </p:cNvSpPr>
          <p:nvPr/>
        </p:nvSpPr>
        <p:spPr bwMode="auto">
          <a:xfrm>
            <a:off x="1834741" y="2980771"/>
            <a:ext cx="1308798" cy="1308000"/>
          </a:xfrm>
          <a:prstGeom prst="ellipse">
            <a:avLst/>
          </a:prstGeom>
          <a:solidFill>
            <a:schemeClr val="bg1">
              <a:lumMod val="95000"/>
            </a:schemeClr>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69" name="Oval 8">
            <a:extLst>
              <a:ext uri="{FF2B5EF4-FFF2-40B4-BE49-F238E27FC236}">
                <a16:creationId xmlns:a16="http://schemas.microsoft.com/office/drawing/2014/main" id="{9425370A-2239-4C49-8B17-E5542A709439}"/>
              </a:ext>
            </a:extLst>
          </p:cNvPr>
          <p:cNvSpPr>
            <a:spLocks noChangeAspect="1" noChangeArrowheads="1"/>
          </p:cNvSpPr>
          <p:nvPr/>
        </p:nvSpPr>
        <p:spPr bwMode="auto">
          <a:xfrm>
            <a:off x="9085255" y="2980771"/>
            <a:ext cx="1308798" cy="1308000"/>
          </a:xfrm>
          <a:prstGeom prst="ellipse">
            <a:avLst/>
          </a:prstGeom>
          <a:solidFill>
            <a:schemeClr val="bg1">
              <a:lumMod val="95000"/>
            </a:schemeClr>
          </a:solidFill>
          <a:ln>
            <a:noFill/>
          </a:ln>
          <a:effectLst/>
          <a:extLst/>
        </p:spPr>
        <p:txBody>
          <a:bodyPr anchor="ctr"/>
          <a:lstStyle>
            <a:lvl1pPr>
              <a:defRPr>
                <a:solidFill>
                  <a:schemeClr val="tx1"/>
                </a:solidFill>
                <a:latin typeface="Arial" panose="020B0604020202020204" pitchFamily="34" charset="0"/>
              </a:defRPr>
            </a:lvl1pPr>
            <a:lvl2pPr marL="685800">
              <a:defRPr>
                <a:solidFill>
                  <a:schemeClr val="tx1"/>
                </a:solidFill>
                <a:latin typeface="Arial" panose="020B0604020202020204" pitchFamily="34" charset="0"/>
              </a:defRPr>
            </a:lvl2pPr>
            <a:lvl3pPr marL="1371600">
              <a:defRPr>
                <a:solidFill>
                  <a:schemeClr val="tx1"/>
                </a:solidFill>
                <a:latin typeface="Arial" panose="020B0604020202020204" pitchFamily="34" charset="0"/>
              </a:defRPr>
            </a:lvl3pPr>
            <a:lvl4pPr marL="2057400">
              <a:defRPr>
                <a:solidFill>
                  <a:schemeClr val="tx1"/>
                </a:solidFill>
                <a:latin typeface="Arial" panose="020B0604020202020204" pitchFamily="34" charset="0"/>
              </a:defRPr>
            </a:lvl4pPr>
            <a:lvl5pPr marL="2743200">
              <a:defRPr>
                <a:solidFill>
                  <a:schemeClr val="tx1"/>
                </a:solidFill>
                <a:latin typeface="Arial" panose="020B0604020202020204" pitchFamily="34" charset="0"/>
              </a:defRPr>
            </a:lvl5pPr>
            <a:lvl6pPr marL="32004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6pPr>
            <a:lvl7pPr marL="36576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7pPr>
            <a:lvl8pPr marL="41148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8pPr>
            <a:lvl9pPr marL="4572000" eaLnBrk="0" fontAlgn="base" hangingPunct="0">
              <a:spcBef>
                <a:spcPct val="0"/>
              </a:spcBef>
              <a:spcAft>
                <a:spcPct val="0"/>
              </a:spcAft>
              <a:buFont typeface="Arial" panose="020B0604020202020204" pitchFamily="34" charset="0"/>
              <a:defRPr>
                <a:solidFill>
                  <a:schemeClr val="tx1"/>
                </a:solidFill>
                <a:latin typeface="Arial" panose="020B0604020202020204" pitchFamily="34" charset="0"/>
              </a:defRPr>
            </a:lvl9pPr>
          </a:lstStyle>
          <a:p>
            <a:pPr algn="ctr" eaLnBrk="1" latinLnBrk="1" hangingPunct="1"/>
            <a:endParaRPr lang="en-US" altLang="en-US">
              <a:latin typeface="Calibri" panose="020F0502020204030204" pitchFamily="34" charset="0"/>
              <a:ea typeface="等线" panose="02010600030101010101" pitchFamily="2" charset="-122"/>
              <a:cs typeface="等线" panose="02010600030101010101" pitchFamily="2" charset="-122"/>
              <a:sym typeface="Calibri" panose="020F0502020204030204" pitchFamily="34" charset="0"/>
            </a:endParaRPr>
          </a:p>
        </p:txBody>
      </p:sp>
      <p:sp>
        <p:nvSpPr>
          <p:cNvPr id="70" name="TextBox 16">
            <a:extLst>
              <a:ext uri="{FF2B5EF4-FFF2-40B4-BE49-F238E27FC236}">
                <a16:creationId xmlns:a16="http://schemas.microsoft.com/office/drawing/2014/main" id="{00CD1168-CF8A-49B9-9402-B7C89386913F}"/>
              </a:ext>
            </a:extLst>
          </p:cNvPr>
          <p:cNvSpPr>
            <a:spLocks noChangeArrowheads="1"/>
          </p:cNvSpPr>
          <p:nvPr/>
        </p:nvSpPr>
        <p:spPr bwMode="auto">
          <a:xfrm>
            <a:off x="8941348" y="4764268"/>
            <a:ext cx="1596612" cy="873701"/>
          </a:xfrm>
          <a:prstGeom prst="rect">
            <a:avLst/>
          </a:prstGeom>
          <a:noFill/>
          <a:ln>
            <a:noFill/>
          </a:ln>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cap="flat" cmpd="sng">
                <a:solidFill>
                  <a:srgbClr val="000000"/>
                </a:solidFill>
                <a:bevel/>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txBody>
          <a:bodyPr wrap="square">
            <a:spAutoFit/>
          </a:bodyPr>
          <a:lstStyle/>
          <a:p>
            <a:pPr algn="ctr">
              <a:lnSpc>
                <a:spcPct val="150000"/>
              </a:lnSpc>
            </a:pPr>
            <a:r>
              <a:rPr lang="en-US" altLang="en-US" dirty="0">
                <a:solidFill>
                  <a:srgbClr val="000000"/>
                </a:solidFill>
                <a:latin typeface="Montserrat" panose="00000500000000000000" pitchFamily="50" charset="0"/>
                <a:ea typeface="Calibri" panose="020F0502020204030204" pitchFamily="34" charset="0"/>
                <a:cs typeface="Calibri" panose="020F0502020204030204" pitchFamily="34" charset="0"/>
                <a:sym typeface="Calibri" panose="020F0502020204030204" pitchFamily="34" charset="0"/>
              </a:rPr>
              <a:t>Proactive</a:t>
            </a:r>
          </a:p>
          <a:p>
            <a:pPr algn="ctr">
              <a:lnSpc>
                <a:spcPct val="150000"/>
              </a:lnSpc>
            </a:pPr>
            <a:r>
              <a:rPr lang="en-US" altLang="en-US" dirty="0">
                <a:solidFill>
                  <a:srgbClr val="000000"/>
                </a:solidFill>
                <a:latin typeface="Montserrat" panose="00000500000000000000" pitchFamily="50" charset="0"/>
                <a:cs typeface="Calibri" panose="020F0502020204030204" pitchFamily="34" charset="0"/>
                <a:sym typeface="Calibri" panose="020F0502020204030204" pitchFamily="34" charset="0"/>
              </a:rPr>
              <a:t>Monitoring</a:t>
            </a:r>
            <a:endParaRPr lang="en-US" altLang="en-US" dirty="0">
              <a:latin typeface="Montserrat" panose="00000500000000000000" pitchFamily="50" charset="0"/>
            </a:endParaRPr>
          </a:p>
        </p:txBody>
      </p:sp>
      <p:pic>
        <p:nvPicPr>
          <p:cNvPr id="5" name="Picture 4">
            <a:extLst>
              <a:ext uri="{FF2B5EF4-FFF2-40B4-BE49-F238E27FC236}">
                <a16:creationId xmlns:a16="http://schemas.microsoft.com/office/drawing/2014/main" id="{70068063-CB13-4BCC-BE4D-851E4CA5E066}"/>
              </a:ext>
            </a:extLst>
          </p:cNvPr>
          <p:cNvPicPr>
            <a:picLocks noChangeAspect="1"/>
          </p:cNvPicPr>
          <p:nvPr/>
        </p:nvPicPr>
        <p:blipFill>
          <a:blip r:embed="rId4"/>
          <a:stretch>
            <a:fillRect/>
          </a:stretch>
        </p:blipFill>
        <p:spPr>
          <a:xfrm>
            <a:off x="9380406" y="3264837"/>
            <a:ext cx="717615" cy="717615"/>
          </a:xfrm>
          <a:prstGeom prst="rect">
            <a:avLst/>
          </a:prstGeom>
        </p:spPr>
      </p:pic>
      <p:pic>
        <p:nvPicPr>
          <p:cNvPr id="7" name="Picture 6">
            <a:extLst>
              <a:ext uri="{FF2B5EF4-FFF2-40B4-BE49-F238E27FC236}">
                <a16:creationId xmlns:a16="http://schemas.microsoft.com/office/drawing/2014/main" id="{0F014BCD-01F6-47B4-810E-D7371091C96C}"/>
              </a:ext>
            </a:extLst>
          </p:cNvPr>
          <p:cNvPicPr>
            <a:picLocks noChangeAspect="1"/>
          </p:cNvPicPr>
          <p:nvPr/>
        </p:nvPicPr>
        <p:blipFill>
          <a:blip r:embed="rId5"/>
          <a:stretch>
            <a:fillRect/>
          </a:stretch>
        </p:blipFill>
        <p:spPr>
          <a:xfrm>
            <a:off x="3855686" y="3219619"/>
            <a:ext cx="825397" cy="825397"/>
          </a:xfrm>
          <a:prstGeom prst="rect">
            <a:avLst/>
          </a:prstGeom>
        </p:spPr>
      </p:pic>
      <p:pic>
        <p:nvPicPr>
          <p:cNvPr id="9" name="Picture 8">
            <a:extLst>
              <a:ext uri="{FF2B5EF4-FFF2-40B4-BE49-F238E27FC236}">
                <a16:creationId xmlns:a16="http://schemas.microsoft.com/office/drawing/2014/main" id="{914B2BAE-A957-4C73-B2E0-C22284CDCB58}"/>
              </a:ext>
            </a:extLst>
          </p:cNvPr>
          <p:cNvPicPr>
            <a:picLocks noChangeAspect="1"/>
          </p:cNvPicPr>
          <p:nvPr/>
        </p:nvPicPr>
        <p:blipFill>
          <a:blip r:embed="rId6"/>
          <a:stretch>
            <a:fillRect/>
          </a:stretch>
        </p:blipFill>
        <p:spPr>
          <a:xfrm>
            <a:off x="2079087" y="3238363"/>
            <a:ext cx="825397" cy="825397"/>
          </a:xfrm>
          <a:prstGeom prst="rect">
            <a:avLst/>
          </a:prstGeom>
        </p:spPr>
      </p:pic>
      <p:pic>
        <p:nvPicPr>
          <p:cNvPr id="11" name="Picture 10">
            <a:extLst>
              <a:ext uri="{FF2B5EF4-FFF2-40B4-BE49-F238E27FC236}">
                <a16:creationId xmlns:a16="http://schemas.microsoft.com/office/drawing/2014/main" id="{9482698D-C33E-4073-A002-EF5F28BD6015}"/>
              </a:ext>
            </a:extLst>
          </p:cNvPr>
          <p:cNvPicPr>
            <a:picLocks noChangeAspect="1"/>
          </p:cNvPicPr>
          <p:nvPr/>
        </p:nvPicPr>
        <p:blipFill>
          <a:blip r:embed="rId7"/>
          <a:stretch>
            <a:fillRect/>
          </a:stretch>
        </p:blipFill>
        <p:spPr>
          <a:xfrm>
            <a:off x="7556911" y="3264837"/>
            <a:ext cx="770686" cy="770686"/>
          </a:xfrm>
          <a:prstGeom prst="rect">
            <a:avLst/>
          </a:prstGeom>
        </p:spPr>
      </p:pic>
      <p:pic>
        <p:nvPicPr>
          <p:cNvPr id="13" name="Picture 12" descr="A close up of a sign&#10;&#10;Description automatically generated">
            <a:extLst>
              <a:ext uri="{FF2B5EF4-FFF2-40B4-BE49-F238E27FC236}">
                <a16:creationId xmlns:a16="http://schemas.microsoft.com/office/drawing/2014/main" id="{47446393-BE3D-4AA7-AC42-DD3413A0B450}"/>
              </a:ext>
            </a:extLst>
          </p:cNvPr>
          <p:cNvPicPr>
            <a:picLocks noChangeAspect="1"/>
          </p:cNvPicPr>
          <p:nvPr/>
        </p:nvPicPr>
        <p:blipFill>
          <a:blip r:embed="rId8"/>
          <a:stretch>
            <a:fillRect/>
          </a:stretch>
        </p:blipFill>
        <p:spPr>
          <a:xfrm>
            <a:off x="5695828" y="3235910"/>
            <a:ext cx="825397" cy="825397"/>
          </a:xfrm>
          <a:prstGeom prst="rect">
            <a:avLst/>
          </a:prstGeom>
        </p:spPr>
      </p:pic>
    </p:spTree>
    <p:extLst>
      <p:ext uri="{BB962C8B-B14F-4D97-AF65-F5344CB8AC3E}">
        <p14:creationId xmlns:p14="http://schemas.microsoft.com/office/powerpoint/2010/main" val="2231843663"/>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theme/theme1.xml><?xml version="1.0" encoding="utf-8"?>
<a:theme xmlns:a="http://schemas.openxmlformats.org/drawingml/2006/main" name="Office Theme">
  <a:themeElements>
    <a:clrScheme name="Power Color">
      <a:dk1>
        <a:srgbClr val="000000"/>
      </a:dk1>
      <a:lt1>
        <a:srgbClr val="FFFFFF"/>
      </a:lt1>
      <a:dk2>
        <a:srgbClr val="000000"/>
      </a:dk2>
      <a:lt2>
        <a:srgbClr val="FFFFFF"/>
      </a:lt2>
      <a:accent1>
        <a:srgbClr val="7F3EB2"/>
      </a:accent1>
      <a:accent2>
        <a:srgbClr val="FF5988"/>
      </a:accent2>
      <a:accent3>
        <a:srgbClr val="8A48BE"/>
      </a:accent3>
      <a:accent4>
        <a:srgbClr val="FE6D96"/>
      </a:accent4>
      <a:accent5>
        <a:srgbClr val="9B58D0"/>
      </a:accent5>
      <a:accent6>
        <a:srgbClr val="FD83A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Power Color">
      <a:dk1>
        <a:srgbClr val="000000"/>
      </a:dk1>
      <a:lt1>
        <a:srgbClr val="FFFFFF"/>
      </a:lt1>
      <a:dk2>
        <a:srgbClr val="000000"/>
      </a:dk2>
      <a:lt2>
        <a:srgbClr val="FFFFFF"/>
      </a:lt2>
      <a:accent1>
        <a:srgbClr val="7F3EB2"/>
      </a:accent1>
      <a:accent2>
        <a:srgbClr val="FF5988"/>
      </a:accent2>
      <a:accent3>
        <a:srgbClr val="8A48BE"/>
      </a:accent3>
      <a:accent4>
        <a:srgbClr val="FE6D96"/>
      </a:accent4>
      <a:accent5>
        <a:srgbClr val="9B58D0"/>
      </a:accent5>
      <a:accent6>
        <a:srgbClr val="FD83A6"/>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gradFill>
          <a:gsLst>
            <a:gs pos="0">
              <a:schemeClr val="accent1"/>
            </a:gs>
            <a:gs pos="100000">
              <a:schemeClr val="accent2"/>
            </a:gs>
          </a:gsLst>
          <a:lin ang="2700000" scaled="0"/>
        </a:gradFill>
        <a:ln>
          <a:noFill/>
        </a:ln>
      </a:spPr>
      <a:bodyPr lIns="0" tIns="0" rIns="0" bIns="0"/>
      <a:lstStyle>
        <a:defPPr>
          <a:defRPr/>
        </a:defPPr>
      </a:lstStyle>
    </a:spDef>
    <a:lnDef>
      <a:spPr>
        <a:ln w="25400">
          <a:gradFill>
            <a:gsLst>
              <a:gs pos="0">
                <a:schemeClr val="accent1"/>
              </a:gs>
              <a:gs pos="100000">
                <a:schemeClr val="accent2"/>
              </a:gs>
            </a:gsLst>
            <a:lin ang="2700000" scaled="0"/>
          </a:gradFill>
        </a:ln>
      </a:spPr>
      <a:bodyPr/>
      <a:lstStyle/>
      <a:style>
        <a:lnRef idx="1">
          <a:schemeClr val="accent1"/>
        </a:lnRef>
        <a:fillRef idx="0">
          <a:schemeClr val="accent1"/>
        </a:fillRef>
        <a:effectRef idx="0">
          <a:schemeClr val="accent1"/>
        </a:effectRef>
        <a:fontRef idx="minor">
          <a:schemeClr val="tx1"/>
        </a:fontRef>
      </a:style>
    </a:ln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996</TotalTime>
  <Words>643</Words>
  <Application>Microsoft Office PowerPoint</Application>
  <PresentationFormat>Widescreen</PresentationFormat>
  <Paragraphs>126</Paragraphs>
  <Slides>11</Slides>
  <Notes>6</Notes>
  <HiddenSlides>0</HiddenSlides>
  <MMClips>0</MMClips>
  <ScaleCrop>false</ScaleCrop>
  <HeadingPairs>
    <vt:vector size="6" baseType="variant">
      <vt:variant>
        <vt:lpstr>Fonts Used</vt:lpstr>
      </vt:variant>
      <vt:variant>
        <vt:i4>5</vt:i4>
      </vt:variant>
      <vt:variant>
        <vt:lpstr>Theme</vt:lpstr>
      </vt:variant>
      <vt:variant>
        <vt:i4>2</vt:i4>
      </vt:variant>
      <vt:variant>
        <vt:lpstr>Slide Titles</vt:lpstr>
      </vt:variant>
      <vt:variant>
        <vt:i4>11</vt:i4>
      </vt:variant>
    </vt:vector>
  </HeadingPairs>
  <TitlesOfParts>
    <vt:vector size="18" baseType="lpstr">
      <vt:lpstr>Source Sans Pro</vt:lpstr>
      <vt:lpstr>Calibri</vt:lpstr>
      <vt:lpstr>Arial</vt:lpstr>
      <vt:lpstr>Montserrat</vt:lpstr>
      <vt:lpstr>Titillium</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Vertoz 4</dc:creator>
  <cp:lastModifiedBy>Charmi Gandhi</cp:lastModifiedBy>
  <cp:revision>144</cp:revision>
  <dcterms:created xsi:type="dcterms:W3CDTF">2019-03-06T09:14:00Z</dcterms:created>
  <dcterms:modified xsi:type="dcterms:W3CDTF">2019-04-22T09:20:24Z</dcterms:modified>
</cp:coreProperties>
</file>