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715" r:id="rId2"/>
  </p:sldMasterIdLst>
  <p:notesMasterIdLst>
    <p:notesMasterId r:id="rId14"/>
  </p:notesMasterIdLst>
  <p:sldIdLst>
    <p:sldId id="312" r:id="rId3"/>
    <p:sldId id="408" r:id="rId4"/>
    <p:sldId id="409" r:id="rId5"/>
    <p:sldId id="407" r:id="rId6"/>
    <p:sldId id="395" r:id="rId7"/>
    <p:sldId id="411" r:id="rId8"/>
    <p:sldId id="392" r:id="rId9"/>
    <p:sldId id="297" r:id="rId10"/>
    <p:sldId id="405" r:id="rId11"/>
    <p:sldId id="412" r:id="rId12"/>
    <p:sldId id="410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50" charset="0"/>
      <p:regular r:id="rId19"/>
      <p:bold r:id="rId20"/>
      <p:italic r:id="rId21"/>
      <p:boldItalic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8A3E"/>
    <a:srgbClr val="6EDF41"/>
    <a:srgbClr val="68B545"/>
    <a:srgbClr val="008E40"/>
    <a:srgbClr val="00F66F"/>
    <a:srgbClr val="9CE0BB"/>
    <a:srgbClr val="56CB8B"/>
    <a:srgbClr val="64646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/>
    <p:restoredTop sz="95380" autoAdjust="0"/>
  </p:normalViewPr>
  <p:slideViewPr>
    <p:cSldViewPr snapToGrid="0" snapToObjects="1" showGuides="1">
      <p:cViewPr varScale="1">
        <p:scale>
          <a:sx n="86" d="100"/>
          <a:sy n="86" d="100"/>
        </p:scale>
        <p:origin x="846" y="78"/>
      </p:cViewPr>
      <p:guideLst>
        <p:guide orient="horz" pos="21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4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04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4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44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1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146" y="3626068"/>
            <a:ext cx="2827708" cy="576492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867207" y="4357948"/>
            <a:ext cx="2452498" cy="433560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03601533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5661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496986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62898" y="2618414"/>
            <a:ext cx="1538402" cy="2730998"/>
          </a:xfrm>
          <a:prstGeom prst="roundRect">
            <a:avLst>
              <a:gd name="adj" fmla="val 0"/>
            </a:avLst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75" y="2160820"/>
            <a:ext cx="1781850" cy="3632707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27672" y="2618414"/>
            <a:ext cx="1538402" cy="273099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17747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907" y="3536414"/>
            <a:ext cx="2179621" cy="4443652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850" y="3274540"/>
            <a:ext cx="2354068" cy="4679611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318194" y="4080739"/>
            <a:ext cx="1898127" cy="33624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683638" y="3696393"/>
            <a:ext cx="2189830" cy="3887716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4453989" y="3502568"/>
            <a:ext cx="660400" cy="13392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10459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342" y="-963827"/>
            <a:ext cx="5339879" cy="9127998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386" y="1512392"/>
            <a:ext cx="1942648" cy="3960529"/>
          </a:xfrm>
          <a:prstGeom prst="rect">
            <a:avLst/>
          </a:prstGeom>
          <a:effectLst/>
        </p:spPr>
      </p:pic>
      <p:sp>
        <p:nvSpPr>
          <p:cNvPr id="1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069988" y="1999166"/>
            <a:ext cx="1727361" cy="3007952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037439964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300984" y="4215384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2553" y="3076055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685085" y="820709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0487042" y="-311247"/>
            <a:ext cx="2093976" cy="37216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00000"/>
            </a:camera>
            <a:lightRig rig="threePt" dir="t"/>
          </a:scene3d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161" y="2213356"/>
            <a:ext cx="5203862" cy="3360312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7016275" y="1791063"/>
            <a:ext cx="1901952" cy="393192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  <a:scene3d>
            <a:camera prst="orthographicFront">
              <a:rot lat="2400000" lon="2400000" rev="3630000"/>
            </a:camera>
            <a:lightRig rig="threePt" dir="t"/>
          </a:scene3d>
          <a:sp3d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9842134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353" y="-677528"/>
            <a:ext cx="2179780" cy="425827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9323" y="1094122"/>
            <a:ext cx="2179780" cy="425827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977" y="-392322"/>
            <a:ext cx="2179780" cy="4258277"/>
          </a:xfrm>
          <a:prstGeom prst="rect">
            <a:avLst/>
          </a:prstGeom>
        </p:spPr>
      </p:pic>
      <p:sp>
        <p:nvSpPr>
          <p:cNvPr id="3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246988" y="-22859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99985" y="17487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326256" y="262890"/>
            <a:ext cx="1659300" cy="294894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705392957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069616" y="628716"/>
            <a:ext cx="4939393" cy="68580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88" y="2191658"/>
            <a:ext cx="1998958" cy="4075330"/>
          </a:xfrm>
          <a:prstGeom prst="rect">
            <a:avLst/>
          </a:prstGeom>
          <a:effectLst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619" y="1941731"/>
            <a:ext cx="2175811" cy="4325257"/>
          </a:xfrm>
          <a:prstGeom prst="rect">
            <a:avLst/>
          </a:prstGeom>
          <a:effectLst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908" y="4040025"/>
            <a:ext cx="1243445" cy="2404317"/>
          </a:xfrm>
          <a:prstGeom prst="rect">
            <a:avLst/>
          </a:prstGeom>
          <a:effectLst/>
        </p:spPr>
      </p:pic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894174" y="2693775"/>
            <a:ext cx="1771047" cy="311330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265039" y="2323070"/>
            <a:ext cx="2001318" cy="357407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822122" y="4762702"/>
            <a:ext cx="774384" cy="96329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72151" y="2075937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904735" y="2154587"/>
            <a:ext cx="691979" cy="131412"/>
          </a:xfrm>
          <a:prstGeom prst="rect">
            <a:avLst/>
          </a:prstGeom>
          <a:solidFill>
            <a:srgbClr val="F4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094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066806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257860063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5937377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-1" fmla="*/ 1815121 w 7680637"/>
              <a:gd name="connsiteY0-2" fmla="*/ 575706 h 4910916"/>
              <a:gd name="connsiteX1-3" fmla="*/ 1958741 w 7680637"/>
              <a:gd name="connsiteY1-4" fmla="*/ 578860 h 4910916"/>
              <a:gd name="connsiteX2-5" fmla="*/ 2359375 w 7680637"/>
              <a:gd name="connsiteY2-6" fmla="*/ 688177 h 4910916"/>
              <a:gd name="connsiteX3-7" fmla="*/ 2789536 w 7680637"/>
              <a:gd name="connsiteY3-8" fmla="*/ 948486 h 4910916"/>
              <a:gd name="connsiteX4-9" fmla="*/ 3102571 w 7680637"/>
              <a:gd name="connsiteY4-10" fmla="*/ 1217819 h 4910916"/>
              <a:gd name="connsiteX5-11" fmla="*/ 3332895 w 7680637"/>
              <a:gd name="connsiteY5-12" fmla="*/ 1453908 h 4910916"/>
              <a:gd name="connsiteX6-13" fmla="*/ 3547486 w 7680637"/>
              <a:gd name="connsiteY6-14" fmla="*/ 1699728 h 4910916"/>
              <a:gd name="connsiteX7-15" fmla="*/ 3559541 w 7680637"/>
              <a:gd name="connsiteY7-16" fmla="*/ 1711279 h 4910916"/>
              <a:gd name="connsiteX8-17" fmla="*/ 3594844 w 7680637"/>
              <a:gd name="connsiteY8-18" fmla="*/ 1754304 h 4910916"/>
              <a:gd name="connsiteX9-19" fmla="*/ 3608488 w 7680637"/>
              <a:gd name="connsiteY9-20" fmla="*/ 1774075 h 4910916"/>
              <a:gd name="connsiteX10-21" fmla="*/ 3859378 w 7680637"/>
              <a:gd name="connsiteY10-22" fmla="*/ 2104986 h 4910916"/>
              <a:gd name="connsiteX11-23" fmla="*/ 4127150 w 7680637"/>
              <a:gd name="connsiteY11-24" fmla="*/ 2531885 h 4910916"/>
              <a:gd name="connsiteX12-25" fmla="*/ 4318633 w 7680637"/>
              <a:gd name="connsiteY12-26" fmla="*/ 2969503 h 4910916"/>
              <a:gd name="connsiteX13-27" fmla="*/ 4397027 w 7680637"/>
              <a:gd name="connsiteY13-28" fmla="*/ 3404098 h 4910916"/>
              <a:gd name="connsiteX14-29" fmla="*/ 4225697 w 7680637"/>
              <a:gd name="connsiteY14-30" fmla="*/ 3994367 h 4910916"/>
              <a:gd name="connsiteX15-31" fmla="*/ 4062935 w 7680637"/>
              <a:gd name="connsiteY15-32" fmla="*/ 4183760 h 4910916"/>
              <a:gd name="connsiteX16-33" fmla="*/ 4026361 w 7680637"/>
              <a:gd name="connsiteY16-34" fmla="*/ 4222769 h 4910916"/>
              <a:gd name="connsiteX17-35" fmla="*/ 3960411 w 7680637"/>
              <a:gd name="connsiteY17-36" fmla="*/ 4276882 h 4910916"/>
              <a:gd name="connsiteX18-37" fmla="*/ 3930096 w 7680637"/>
              <a:gd name="connsiteY18-38" fmla="*/ 4294610 h 4910916"/>
              <a:gd name="connsiteX19-39" fmla="*/ 3581683 w 7680637"/>
              <a:gd name="connsiteY19-40" fmla="*/ 4498437 h 4910916"/>
              <a:gd name="connsiteX20-41" fmla="*/ 3065181 w 7680637"/>
              <a:gd name="connsiteY20-42" fmla="*/ 4687197 h 4910916"/>
              <a:gd name="connsiteX21-43" fmla="*/ 2281419 w 7680637"/>
              <a:gd name="connsiteY21-44" fmla="*/ 4850951 h 4910916"/>
              <a:gd name="connsiteX22-45" fmla="*/ 1509106 w 7680637"/>
              <a:gd name="connsiteY22-46" fmla="*/ 4910820 h 4910916"/>
              <a:gd name="connsiteX23-47" fmla="*/ 987175 w 7680637"/>
              <a:gd name="connsiteY23-48" fmla="*/ 4861062 h 4910916"/>
              <a:gd name="connsiteX24-49" fmla="*/ 589146 w 7680637"/>
              <a:gd name="connsiteY24-50" fmla="*/ 4727900 h 4910916"/>
              <a:gd name="connsiteX25-51" fmla="*/ 309879 w 7680637"/>
              <a:gd name="connsiteY25-52" fmla="*/ 4528000 h 4910916"/>
              <a:gd name="connsiteX26-53" fmla="*/ 268865 w 7680637"/>
              <a:gd name="connsiteY26-54" fmla="*/ 4488072 h 4910916"/>
              <a:gd name="connsiteX27-55" fmla="*/ 226554 w 7680637"/>
              <a:gd name="connsiteY27-56" fmla="*/ 4436505 h 4910916"/>
              <a:gd name="connsiteX28-57" fmla="*/ 218482 w 7680637"/>
              <a:gd name="connsiteY28-58" fmla="*/ 4421951 h 4910916"/>
              <a:gd name="connsiteX29-59" fmla="*/ 164739 w 7680637"/>
              <a:gd name="connsiteY29-60" fmla="*/ 4339798 h 4910916"/>
              <a:gd name="connsiteX30-61" fmla="*/ 30218 w 7680637"/>
              <a:gd name="connsiteY30-62" fmla="*/ 3978516 h 4910916"/>
              <a:gd name="connsiteX31-63" fmla="*/ 6563 w 7680637"/>
              <a:gd name="connsiteY31-64" fmla="*/ 3481803 h 4910916"/>
              <a:gd name="connsiteX32-65" fmla="*/ 94549 w 7680637"/>
              <a:gd name="connsiteY32-66" fmla="*/ 2948010 h 4910916"/>
              <a:gd name="connsiteX33-67" fmla="*/ 517592 w 7680637"/>
              <a:gd name="connsiteY33-68" fmla="*/ 1774309 h 4910916"/>
              <a:gd name="connsiteX34-69" fmla="*/ 854449 w 7680637"/>
              <a:gd name="connsiteY34-70" fmla="*/ 1197238 h 4910916"/>
              <a:gd name="connsiteX35-71" fmla="*/ 1142073 w 7680637"/>
              <a:gd name="connsiteY35-72" fmla="*/ 876277 h 4910916"/>
              <a:gd name="connsiteX36-73" fmla="*/ 1156923 w 7680637"/>
              <a:gd name="connsiteY36-74" fmla="*/ 860124 h 4910916"/>
              <a:gd name="connsiteX37-75" fmla="*/ 1219944 w 7680637"/>
              <a:gd name="connsiteY37-76" fmla="*/ 808414 h 4910916"/>
              <a:gd name="connsiteX38-77" fmla="*/ 1243132 w 7680637"/>
              <a:gd name="connsiteY38-78" fmla="*/ 793623 h 4910916"/>
              <a:gd name="connsiteX39-79" fmla="*/ 1408343 w 7680637"/>
              <a:gd name="connsiteY39-80" fmla="*/ 687974 h 4910916"/>
              <a:gd name="connsiteX40-81" fmla="*/ 1815121 w 7680637"/>
              <a:gd name="connsiteY40-82" fmla="*/ 575706 h 4910916"/>
              <a:gd name="connsiteX41-83" fmla="*/ 5284387 w 7680637"/>
              <a:gd name="connsiteY41-84" fmla="*/ 2396248 h 4910916"/>
              <a:gd name="connsiteX42-85" fmla="*/ 7680637 w 7680637"/>
              <a:gd name="connsiteY42-86" fmla="*/ 0 h 4910916"/>
              <a:gd name="connsiteX43-87" fmla="*/ 7680637 w 7680637"/>
              <a:gd name="connsiteY43-88" fmla="*/ 2396248 h 4910916"/>
              <a:gd name="connsiteX44-89" fmla="*/ 5284387 w 7680637"/>
              <a:gd name="connsiteY44-90" fmla="*/ 2396248 h 4910916"/>
              <a:gd name="connsiteX0-91" fmla="*/ 1815121 w 7680637"/>
              <a:gd name="connsiteY0-92" fmla="*/ 1241 h 4336451"/>
              <a:gd name="connsiteX1-93" fmla="*/ 1958741 w 7680637"/>
              <a:gd name="connsiteY1-94" fmla="*/ 4395 h 4336451"/>
              <a:gd name="connsiteX2-95" fmla="*/ 2359375 w 7680637"/>
              <a:gd name="connsiteY2-96" fmla="*/ 113712 h 4336451"/>
              <a:gd name="connsiteX3-97" fmla="*/ 2789536 w 7680637"/>
              <a:gd name="connsiteY3-98" fmla="*/ 374021 h 4336451"/>
              <a:gd name="connsiteX4-99" fmla="*/ 3102571 w 7680637"/>
              <a:gd name="connsiteY4-100" fmla="*/ 643354 h 4336451"/>
              <a:gd name="connsiteX5-101" fmla="*/ 3332895 w 7680637"/>
              <a:gd name="connsiteY5-102" fmla="*/ 879443 h 4336451"/>
              <a:gd name="connsiteX6-103" fmla="*/ 3547486 w 7680637"/>
              <a:gd name="connsiteY6-104" fmla="*/ 1125263 h 4336451"/>
              <a:gd name="connsiteX7-105" fmla="*/ 3559541 w 7680637"/>
              <a:gd name="connsiteY7-106" fmla="*/ 1136814 h 4336451"/>
              <a:gd name="connsiteX8-107" fmla="*/ 3594844 w 7680637"/>
              <a:gd name="connsiteY8-108" fmla="*/ 1179839 h 4336451"/>
              <a:gd name="connsiteX9-109" fmla="*/ 3608488 w 7680637"/>
              <a:gd name="connsiteY9-110" fmla="*/ 1199610 h 4336451"/>
              <a:gd name="connsiteX10-111" fmla="*/ 3859378 w 7680637"/>
              <a:gd name="connsiteY10-112" fmla="*/ 1530521 h 4336451"/>
              <a:gd name="connsiteX11-113" fmla="*/ 4127150 w 7680637"/>
              <a:gd name="connsiteY11-114" fmla="*/ 1957420 h 4336451"/>
              <a:gd name="connsiteX12-115" fmla="*/ 4318633 w 7680637"/>
              <a:gd name="connsiteY12-116" fmla="*/ 2395038 h 4336451"/>
              <a:gd name="connsiteX13-117" fmla="*/ 4397027 w 7680637"/>
              <a:gd name="connsiteY13-118" fmla="*/ 2829633 h 4336451"/>
              <a:gd name="connsiteX14-119" fmla="*/ 4225697 w 7680637"/>
              <a:gd name="connsiteY14-120" fmla="*/ 3419902 h 4336451"/>
              <a:gd name="connsiteX15-121" fmla="*/ 4062935 w 7680637"/>
              <a:gd name="connsiteY15-122" fmla="*/ 3609295 h 4336451"/>
              <a:gd name="connsiteX16-123" fmla="*/ 4026361 w 7680637"/>
              <a:gd name="connsiteY16-124" fmla="*/ 3648304 h 4336451"/>
              <a:gd name="connsiteX17-125" fmla="*/ 3960411 w 7680637"/>
              <a:gd name="connsiteY17-126" fmla="*/ 3702417 h 4336451"/>
              <a:gd name="connsiteX18-127" fmla="*/ 3930096 w 7680637"/>
              <a:gd name="connsiteY18-128" fmla="*/ 3720145 h 4336451"/>
              <a:gd name="connsiteX19-129" fmla="*/ 3581683 w 7680637"/>
              <a:gd name="connsiteY19-130" fmla="*/ 3923972 h 4336451"/>
              <a:gd name="connsiteX20-131" fmla="*/ 3065181 w 7680637"/>
              <a:gd name="connsiteY20-132" fmla="*/ 4112732 h 4336451"/>
              <a:gd name="connsiteX21-133" fmla="*/ 2281419 w 7680637"/>
              <a:gd name="connsiteY21-134" fmla="*/ 4276486 h 4336451"/>
              <a:gd name="connsiteX22-135" fmla="*/ 1509106 w 7680637"/>
              <a:gd name="connsiteY22-136" fmla="*/ 4336355 h 4336451"/>
              <a:gd name="connsiteX23-137" fmla="*/ 987175 w 7680637"/>
              <a:gd name="connsiteY23-138" fmla="*/ 4286597 h 4336451"/>
              <a:gd name="connsiteX24-139" fmla="*/ 589146 w 7680637"/>
              <a:gd name="connsiteY24-140" fmla="*/ 4153435 h 4336451"/>
              <a:gd name="connsiteX25-141" fmla="*/ 309879 w 7680637"/>
              <a:gd name="connsiteY25-142" fmla="*/ 3953535 h 4336451"/>
              <a:gd name="connsiteX26-143" fmla="*/ 268865 w 7680637"/>
              <a:gd name="connsiteY26-144" fmla="*/ 3913607 h 4336451"/>
              <a:gd name="connsiteX27-145" fmla="*/ 226554 w 7680637"/>
              <a:gd name="connsiteY27-146" fmla="*/ 3862040 h 4336451"/>
              <a:gd name="connsiteX28-147" fmla="*/ 218482 w 7680637"/>
              <a:gd name="connsiteY28-148" fmla="*/ 3847486 h 4336451"/>
              <a:gd name="connsiteX29-149" fmla="*/ 164739 w 7680637"/>
              <a:gd name="connsiteY29-150" fmla="*/ 3765333 h 4336451"/>
              <a:gd name="connsiteX30-151" fmla="*/ 30218 w 7680637"/>
              <a:gd name="connsiteY30-152" fmla="*/ 3404051 h 4336451"/>
              <a:gd name="connsiteX31-153" fmla="*/ 6563 w 7680637"/>
              <a:gd name="connsiteY31-154" fmla="*/ 2907338 h 4336451"/>
              <a:gd name="connsiteX32-155" fmla="*/ 94549 w 7680637"/>
              <a:gd name="connsiteY32-156" fmla="*/ 2373545 h 4336451"/>
              <a:gd name="connsiteX33-157" fmla="*/ 517592 w 7680637"/>
              <a:gd name="connsiteY33-158" fmla="*/ 1199844 h 4336451"/>
              <a:gd name="connsiteX34-159" fmla="*/ 854449 w 7680637"/>
              <a:gd name="connsiteY34-160" fmla="*/ 622773 h 4336451"/>
              <a:gd name="connsiteX35-161" fmla="*/ 1142073 w 7680637"/>
              <a:gd name="connsiteY35-162" fmla="*/ 301812 h 4336451"/>
              <a:gd name="connsiteX36-163" fmla="*/ 1156923 w 7680637"/>
              <a:gd name="connsiteY36-164" fmla="*/ 285659 h 4336451"/>
              <a:gd name="connsiteX37-165" fmla="*/ 1219944 w 7680637"/>
              <a:gd name="connsiteY37-166" fmla="*/ 233949 h 4336451"/>
              <a:gd name="connsiteX38-167" fmla="*/ 1243132 w 7680637"/>
              <a:gd name="connsiteY38-168" fmla="*/ 219158 h 4336451"/>
              <a:gd name="connsiteX39-169" fmla="*/ 1408343 w 7680637"/>
              <a:gd name="connsiteY39-170" fmla="*/ 113509 h 4336451"/>
              <a:gd name="connsiteX40-171" fmla="*/ 1815121 w 7680637"/>
              <a:gd name="connsiteY40-172" fmla="*/ 1241 h 4336451"/>
              <a:gd name="connsiteX41-173" fmla="*/ 5284387 w 7680637"/>
              <a:gd name="connsiteY41-174" fmla="*/ 1821783 h 4336451"/>
              <a:gd name="connsiteX42-175" fmla="*/ 7680637 w 7680637"/>
              <a:gd name="connsiteY42-176" fmla="*/ 1821783 h 4336451"/>
              <a:gd name="connsiteX43-177" fmla="*/ 5284387 w 7680637"/>
              <a:gd name="connsiteY43-178" fmla="*/ 1821783 h 4336451"/>
              <a:gd name="connsiteX0-179" fmla="*/ 1815121 w 4397254"/>
              <a:gd name="connsiteY0-180" fmla="*/ 1241 h 4336451"/>
              <a:gd name="connsiteX1-181" fmla="*/ 1958741 w 4397254"/>
              <a:gd name="connsiteY1-182" fmla="*/ 4395 h 4336451"/>
              <a:gd name="connsiteX2-183" fmla="*/ 2359375 w 4397254"/>
              <a:gd name="connsiteY2-184" fmla="*/ 113712 h 4336451"/>
              <a:gd name="connsiteX3-185" fmla="*/ 2789536 w 4397254"/>
              <a:gd name="connsiteY3-186" fmla="*/ 374021 h 4336451"/>
              <a:gd name="connsiteX4-187" fmla="*/ 3102571 w 4397254"/>
              <a:gd name="connsiteY4-188" fmla="*/ 643354 h 4336451"/>
              <a:gd name="connsiteX5-189" fmla="*/ 3332895 w 4397254"/>
              <a:gd name="connsiteY5-190" fmla="*/ 879443 h 4336451"/>
              <a:gd name="connsiteX6-191" fmla="*/ 3547486 w 4397254"/>
              <a:gd name="connsiteY6-192" fmla="*/ 1125263 h 4336451"/>
              <a:gd name="connsiteX7-193" fmla="*/ 3559541 w 4397254"/>
              <a:gd name="connsiteY7-194" fmla="*/ 1136814 h 4336451"/>
              <a:gd name="connsiteX8-195" fmla="*/ 3594844 w 4397254"/>
              <a:gd name="connsiteY8-196" fmla="*/ 1179839 h 4336451"/>
              <a:gd name="connsiteX9-197" fmla="*/ 3608488 w 4397254"/>
              <a:gd name="connsiteY9-198" fmla="*/ 1199610 h 4336451"/>
              <a:gd name="connsiteX10-199" fmla="*/ 3859378 w 4397254"/>
              <a:gd name="connsiteY10-200" fmla="*/ 1530521 h 4336451"/>
              <a:gd name="connsiteX11-201" fmla="*/ 4127150 w 4397254"/>
              <a:gd name="connsiteY11-202" fmla="*/ 1957420 h 4336451"/>
              <a:gd name="connsiteX12-203" fmla="*/ 4318633 w 4397254"/>
              <a:gd name="connsiteY12-204" fmla="*/ 2395038 h 4336451"/>
              <a:gd name="connsiteX13-205" fmla="*/ 4397027 w 4397254"/>
              <a:gd name="connsiteY13-206" fmla="*/ 2829633 h 4336451"/>
              <a:gd name="connsiteX14-207" fmla="*/ 4225697 w 4397254"/>
              <a:gd name="connsiteY14-208" fmla="*/ 3419902 h 4336451"/>
              <a:gd name="connsiteX15-209" fmla="*/ 4062935 w 4397254"/>
              <a:gd name="connsiteY15-210" fmla="*/ 3609295 h 4336451"/>
              <a:gd name="connsiteX16-211" fmla="*/ 4026361 w 4397254"/>
              <a:gd name="connsiteY16-212" fmla="*/ 3648304 h 4336451"/>
              <a:gd name="connsiteX17-213" fmla="*/ 3960411 w 4397254"/>
              <a:gd name="connsiteY17-214" fmla="*/ 3702417 h 4336451"/>
              <a:gd name="connsiteX18-215" fmla="*/ 3930096 w 4397254"/>
              <a:gd name="connsiteY18-216" fmla="*/ 3720145 h 4336451"/>
              <a:gd name="connsiteX19-217" fmla="*/ 3581683 w 4397254"/>
              <a:gd name="connsiteY19-218" fmla="*/ 3923972 h 4336451"/>
              <a:gd name="connsiteX20-219" fmla="*/ 3065181 w 4397254"/>
              <a:gd name="connsiteY20-220" fmla="*/ 4112732 h 4336451"/>
              <a:gd name="connsiteX21-221" fmla="*/ 2281419 w 4397254"/>
              <a:gd name="connsiteY21-222" fmla="*/ 4276486 h 4336451"/>
              <a:gd name="connsiteX22-223" fmla="*/ 1509106 w 4397254"/>
              <a:gd name="connsiteY22-224" fmla="*/ 4336355 h 4336451"/>
              <a:gd name="connsiteX23-225" fmla="*/ 987175 w 4397254"/>
              <a:gd name="connsiteY23-226" fmla="*/ 4286597 h 4336451"/>
              <a:gd name="connsiteX24-227" fmla="*/ 589146 w 4397254"/>
              <a:gd name="connsiteY24-228" fmla="*/ 4153435 h 4336451"/>
              <a:gd name="connsiteX25-229" fmla="*/ 309879 w 4397254"/>
              <a:gd name="connsiteY25-230" fmla="*/ 3953535 h 4336451"/>
              <a:gd name="connsiteX26-231" fmla="*/ 268865 w 4397254"/>
              <a:gd name="connsiteY26-232" fmla="*/ 3913607 h 4336451"/>
              <a:gd name="connsiteX27-233" fmla="*/ 226554 w 4397254"/>
              <a:gd name="connsiteY27-234" fmla="*/ 3862040 h 4336451"/>
              <a:gd name="connsiteX28-235" fmla="*/ 218482 w 4397254"/>
              <a:gd name="connsiteY28-236" fmla="*/ 3847486 h 4336451"/>
              <a:gd name="connsiteX29-237" fmla="*/ 164739 w 4397254"/>
              <a:gd name="connsiteY29-238" fmla="*/ 3765333 h 4336451"/>
              <a:gd name="connsiteX30-239" fmla="*/ 30218 w 4397254"/>
              <a:gd name="connsiteY30-240" fmla="*/ 3404051 h 4336451"/>
              <a:gd name="connsiteX31-241" fmla="*/ 6563 w 4397254"/>
              <a:gd name="connsiteY31-242" fmla="*/ 2907338 h 4336451"/>
              <a:gd name="connsiteX32-243" fmla="*/ 94549 w 4397254"/>
              <a:gd name="connsiteY32-244" fmla="*/ 2373545 h 4336451"/>
              <a:gd name="connsiteX33-245" fmla="*/ 517592 w 4397254"/>
              <a:gd name="connsiteY33-246" fmla="*/ 1199844 h 4336451"/>
              <a:gd name="connsiteX34-247" fmla="*/ 854449 w 4397254"/>
              <a:gd name="connsiteY34-248" fmla="*/ 622773 h 4336451"/>
              <a:gd name="connsiteX35-249" fmla="*/ 1142073 w 4397254"/>
              <a:gd name="connsiteY35-250" fmla="*/ 301812 h 4336451"/>
              <a:gd name="connsiteX36-251" fmla="*/ 1156923 w 4397254"/>
              <a:gd name="connsiteY36-252" fmla="*/ 285659 h 4336451"/>
              <a:gd name="connsiteX37-253" fmla="*/ 1219944 w 4397254"/>
              <a:gd name="connsiteY37-254" fmla="*/ 233949 h 4336451"/>
              <a:gd name="connsiteX38-255" fmla="*/ 1243132 w 4397254"/>
              <a:gd name="connsiteY38-256" fmla="*/ 219158 h 4336451"/>
              <a:gd name="connsiteX39-257" fmla="*/ 1408343 w 4397254"/>
              <a:gd name="connsiteY39-258" fmla="*/ 113509 h 4336451"/>
              <a:gd name="connsiteX40-259" fmla="*/ 1815121 w 4397254"/>
              <a:gd name="connsiteY40-260" fmla="*/ 1241 h 433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74695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360087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85800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34374" y="2099850"/>
            <a:ext cx="3471826" cy="347182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39284449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73857508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391665" y="694448"/>
            <a:ext cx="2108886" cy="239165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52851610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292414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041557" y="6858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3086100"/>
            <a:ext cx="2108886" cy="30861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69400508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69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663131" y="6858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528869" y="3429000"/>
            <a:ext cx="2865738" cy="27432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59748657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00441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-1" fmla="*/ 0 w 8116779"/>
              <a:gd name="connsiteY0-2" fmla="*/ 1301629 h 4419704"/>
              <a:gd name="connsiteX1-3" fmla="*/ 1864712 w 8116779"/>
              <a:gd name="connsiteY1-4" fmla="*/ 3118073 h 4419704"/>
              <a:gd name="connsiteX2-5" fmla="*/ 0 w 8116779"/>
              <a:gd name="connsiteY2-6" fmla="*/ 3118073 h 4419704"/>
              <a:gd name="connsiteX3-7" fmla="*/ 0 w 8116779"/>
              <a:gd name="connsiteY3-8" fmla="*/ 1301629 h 4419704"/>
              <a:gd name="connsiteX4-9" fmla="*/ 6799278 w 8116779"/>
              <a:gd name="connsiteY4-10" fmla="*/ 0 h 4419704"/>
              <a:gd name="connsiteX5-11" fmla="*/ 6880799 w 8116779"/>
              <a:gd name="connsiteY5-12" fmla="*/ 0 h 4419704"/>
              <a:gd name="connsiteX6-13" fmla="*/ 6908107 w 8116779"/>
              <a:gd name="connsiteY6-14" fmla="*/ 3274 h 4419704"/>
              <a:gd name="connsiteX7-15" fmla="*/ 7102842 w 8116779"/>
              <a:gd name="connsiteY7-16" fmla="*/ 26396 h 4419704"/>
              <a:gd name="connsiteX8-17" fmla="*/ 7597553 w 8116779"/>
              <a:gd name="connsiteY8-18" fmla="*/ 291168 h 4419704"/>
              <a:gd name="connsiteX9-19" fmla="*/ 7837931 w 8116779"/>
              <a:gd name="connsiteY9-20" fmla="*/ 629807 h 4419704"/>
              <a:gd name="connsiteX10-21" fmla="*/ 8005359 w 8116779"/>
              <a:gd name="connsiteY10-22" fmla="*/ 1103903 h 4419704"/>
              <a:gd name="connsiteX11-23" fmla="*/ 8076516 w 8116779"/>
              <a:gd name="connsiteY11-24" fmla="*/ 1510680 h 4419704"/>
              <a:gd name="connsiteX12-25" fmla="*/ 8104819 w 8116779"/>
              <a:gd name="connsiteY12-26" fmla="*/ 1839293 h 4419704"/>
              <a:gd name="connsiteX13-27" fmla="*/ 8114786 w 8116779"/>
              <a:gd name="connsiteY13-28" fmla="*/ 2165449 h 4419704"/>
              <a:gd name="connsiteX14-29" fmla="*/ 8116779 w 8116779"/>
              <a:gd name="connsiteY14-30" fmla="*/ 2182025 h 4419704"/>
              <a:gd name="connsiteX15-31" fmla="*/ 8116779 w 8116779"/>
              <a:gd name="connsiteY15-32" fmla="*/ 2237680 h 4419704"/>
              <a:gd name="connsiteX16-33" fmla="*/ 8114786 w 8116779"/>
              <a:gd name="connsiteY16-34" fmla="*/ 2261619 h 4419704"/>
              <a:gd name="connsiteX17-35" fmla="*/ 8098840 w 8116779"/>
              <a:gd name="connsiteY17-36" fmla="*/ 2676581 h 4419704"/>
              <a:gd name="connsiteX18-37" fmla="*/ 8035059 w 8116779"/>
              <a:gd name="connsiteY18-38" fmla="*/ 3176458 h 4419704"/>
              <a:gd name="connsiteX19-39" fmla="*/ 7905501 w 8116779"/>
              <a:gd name="connsiteY19-40" fmla="*/ 3636229 h 4419704"/>
              <a:gd name="connsiteX20-41" fmla="*/ 7690435 w 8116779"/>
              <a:gd name="connsiteY20-42" fmla="*/ 4021930 h 4419704"/>
              <a:gd name="connsiteX21-43" fmla="*/ 7183567 w 8116779"/>
              <a:gd name="connsiteY21-44" fmla="*/ 4369574 h 4419704"/>
              <a:gd name="connsiteX22-45" fmla="*/ 6937605 w 8116779"/>
              <a:gd name="connsiteY22-46" fmla="*/ 4412746 h 4419704"/>
              <a:gd name="connsiteX23-47" fmla="*/ 6884587 w 8116779"/>
              <a:gd name="connsiteY23-48" fmla="*/ 4419704 h 4419704"/>
              <a:gd name="connsiteX24-49" fmla="*/ 6799278 w 8116779"/>
              <a:gd name="connsiteY24-50" fmla="*/ 4419704 h 4419704"/>
              <a:gd name="connsiteX25-51" fmla="*/ 6764597 w 8116779"/>
              <a:gd name="connsiteY25-52" fmla="*/ 4414180 h 4419704"/>
              <a:gd name="connsiteX26-53" fmla="*/ 6365957 w 8116779"/>
              <a:gd name="connsiteY26-54" fmla="*/ 4350749 h 4419704"/>
              <a:gd name="connsiteX27-55" fmla="*/ 5846930 w 8116779"/>
              <a:gd name="connsiteY27-56" fmla="*/ 4169049 h 4419704"/>
              <a:gd name="connsiteX28-57" fmla="*/ 5137152 w 8116779"/>
              <a:gd name="connsiteY28-58" fmla="*/ 3798490 h 4419704"/>
              <a:gd name="connsiteX29-59" fmla="*/ 4502121 w 8116779"/>
              <a:gd name="connsiteY29-60" fmla="*/ 3354883 h 4419704"/>
              <a:gd name="connsiteX30-61" fmla="*/ 4130192 w 8116779"/>
              <a:gd name="connsiteY30-62" fmla="*/ 2985347 h 4419704"/>
              <a:gd name="connsiteX31-63" fmla="*/ 3906953 w 8116779"/>
              <a:gd name="connsiteY31-64" fmla="*/ 2629927 h 4419704"/>
              <a:gd name="connsiteX32-65" fmla="*/ 3817859 w 8116779"/>
              <a:gd name="connsiteY32-66" fmla="*/ 2298246 h 4419704"/>
              <a:gd name="connsiteX33-67" fmla="*/ 3811479 w 8116779"/>
              <a:gd name="connsiteY33-68" fmla="*/ 2241363 h 4419704"/>
              <a:gd name="connsiteX34-69" fmla="*/ 3811479 w 8116779"/>
              <a:gd name="connsiteY34-70" fmla="*/ 2174659 h 4419704"/>
              <a:gd name="connsiteX35-71" fmla="*/ 3814470 w 8116779"/>
              <a:gd name="connsiteY35-72" fmla="*/ 2158288 h 4419704"/>
              <a:gd name="connsiteX36-73" fmla="*/ 3825034 w 8116779"/>
              <a:gd name="connsiteY36-74" fmla="*/ 2060687 h 4419704"/>
              <a:gd name="connsiteX37-75" fmla="*/ 3950207 w 8116779"/>
              <a:gd name="connsiteY37-76" fmla="*/ 1696061 h 4419704"/>
              <a:gd name="connsiteX38-77" fmla="*/ 4246992 w 8116779"/>
              <a:gd name="connsiteY38-78" fmla="*/ 1297060 h 4419704"/>
              <a:gd name="connsiteX39-79" fmla="*/ 4653605 w 8116779"/>
              <a:gd name="connsiteY39-80" fmla="*/ 940210 h 4419704"/>
              <a:gd name="connsiteX40-81" fmla="*/ 5725146 w 8116779"/>
              <a:gd name="connsiteY40-82" fmla="*/ 301195 h 4419704"/>
              <a:gd name="connsiteX41-83" fmla="*/ 6351607 w 8116779"/>
              <a:gd name="connsiteY41-84" fmla="*/ 68750 h 4419704"/>
              <a:gd name="connsiteX42-85" fmla="*/ 6777552 w 8116779"/>
              <a:gd name="connsiteY42-86" fmla="*/ 3069 h 4419704"/>
              <a:gd name="connsiteX43-87" fmla="*/ 6799278 w 8116779"/>
              <a:gd name="connsiteY43-88" fmla="*/ 0 h 4419704"/>
              <a:gd name="connsiteX0-89" fmla="*/ 0 w 8116779"/>
              <a:gd name="connsiteY0-90" fmla="*/ 3118073 h 4419704"/>
              <a:gd name="connsiteX1-91" fmla="*/ 1864712 w 8116779"/>
              <a:gd name="connsiteY1-92" fmla="*/ 3118073 h 4419704"/>
              <a:gd name="connsiteX2-93" fmla="*/ 0 w 8116779"/>
              <a:gd name="connsiteY2-94" fmla="*/ 3118073 h 4419704"/>
              <a:gd name="connsiteX3-95" fmla="*/ 6799278 w 8116779"/>
              <a:gd name="connsiteY3-96" fmla="*/ 0 h 4419704"/>
              <a:gd name="connsiteX4-97" fmla="*/ 6880799 w 8116779"/>
              <a:gd name="connsiteY4-98" fmla="*/ 0 h 4419704"/>
              <a:gd name="connsiteX5-99" fmla="*/ 6908107 w 8116779"/>
              <a:gd name="connsiteY5-100" fmla="*/ 3274 h 4419704"/>
              <a:gd name="connsiteX6-101" fmla="*/ 7102842 w 8116779"/>
              <a:gd name="connsiteY6-102" fmla="*/ 26396 h 4419704"/>
              <a:gd name="connsiteX7-103" fmla="*/ 7597553 w 8116779"/>
              <a:gd name="connsiteY7-104" fmla="*/ 291168 h 4419704"/>
              <a:gd name="connsiteX8-105" fmla="*/ 7837931 w 8116779"/>
              <a:gd name="connsiteY8-106" fmla="*/ 629807 h 4419704"/>
              <a:gd name="connsiteX9-107" fmla="*/ 8005359 w 8116779"/>
              <a:gd name="connsiteY9-108" fmla="*/ 1103903 h 4419704"/>
              <a:gd name="connsiteX10-109" fmla="*/ 8076516 w 8116779"/>
              <a:gd name="connsiteY10-110" fmla="*/ 1510680 h 4419704"/>
              <a:gd name="connsiteX11-111" fmla="*/ 8104819 w 8116779"/>
              <a:gd name="connsiteY11-112" fmla="*/ 1839293 h 4419704"/>
              <a:gd name="connsiteX12-113" fmla="*/ 8114786 w 8116779"/>
              <a:gd name="connsiteY12-114" fmla="*/ 2165449 h 4419704"/>
              <a:gd name="connsiteX13-115" fmla="*/ 8116779 w 8116779"/>
              <a:gd name="connsiteY13-116" fmla="*/ 2182025 h 4419704"/>
              <a:gd name="connsiteX14-117" fmla="*/ 8116779 w 8116779"/>
              <a:gd name="connsiteY14-118" fmla="*/ 2237680 h 4419704"/>
              <a:gd name="connsiteX15-119" fmla="*/ 8114786 w 8116779"/>
              <a:gd name="connsiteY15-120" fmla="*/ 2261619 h 4419704"/>
              <a:gd name="connsiteX16-121" fmla="*/ 8098840 w 8116779"/>
              <a:gd name="connsiteY16-122" fmla="*/ 2676581 h 4419704"/>
              <a:gd name="connsiteX17-123" fmla="*/ 8035059 w 8116779"/>
              <a:gd name="connsiteY17-124" fmla="*/ 3176458 h 4419704"/>
              <a:gd name="connsiteX18-125" fmla="*/ 7905501 w 8116779"/>
              <a:gd name="connsiteY18-126" fmla="*/ 3636229 h 4419704"/>
              <a:gd name="connsiteX19-127" fmla="*/ 7690435 w 8116779"/>
              <a:gd name="connsiteY19-128" fmla="*/ 4021930 h 4419704"/>
              <a:gd name="connsiteX20-129" fmla="*/ 7183567 w 8116779"/>
              <a:gd name="connsiteY20-130" fmla="*/ 4369574 h 4419704"/>
              <a:gd name="connsiteX21-131" fmla="*/ 6937605 w 8116779"/>
              <a:gd name="connsiteY21-132" fmla="*/ 4412746 h 4419704"/>
              <a:gd name="connsiteX22-133" fmla="*/ 6884587 w 8116779"/>
              <a:gd name="connsiteY22-134" fmla="*/ 4419704 h 4419704"/>
              <a:gd name="connsiteX23-135" fmla="*/ 6799278 w 8116779"/>
              <a:gd name="connsiteY23-136" fmla="*/ 4419704 h 4419704"/>
              <a:gd name="connsiteX24-137" fmla="*/ 6764597 w 8116779"/>
              <a:gd name="connsiteY24-138" fmla="*/ 4414180 h 4419704"/>
              <a:gd name="connsiteX25-139" fmla="*/ 6365957 w 8116779"/>
              <a:gd name="connsiteY25-140" fmla="*/ 4350749 h 4419704"/>
              <a:gd name="connsiteX26-141" fmla="*/ 5846930 w 8116779"/>
              <a:gd name="connsiteY26-142" fmla="*/ 4169049 h 4419704"/>
              <a:gd name="connsiteX27-143" fmla="*/ 5137152 w 8116779"/>
              <a:gd name="connsiteY27-144" fmla="*/ 3798490 h 4419704"/>
              <a:gd name="connsiteX28-145" fmla="*/ 4502121 w 8116779"/>
              <a:gd name="connsiteY28-146" fmla="*/ 3354883 h 4419704"/>
              <a:gd name="connsiteX29-147" fmla="*/ 4130192 w 8116779"/>
              <a:gd name="connsiteY29-148" fmla="*/ 2985347 h 4419704"/>
              <a:gd name="connsiteX30-149" fmla="*/ 3906953 w 8116779"/>
              <a:gd name="connsiteY30-150" fmla="*/ 2629927 h 4419704"/>
              <a:gd name="connsiteX31-151" fmla="*/ 3817859 w 8116779"/>
              <a:gd name="connsiteY31-152" fmla="*/ 2298246 h 4419704"/>
              <a:gd name="connsiteX32-153" fmla="*/ 3811479 w 8116779"/>
              <a:gd name="connsiteY32-154" fmla="*/ 2241363 h 4419704"/>
              <a:gd name="connsiteX33-155" fmla="*/ 3811479 w 8116779"/>
              <a:gd name="connsiteY33-156" fmla="*/ 2174659 h 4419704"/>
              <a:gd name="connsiteX34-157" fmla="*/ 3814470 w 8116779"/>
              <a:gd name="connsiteY34-158" fmla="*/ 2158288 h 4419704"/>
              <a:gd name="connsiteX35-159" fmla="*/ 3825034 w 8116779"/>
              <a:gd name="connsiteY35-160" fmla="*/ 2060687 h 4419704"/>
              <a:gd name="connsiteX36-161" fmla="*/ 3950207 w 8116779"/>
              <a:gd name="connsiteY36-162" fmla="*/ 1696061 h 4419704"/>
              <a:gd name="connsiteX37-163" fmla="*/ 4246992 w 8116779"/>
              <a:gd name="connsiteY37-164" fmla="*/ 1297060 h 4419704"/>
              <a:gd name="connsiteX38-165" fmla="*/ 4653605 w 8116779"/>
              <a:gd name="connsiteY38-166" fmla="*/ 940210 h 4419704"/>
              <a:gd name="connsiteX39-167" fmla="*/ 5725146 w 8116779"/>
              <a:gd name="connsiteY39-168" fmla="*/ 301195 h 4419704"/>
              <a:gd name="connsiteX40-169" fmla="*/ 6351607 w 8116779"/>
              <a:gd name="connsiteY40-170" fmla="*/ 68750 h 4419704"/>
              <a:gd name="connsiteX41-171" fmla="*/ 6777552 w 8116779"/>
              <a:gd name="connsiteY41-172" fmla="*/ 3069 h 4419704"/>
              <a:gd name="connsiteX42-173" fmla="*/ 6799278 w 8116779"/>
              <a:gd name="connsiteY42-174" fmla="*/ 0 h 4419704"/>
              <a:gd name="connsiteX0-175" fmla="*/ 2987799 w 4305300"/>
              <a:gd name="connsiteY0-176" fmla="*/ 0 h 4419704"/>
              <a:gd name="connsiteX1-177" fmla="*/ 3069320 w 4305300"/>
              <a:gd name="connsiteY1-178" fmla="*/ 0 h 4419704"/>
              <a:gd name="connsiteX2-179" fmla="*/ 3096628 w 4305300"/>
              <a:gd name="connsiteY2-180" fmla="*/ 3274 h 4419704"/>
              <a:gd name="connsiteX3-181" fmla="*/ 3291363 w 4305300"/>
              <a:gd name="connsiteY3-182" fmla="*/ 26396 h 4419704"/>
              <a:gd name="connsiteX4-183" fmla="*/ 3786074 w 4305300"/>
              <a:gd name="connsiteY4-184" fmla="*/ 291168 h 4419704"/>
              <a:gd name="connsiteX5-185" fmla="*/ 4026452 w 4305300"/>
              <a:gd name="connsiteY5-186" fmla="*/ 629807 h 4419704"/>
              <a:gd name="connsiteX6-187" fmla="*/ 4193880 w 4305300"/>
              <a:gd name="connsiteY6-188" fmla="*/ 1103903 h 4419704"/>
              <a:gd name="connsiteX7-189" fmla="*/ 4265037 w 4305300"/>
              <a:gd name="connsiteY7-190" fmla="*/ 1510680 h 4419704"/>
              <a:gd name="connsiteX8-191" fmla="*/ 4293340 w 4305300"/>
              <a:gd name="connsiteY8-192" fmla="*/ 1839293 h 4419704"/>
              <a:gd name="connsiteX9-193" fmla="*/ 4303307 w 4305300"/>
              <a:gd name="connsiteY9-194" fmla="*/ 2165449 h 4419704"/>
              <a:gd name="connsiteX10-195" fmla="*/ 4305300 w 4305300"/>
              <a:gd name="connsiteY10-196" fmla="*/ 2182025 h 4419704"/>
              <a:gd name="connsiteX11-197" fmla="*/ 4305300 w 4305300"/>
              <a:gd name="connsiteY11-198" fmla="*/ 2237680 h 4419704"/>
              <a:gd name="connsiteX12-199" fmla="*/ 4303307 w 4305300"/>
              <a:gd name="connsiteY12-200" fmla="*/ 2261619 h 4419704"/>
              <a:gd name="connsiteX13-201" fmla="*/ 4287361 w 4305300"/>
              <a:gd name="connsiteY13-202" fmla="*/ 2676581 h 4419704"/>
              <a:gd name="connsiteX14-203" fmla="*/ 4223580 w 4305300"/>
              <a:gd name="connsiteY14-204" fmla="*/ 3176458 h 4419704"/>
              <a:gd name="connsiteX15-205" fmla="*/ 4094022 w 4305300"/>
              <a:gd name="connsiteY15-206" fmla="*/ 3636229 h 4419704"/>
              <a:gd name="connsiteX16-207" fmla="*/ 3878956 w 4305300"/>
              <a:gd name="connsiteY16-208" fmla="*/ 4021930 h 4419704"/>
              <a:gd name="connsiteX17-209" fmla="*/ 3372088 w 4305300"/>
              <a:gd name="connsiteY17-210" fmla="*/ 4369574 h 4419704"/>
              <a:gd name="connsiteX18-211" fmla="*/ 3126126 w 4305300"/>
              <a:gd name="connsiteY18-212" fmla="*/ 4412746 h 4419704"/>
              <a:gd name="connsiteX19-213" fmla="*/ 3073108 w 4305300"/>
              <a:gd name="connsiteY19-214" fmla="*/ 4419704 h 4419704"/>
              <a:gd name="connsiteX20-215" fmla="*/ 2987799 w 4305300"/>
              <a:gd name="connsiteY20-216" fmla="*/ 4419704 h 4419704"/>
              <a:gd name="connsiteX21-217" fmla="*/ 2953118 w 4305300"/>
              <a:gd name="connsiteY21-218" fmla="*/ 4414180 h 4419704"/>
              <a:gd name="connsiteX22-219" fmla="*/ 2554478 w 4305300"/>
              <a:gd name="connsiteY22-220" fmla="*/ 4350749 h 4419704"/>
              <a:gd name="connsiteX23-221" fmla="*/ 2035451 w 4305300"/>
              <a:gd name="connsiteY23-222" fmla="*/ 4169049 h 4419704"/>
              <a:gd name="connsiteX24-223" fmla="*/ 1325673 w 4305300"/>
              <a:gd name="connsiteY24-224" fmla="*/ 3798490 h 4419704"/>
              <a:gd name="connsiteX25-225" fmla="*/ 690642 w 4305300"/>
              <a:gd name="connsiteY25-226" fmla="*/ 3354883 h 4419704"/>
              <a:gd name="connsiteX26-227" fmla="*/ 318713 w 4305300"/>
              <a:gd name="connsiteY26-228" fmla="*/ 2985347 h 4419704"/>
              <a:gd name="connsiteX27-229" fmla="*/ 95474 w 4305300"/>
              <a:gd name="connsiteY27-230" fmla="*/ 2629927 h 4419704"/>
              <a:gd name="connsiteX28-231" fmla="*/ 6380 w 4305300"/>
              <a:gd name="connsiteY28-232" fmla="*/ 2298246 h 4419704"/>
              <a:gd name="connsiteX29-233" fmla="*/ 0 w 4305300"/>
              <a:gd name="connsiteY29-234" fmla="*/ 2241363 h 4419704"/>
              <a:gd name="connsiteX30-235" fmla="*/ 0 w 4305300"/>
              <a:gd name="connsiteY30-236" fmla="*/ 2174659 h 4419704"/>
              <a:gd name="connsiteX31-237" fmla="*/ 2991 w 4305300"/>
              <a:gd name="connsiteY31-238" fmla="*/ 2158288 h 4419704"/>
              <a:gd name="connsiteX32-239" fmla="*/ 13555 w 4305300"/>
              <a:gd name="connsiteY32-240" fmla="*/ 2060687 h 4419704"/>
              <a:gd name="connsiteX33-241" fmla="*/ 138728 w 4305300"/>
              <a:gd name="connsiteY33-242" fmla="*/ 1696061 h 4419704"/>
              <a:gd name="connsiteX34-243" fmla="*/ 435513 w 4305300"/>
              <a:gd name="connsiteY34-244" fmla="*/ 1297060 h 4419704"/>
              <a:gd name="connsiteX35-245" fmla="*/ 842126 w 4305300"/>
              <a:gd name="connsiteY35-246" fmla="*/ 940210 h 4419704"/>
              <a:gd name="connsiteX36-247" fmla="*/ 1913667 w 4305300"/>
              <a:gd name="connsiteY36-248" fmla="*/ 301195 h 4419704"/>
              <a:gd name="connsiteX37-249" fmla="*/ 2540128 w 4305300"/>
              <a:gd name="connsiteY37-250" fmla="*/ 68750 h 4419704"/>
              <a:gd name="connsiteX38-251" fmla="*/ 2966073 w 4305300"/>
              <a:gd name="connsiteY38-252" fmla="*/ 3069 h 4419704"/>
              <a:gd name="connsiteX39-253" fmla="*/ 2987799 w 4305300"/>
              <a:gd name="connsiteY39-254" fmla="*/ 0 h 4419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685" y="2603823"/>
            <a:ext cx="2042125" cy="3948638"/>
          </a:xfrm>
          <a:prstGeom prst="rect">
            <a:avLst/>
          </a:prstGeom>
          <a:effectLst/>
        </p:spPr>
      </p:pic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763248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73" y="2603823"/>
            <a:ext cx="2042125" cy="3948638"/>
          </a:xfrm>
          <a:prstGeom prst="rect">
            <a:avLst/>
          </a:prstGeom>
          <a:effectLst/>
        </p:spPr>
      </p:pic>
      <p:sp>
        <p:nvSpPr>
          <p:cNvPr id="1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198536" y="3776732"/>
            <a:ext cx="1271780" cy="1582037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223" y="2406391"/>
            <a:ext cx="2246337" cy="4343502"/>
          </a:xfrm>
          <a:prstGeom prst="rect">
            <a:avLst/>
          </a:prstGeom>
          <a:effectLst/>
        </p:spPr>
      </p:pic>
      <p:sp>
        <p:nvSpPr>
          <p:cNvPr id="1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417303" y="3697630"/>
            <a:ext cx="1398958" cy="1740241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0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9075" y="98779"/>
            <a:ext cx="4939393" cy="6858000"/>
          </a:xfrm>
          <a:prstGeom prst="rect">
            <a:avLst/>
          </a:prstGeom>
          <a:effectLst/>
        </p:spPr>
      </p:pic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-396540" y="1546000"/>
            <a:ext cx="5278351" cy="3965530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2984770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919699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2562590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335603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8108616" y="2388327"/>
            <a:ext cx="1520793" cy="1481428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14342042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967908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69769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5427477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7157262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887046" y="2078665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967908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69769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5427477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7157262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8887046" y="4183911"/>
            <a:ext cx="1350335" cy="1350335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9374532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19397722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77303579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11149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73620626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0227163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427355"/>
            <a:ext cx="3963476" cy="4289503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2403417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-1" fmla="*/ 1815121 w 7680637"/>
              <a:gd name="connsiteY0-2" fmla="*/ 575706 h 4910916"/>
              <a:gd name="connsiteX1-3" fmla="*/ 1958741 w 7680637"/>
              <a:gd name="connsiteY1-4" fmla="*/ 578860 h 4910916"/>
              <a:gd name="connsiteX2-5" fmla="*/ 2359375 w 7680637"/>
              <a:gd name="connsiteY2-6" fmla="*/ 688177 h 4910916"/>
              <a:gd name="connsiteX3-7" fmla="*/ 2789536 w 7680637"/>
              <a:gd name="connsiteY3-8" fmla="*/ 948486 h 4910916"/>
              <a:gd name="connsiteX4-9" fmla="*/ 3102571 w 7680637"/>
              <a:gd name="connsiteY4-10" fmla="*/ 1217819 h 4910916"/>
              <a:gd name="connsiteX5-11" fmla="*/ 3332895 w 7680637"/>
              <a:gd name="connsiteY5-12" fmla="*/ 1453908 h 4910916"/>
              <a:gd name="connsiteX6-13" fmla="*/ 3547486 w 7680637"/>
              <a:gd name="connsiteY6-14" fmla="*/ 1699728 h 4910916"/>
              <a:gd name="connsiteX7-15" fmla="*/ 3559541 w 7680637"/>
              <a:gd name="connsiteY7-16" fmla="*/ 1711279 h 4910916"/>
              <a:gd name="connsiteX8-17" fmla="*/ 3594844 w 7680637"/>
              <a:gd name="connsiteY8-18" fmla="*/ 1754304 h 4910916"/>
              <a:gd name="connsiteX9-19" fmla="*/ 3608488 w 7680637"/>
              <a:gd name="connsiteY9-20" fmla="*/ 1774075 h 4910916"/>
              <a:gd name="connsiteX10-21" fmla="*/ 3859378 w 7680637"/>
              <a:gd name="connsiteY10-22" fmla="*/ 2104986 h 4910916"/>
              <a:gd name="connsiteX11-23" fmla="*/ 4127150 w 7680637"/>
              <a:gd name="connsiteY11-24" fmla="*/ 2531885 h 4910916"/>
              <a:gd name="connsiteX12-25" fmla="*/ 4318633 w 7680637"/>
              <a:gd name="connsiteY12-26" fmla="*/ 2969503 h 4910916"/>
              <a:gd name="connsiteX13-27" fmla="*/ 4397027 w 7680637"/>
              <a:gd name="connsiteY13-28" fmla="*/ 3404098 h 4910916"/>
              <a:gd name="connsiteX14-29" fmla="*/ 4225697 w 7680637"/>
              <a:gd name="connsiteY14-30" fmla="*/ 3994367 h 4910916"/>
              <a:gd name="connsiteX15-31" fmla="*/ 4062935 w 7680637"/>
              <a:gd name="connsiteY15-32" fmla="*/ 4183760 h 4910916"/>
              <a:gd name="connsiteX16-33" fmla="*/ 4026361 w 7680637"/>
              <a:gd name="connsiteY16-34" fmla="*/ 4222769 h 4910916"/>
              <a:gd name="connsiteX17-35" fmla="*/ 3960411 w 7680637"/>
              <a:gd name="connsiteY17-36" fmla="*/ 4276882 h 4910916"/>
              <a:gd name="connsiteX18-37" fmla="*/ 3930096 w 7680637"/>
              <a:gd name="connsiteY18-38" fmla="*/ 4294610 h 4910916"/>
              <a:gd name="connsiteX19-39" fmla="*/ 3581683 w 7680637"/>
              <a:gd name="connsiteY19-40" fmla="*/ 4498437 h 4910916"/>
              <a:gd name="connsiteX20-41" fmla="*/ 3065181 w 7680637"/>
              <a:gd name="connsiteY20-42" fmla="*/ 4687197 h 4910916"/>
              <a:gd name="connsiteX21-43" fmla="*/ 2281419 w 7680637"/>
              <a:gd name="connsiteY21-44" fmla="*/ 4850951 h 4910916"/>
              <a:gd name="connsiteX22-45" fmla="*/ 1509106 w 7680637"/>
              <a:gd name="connsiteY22-46" fmla="*/ 4910820 h 4910916"/>
              <a:gd name="connsiteX23-47" fmla="*/ 987175 w 7680637"/>
              <a:gd name="connsiteY23-48" fmla="*/ 4861062 h 4910916"/>
              <a:gd name="connsiteX24-49" fmla="*/ 589146 w 7680637"/>
              <a:gd name="connsiteY24-50" fmla="*/ 4727900 h 4910916"/>
              <a:gd name="connsiteX25-51" fmla="*/ 309879 w 7680637"/>
              <a:gd name="connsiteY25-52" fmla="*/ 4528000 h 4910916"/>
              <a:gd name="connsiteX26-53" fmla="*/ 268865 w 7680637"/>
              <a:gd name="connsiteY26-54" fmla="*/ 4488072 h 4910916"/>
              <a:gd name="connsiteX27-55" fmla="*/ 226554 w 7680637"/>
              <a:gd name="connsiteY27-56" fmla="*/ 4436505 h 4910916"/>
              <a:gd name="connsiteX28-57" fmla="*/ 218482 w 7680637"/>
              <a:gd name="connsiteY28-58" fmla="*/ 4421951 h 4910916"/>
              <a:gd name="connsiteX29-59" fmla="*/ 164739 w 7680637"/>
              <a:gd name="connsiteY29-60" fmla="*/ 4339798 h 4910916"/>
              <a:gd name="connsiteX30-61" fmla="*/ 30218 w 7680637"/>
              <a:gd name="connsiteY30-62" fmla="*/ 3978516 h 4910916"/>
              <a:gd name="connsiteX31-63" fmla="*/ 6563 w 7680637"/>
              <a:gd name="connsiteY31-64" fmla="*/ 3481803 h 4910916"/>
              <a:gd name="connsiteX32-65" fmla="*/ 94549 w 7680637"/>
              <a:gd name="connsiteY32-66" fmla="*/ 2948010 h 4910916"/>
              <a:gd name="connsiteX33-67" fmla="*/ 517592 w 7680637"/>
              <a:gd name="connsiteY33-68" fmla="*/ 1774309 h 4910916"/>
              <a:gd name="connsiteX34-69" fmla="*/ 854449 w 7680637"/>
              <a:gd name="connsiteY34-70" fmla="*/ 1197238 h 4910916"/>
              <a:gd name="connsiteX35-71" fmla="*/ 1142073 w 7680637"/>
              <a:gd name="connsiteY35-72" fmla="*/ 876277 h 4910916"/>
              <a:gd name="connsiteX36-73" fmla="*/ 1156923 w 7680637"/>
              <a:gd name="connsiteY36-74" fmla="*/ 860124 h 4910916"/>
              <a:gd name="connsiteX37-75" fmla="*/ 1219944 w 7680637"/>
              <a:gd name="connsiteY37-76" fmla="*/ 808414 h 4910916"/>
              <a:gd name="connsiteX38-77" fmla="*/ 1243132 w 7680637"/>
              <a:gd name="connsiteY38-78" fmla="*/ 793623 h 4910916"/>
              <a:gd name="connsiteX39-79" fmla="*/ 1408343 w 7680637"/>
              <a:gd name="connsiteY39-80" fmla="*/ 687974 h 4910916"/>
              <a:gd name="connsiteX40-81" fmla="*/ 1815121 w 7680637"/>
              <a:gd name="connsiteY40-82" fmla="*/ 575706 h 4910916"/>
              <a:gd name="connsiteX41-83" fmla="*/ 5284387 w 7680637"/>
              <a:gd name="connsiteY41-84" fmla="*/ 2396248 h 4910916"/>
              <a:gd name="connsiteX42-85" fmla="*/ 7680637 w 7680637"/>
              <a:gd name="connsiteY42-86" fmla="*/ 0 h 4910916"/>
              <a:gd name="connsiteX43-87" fmla="*/ 7680637 w 7680637"/>
              <a:gd name="connsiteY43-88" fmla="*/ 2396248 h 4910916"/>
              <a:gd name="connsiteX44-89" fmla="*/ 5284387 w 7680637"/>
              <a:gd name="connsiteY44-90" fmla="*/ 2396248 h 4910916"/>
              <a:gd name="connsiteX0-91" fmla="*/ 1815121 w 7680637"/>
              <a:gd name="connsiteY0-92" fmla="*/ 1241 h 4336451"/>
              <a:gd name="connsiteX1-93" fmla="*/ 1958741 w 7680637"/>
              <a:gd name="connsiteY1-94" fmla="*/ 4395 h 4336451"/>
              <a:gd name="connsiteX2-95" fmla="*/ 2359375 w 7680637"/>
              <a:gd name="connsiteY2-96" fmla="*/ 113712 h 4336451"/>
              <a:gd name="connsiteX3-97" fmla="*/ 2789536 w 7680637"/>
              <a:gd name="connsiteY3-98" fmla="*/ 374021 h 4336451"/>
              <a:gd name="connsiteX4-99" fmla="*/ 3102571 w 7680637"/>
              <a:gd name="connsiteY4-100" fmla="*/ 643354 h 4336451"/>
              <a:gd name="connsiteX5-101" fmla="*/ 3332895 w 7680637"/>
              <a:gd name="connsiteY5-102" fmla="*/ 879443 h 4336451"/>
              <a:gd name="connsiteX6-103" fmla="*/ 3547486 w 7680637"/>
              <a:gd name="connsiteY6-104" fmla="*/ 1125263 h 4336451"/>
              <a:gd name="connsiteX7-105" fmla="*/ 3559541 w 7680637"/>
              <a:gd name="connsiteY7-106" fmla="*/ 1136814 h 4336451"/>
              <a:gd name="connsiteX8-107" fmla="*/ 3594844 w 7680637"/>
              <a:gd name="connsiteY8-108" fmla="*/ 1179839 h 4336451"/>
              <a:gd name="connsiteX9-109" fmla="*/ 3608488 w 7680637"/>
              <a:gd name="connsiteY9-110" fmla="*/ 1199610 h 4336451"/>
              <a:gd name="connsiteX10-111" fmla="*/ 3859378 w 7680637"/>
              <a:gd name="connsiteY10-112" fmla="*/ 1530521 h 4336451"/>
              <a:gd name="connsiteX11-113" fmla="*/ 4127150 w 7680637"/>
              <a:gd name="connsiteY11-114" fmla="*/ 1957420 h 4336451"/>
              <a:gd name="connsiteX12-115" fmla="*/ 4318633 w 7680637"/>
              <a:gd name="connsiteY12-116" fmla="*/ 2395038 h 4336451"/>
              <a:gd name="connsiteX13-117" fmla="*/ 4397027 w 7680637"/>
              <a:gd name="connsiteY13-118" fmla="*/ 2829633 h 4336451"/>
              <a:gd name="connsiteX14-119" fmla="*/ 4225697 w 7680637"/>
              <a:gd name="connsiteY14-120" fmla="*/ 3419902 h 4336451"/>
              <a:gd name="connsiteX15-121" fmla="*/ 4062935 w 7680637"/>
              <a:gd name="connsiteY15-122" fmla="*/ 3609295 h 4336451"/>
              <a:gd name="connsiteX16-123" fmla="*/ 4026361 w 7680637"/>
              <a:gd name="connsiteY16-124" fmla="*/ 3648304 h 4336451"/>
              <a:gd name="connsiteX17-125" fmla="*/ 3960411 w 7680637"/>
              <a:gd name="connsiteY17-126" fmla="*/ 3702417 h 4336451"/>
              <a:gd name="connsiteX18-127" fmla="*/ 3930096 w 7680637"/>
              <a:gd name="connsiteY18-128" fmla="*/ 3720145 h 4336451"/>
              <a:gd name="connsiteX19-129" fmla="*/ 3581683 w 7680637"/>
              <a:gd name="connsiteY19-130" fmla="*/ 3923972 h 4336451"/>
              <a:gd name="connsiteX20-131" fmla="*/ 3065181 w 7680637"/>
              <a:gd name="connsiteY20-132" fmla="*/ 4112732 h 4336451"/>
              <a:gd name="connsiteX21-133" fmla="*/ 2281419 w 7680637"/>
              <a:gd name="connsiteY21-134" fmla="*/ 4276486 h 4336451"/>
              <a:gd name="connsiteX22-135" fmla="*/ 1509106 w 7680637"/>
              <a:gd name="connsiteY22-136" fmla="*/ 4336355 h 4336451"/>
              <a:gd name="connsiteX23-137" fmla="*/ 987175 w 7680637"/>
              <a:gd name="connsiteY23-138" fmla="*/ 4286597 h 4336451"/>
              <a:gd name="connsiteX24-139" fmla="*/ 589146 w 7680637"/>
              <a:gd name="connsiteY24-140" fmla="*/ 4153435 h 4336451"/>
              <a:gd name="connsiteX25-141" fmla="*/ 309879 w 7680637"/>
              <a:gd name="connsiteY25-142" fmla="*/ 3953535 h 4336451"/>
              <a:gd name="connsiteX26-143" fmla="*/ 268865 w 7680637"/>
              <a:gd name="connsiteY26-144" fmla="*/ 3913607 h 4336451"/>
              <a:gd name="connsiteX27-145" fmla="*/ 226554 w 7680637"/>
              <a:gd name="connsiteY27-146" fmla="*/ 3862040 h 4336451"/>
              <a:gd name="connsiteX28-147" fmla="*/ 218482 w 7680637"/>
              <a:gd name="connsiteY28-148" fmla="*/ 3847486 h 4336451"/>
              <a:gd name="connsiteX29-149" fmla="*/ 164739 w 7680637"/>
              <a:gd name="connsiteY29-150" fmla="*/ 3765333 h 4336451"/>
              <a:gd name="connsiteX30-151" fmla="*/ 30218 w 7680637"/>
              <a:gd name="connsiteY30-152" fmla="*/ 3404051 h 4336451"/>
              <a:gd name="connsiteX31-153" fmla="*/ 6563 w 7680637"/>
              <a:gd name="connsiteY31-154" fmla="*/ 2907338 h 4336451"/>
              <a:gd name="connsiteX32-155" fmla="*/ 94549 w 7680637"/>
              <a:gd name="connsiteY32-156" fmla="*/ 2373545 h 4336451"/>
              <a:gd name="connsiteX33-157" fmla="*/ 517592 w 7680637"/>
              <a:gd name="connsiteY33-158" fmla="*/ 1199844 h 4336451"/>
              <a:gd name="connsiteX34-159" fmla="*/ 854449 w 7680637"/>
              <a:gd name="connsiteY34-160" fmla="*/ 622773 h 4336451"/>
              <a:gd name="connsiteX35-161" fmla="*/ 1142073 w 7680637"/>
              <a:gd name="connsiteY35-162" fmla="*/ 301812 h 4336451"/>
              <a:gd name="connsiteX36-163" fmla="*/ 1156923 w 7680637"/>
              <a:gd name="connsiteY36-164" fmla="*/ 285659 h 4336451"/>
              <a:gd name="connsiteX37-165" fmla="*/ 1219944 w 7680637"/>
              <a:gd name="connsiteY37-166" fmla="*/ 233949 h 4336451"/>
              <a:gd name="connsiteX38-167" fmla="*/ 1243132 w 7680637"/>
              <a:gd name="connsiteY38-168" fmla="*/ 219158 h 4336451"/>
              <a:gd name="connsiteX39-169" fmla="*/ 1408343 w 7680637"/>
              <a:gd name="connsiteY39-170" fmla="*/ 113509 h 4336451"/>
              <a:gd name="connsiteX40-171" fmla="*/ 1815121 w 7680637"/>
              <a:gd name="connsiteY40-172" fmla="*/ 1241 h 4336451"/>
              <a:gd name="connsiteX41-173" fmla="*/ 5284387 w 7680637"/>
              <a:gd name="connsiteY41-174" fmla="*/ 1821783 h 4336451"/>
              <a:gd name="connsiteX42-175" fmla="*/ 7680637 w 7680637"/>
              <a:gd name="connsiteY42-176" fmla="*/ 1821783 h 4336451"/>
              <a:gd name="connsiteX43-177" fmla="*/ 5284387 w 7680637"/>
              <a:gd name="connsiteY43-178" fmla="*/ 1821783 h 4336451"/>
              <a:gd name="connsiteX0-179" fmla="*/ 1815121 w 4397254"/>
              <a:gd name="connsiteY0-180" fmla="*/ 1241 h 4336451"/>
              <a:gd name="connsiteX1-181" fmla="*/ 1958741 w 4397254"/>
              <a:gd name="connsiteY1-182" fmla="*/ 4395 h 4336451"/>
              <a:gd name="connsiteX2-183" fmla="*/ 2359375 w 4397254"/>
              <a:gd name="connsiteY2-184" fmla="*/ 113712 h 4336451"/>
              <a:gd name="connsiteX3-185" fmla="*/ 2789536 w 4397254"/>
              <a:gd name="connsiteY3-186" fmla="*/ 374021 h 4336451"/>
              <a:gd name="connsiteX4-187" fmla="*/ 3102571 w 4397254"/>
              <a:gd name="connsiteY4-188" fmla="*/ 643354 h 4336451"/>
              <a:gd name="connsiteX5-189" fmla="*/ 3332895 w 4397254"/>
              <a:gd name="connsiteY5-190" fmla="*/ 879443 h 4336451"/>
              <a:gd name="connsiteX6-191" fmla="*/ 3547486 w 4397254"/>
              <a:gd name="connsiteY6-192" fmla="*/ 1125263 h 4336451"/>
              <a:gd name="connsiteX7-193" fmla="*/ 3559541 w 4397254"/>
              <a:gd name="connsiteY7-194" fmla="*/ 1136814 h 4336451"/>
              <a:gd name="connsiteX8-195" fmla="*/ 3594844 w 4397254"/>
              <a:gd name="connsiteY8-196" fmla="*/ 1179839 h 4336451"/>
              <a:gd name="connsiteX9-197" fmla="*/ 3608488 w 4397254"/>
              <a:gd name="connsiteY9-198" fmla="*/ 1199610 h 4336451"/>
              <a:gd name="connsiteX10-199" fmla="*/ 3859378 w 4397254"/>
              <a:gd name="connsiteY10-200" fmla="*/ 1530521 h 4336451"/>
              <a:gd name="connsiteX11-201" fmla="*/ 4127150 w 4397254"/>
              <a:gd name="connsiteY11-202" fmla="*/ 1957420 h 4336451"/>
              <a:gd name="connsiteX12-203" fmla="*/ 4318633 w 4397254"/>
              <a:gd name="connsiteY12-204" fmla="*/ 2395038 h 4336451"/>
              <a:gd name="connsiteX13-205" fmla="*/ 4397027 w 4397254"/>
              <a:gd name="connsiteY13-206" fmla="*/ 2829633 h 4336451"/>
              <a:gd name="connsiteX14-207" fmla="*/ 4225697 w 4397254"/>
              <a:gd name="connsiteY14-208" fmla="*/ 3419902 h 4336451"/>
              <a:gd name="connsiteX15-209" fmla="*/ 4062935 w 4397254"/>
              <a:gd name="connsiteY15-210" fmla="*/ 3609295 h 4336451"/>
              <a:gd name="connsiteX16-211" fmla="*/ 4026361 w 4397254"/>
              <a:gd name="connsiteY16-212" fmla="*/ 3648304 h 4336451"/>
              <a:gd name="connsiteX17-213" fmla="*/ 3960411 w 4397254"/>
              <a:gd name="connsiteY17-214" fmla="*/ 3702417 h 4336451"/>
              <a:gd name="connsiteX18-215" fmla="*/ 3930096 w 4397254"/>
              <a:gd name="connsiteY18-216" fmla="*/ 3720145 h 4336451"/>
              <a:gd name="connsiteX19-217" fmla="*/ 3581683 w 4397254"/>
              <a:gd name="connsiteY19-218" fmla="*/ 3923972 h 4336451"/>
              <a:gd name="connsiteX20-219" fmla="*/ 3065181 w 4397254"/>
              <a:gd name="connsiteY20-220" fmla="*/ 4112732 h 4336451"/>
              <a:gd name="connsiteX21-221" fmla="*/ 2281419 w 4397254"/>
              <a:gd name="connsiteY21-222" fmla="*/ 4276486 h 4336451"/>
              <a:gd name="connsiteX22-223" fmla="*/ 1509106 w 4397254"/>
              <a:gd name="connsiteY22-224" fmla="*/ 4336355 h 4336451"/>
              <a:gd name="connsiteX23-225" fmla="*/ 987175 w 4397254"/>
              <a:gd name="connsiteY23-226" fmla="*/ 4286597 h 4336451"/>
              <a:gd name="connsiteX24-227" fmla="*/ 589146 w 4397254"/>
              <a:gd name="connsiteY24-228" fmla="*/ 4153435 h 4336451"/>
              <a:gd name="connsiteX25-229" fmla="*/ 309879 w 4397254"/>
              <a:gd name="connsiteY25-230" fmla="*/ 3953535 h 4336451"/>
              <a:gd name="connsiteX26-231" fmla="*/ 268865 w 4397254"/>
              <a:gd name="connsiteY26-232" fmla="*/ 3913607 h 4336451"/>
              <a:gd name="connsiteX27-233" fmla="*/ 226554 w 4397254"/>
              <a:gd name="connsiteY27-234" fmla="*/ 3862040 h 4336451"/>
              <a:gd name="connsiteX28-235" fmla="*/ 218482 w 4397254"/>
              <a:gd name="connsiteY28-236" fmla="*/ 3847486 h 4336451"/>
              <a:gd name="connsiteX29-237" fmla="*/ 164739 w 4397254"/>
              <a:gd name="connsiteY29-238" fmla="*/ 3765333 h 4336451"/>
              <a:gd name="connsiteX30-239" fmla="*/ 30218 w 4397254"/>
              <a:gd name="connsiteY30-240" fmla="*/ 3404051 h 4336451"/>
              <a:gd name="connsiteX31-241" fmla="*/ 6563 w 4397254"/>
              <a:gd name="connsiteY31-242" fmla="*/ 2907338 h 4336451"/>
              <a:gd name="connsiteX32-243" fmla="*/ 94549 w 4397254"/>
              <a:gd name="connsiteY32-244" fmla="*/ 2373545 h 4336451"/>
              <a:gd name="connsiteX33-245" fmla="*/ 517592 w 4397254"/>
              <a:gd name="connsiteY33-246" fmla="*/ 1199844 h 4336451"/>
              <a:gd name="connsiteX34-247" fmla="*/ 854449 w 4397254"/>
              <a:gd name="connsiteY34-248" fmla="*/ 622773 h 4336451"/>
              <a:gd name="connsiteX35-249" fmla="*/ 1142073 w 4397254"/>
              <a:gd name="connsiteY35-250" fmla="*/ 301812 h 4336451"/>
              <a:gd name="connsiteX36-251" fmla="*/ 1156923 w 4397254"/>
              <a:gd name="connsiteY36-252" fmla="*/ 285659 h 4336451"/>
              <a:gd name="connsiteX37-253" fmla="*/ 1219944 w 4397254"/>
              <a:gd name="connsiteY37-254" fmla="*/ 233949 h 4336451"/>
              <a:gd name="connsiteX38-255" fmla="*/ 1243132 w 4397254"/>
              <a:gd name="connsiteY38-256" fmla="*/ 219158 h 4336451"/>
              <a:gd name="connsiteX39-257" fmla="*/ 1408343 w 4397254"/>
              <a:gd name="connsiteY39-258" fmla="*/ 113509 h 4336451"/>
              <a:gd name="connsiteX40-259" fmla="*/ 1815121 w 4397254"/>
              <a:gd name="connsiteY40-260" fmla="*/ 1241 h 433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13952011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894507502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63368911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1790700" y="1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790700" y="4485504"/>
            <a:ext cx="4305300" cy="237249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06989356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3053458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26570427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8134304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3154535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928180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74069955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0750278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-1166474" y="-880532"/>
            <a:ext cx="14709214" cy="871757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419600" y="1614703"/>
            <a:ext cx="3352800" cy="362859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72688127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889157" y="2122885"/>
            <a:ext cx="2413686" cy="261223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73733901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246712" y="762000"/>
            <a:ext cx="3698684" cy="369868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15280238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4150471" y="3677974"/>
            <a:ext cx="1664796" cy="166479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29533" y="2062480"/>
            <a:ext cx="2733042" cy="273304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7819563" y="1546995"/>
            <a:ext cx="1531486" cy="153148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50253" y="2679727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3082385" y="2062480"/>
            <a:ext cx="1120114" cy="1120113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3082385" y="602811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6126801" y="4953054"/>
            <a:ext cx="1904947" cy="1904946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206002" y="3263819"/>
            <a:ext cx="1557048" cy="155704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63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6327753" y="898626"/>
            <a:ext cx="1313316" cy="131331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1445234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897929" y="685910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495501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321378" y="-932683"/>
            <a:ext cx="2396250" cy="23962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18285356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666997" y="-1397285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2492336" y="4643919"/>
            <a:ext cx="3429003" cy="3429000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1166969" y="4330199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228614" y="659614"/>
            <a:ext cx="1658423" cy="165842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45402018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794983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707417" y="2446008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4882548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625427" y="506117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8707417" y="-1433774"/>
            <a:ext cx="2867550" cy="2867548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6033948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00510807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767049" y="1415144"/>
            <a:ext cx="2657902" cy="2657900"/>
          </a:xfrm>
          <a:custGeom>
            <a:avLst/>
            <a:gdLst>
              <a:gd name="connsiteX0" fmla="*/ 1328951 w 2657902"/>
              <a:gd name="connsiteY0" fmla="*/ 2174679 h 2657900"/>
              <a:gd name="connsiteX1" fmla="*/ 1389369 w 2657902"/>
              <a:gd name="connsiteY1" fmla="*/ 2235097 h 2657900"/>
              <a:gd name="connsiteX2" fmla="*/ 1328951 w 2657902"/>
              <a:gd name="connsiteY2" fmla="*/ 2295515 h 2657900"/>
              <a:gd name="connsiteX3" fmla="*/ 1268533 w 2657902"/>
              <a:gd name="connsiteY3" fmla="*/ 2235097 h 2657900"/>
              <a:gd name="connsiteX4" fmla="*/ 1328951 w 2657902"/>
              <a:gd name="connsiteY4" fmla="*/ 2174679 h 2657900"/>
              <a:gd name="connsiteX5" fmla="*/ 1774553 w 2657902"/>
              <a:gd name="connsiteY5" fmla="*/ 2053735 h 2657900"/>
              <a:gd name="connsiteX6" fmla="*/ 1834322 w 2657902"/>
              <a:gd name="connsiteY6" fmla="*/ 2083498 h 2657900"/>
              <a:gd name="connsiteX7" fmla="*/ 1812173 w 2657902"/>
              <a:gd name="connsiteY7" fmla="*/ 2165943 h 2657900"/>
              <a:gd name="connsiteX8" fmla="*/ 1729728 w 2657902"/>
              <a:gd name="connsiteY8" fmla="*/ 2143793 h 2657900"/>
              <a:gd name="connsiteX9" fmla="*/ 1751754 w 2657902"/>
              <a:gd name="connsiteY9" fmla="*/ 2061349 h 2657900"/>
              <a:gd name="connsiteX10" fmla="*/ 1774553 w 2657902"/>
              <a:gd name="connsiteY10" fmla="*/ 2053735 h 2657900"/>
              <a:gd name="connsiteX11" fmla="*/ 883401 w 2657902"/>
              <a:gd name="connsiteY11" fmla="*/ 2053735 h 2657900"/>
              <a:gd name="connsiteX12" fmla="*/ 906148 w 2657902"/>
              <a:gd name="connsiteY12" fmla="*/ 2061349 h 2657900"/>
              <a:gd name="connsiteX13" fmla="*/ 928174 w 2657902"/>
              <a:gd name="connsiteY13" fmla="*/ 2143793 h 2657900"/>
              <a:gd name="connsiteX14" fmla="*/ 845730 w 2657902"/>
              <a:gd name="connsiteY14" fmla="*/ 2165943 h 2657900"/>
              <a:gd name="connsiteX15" fmla="*/ 823581 w 2657902"/>
              <a:gd name="connsiteY15" fmla="*/ 2083498 h 2657900"/>
              <a:gd name="connsiteX16" fmla="*/ 883401 w 2657902"/>
              <a:gd name="connsiteY16" fmla="*/ 2053735 h 2657900"/>
              <a:gd name="connsiteX17" fmla="*/ 2121102 w 2657902"/>
              <a:gd name="connsiteY17" fmla="*/ 1722042 h 2657900"/>
              <a:gd name="connsiteX18" fmla="*/ 2143795 w 2657902"/>
              <a:gd name="connsiteY18" fmla="*/ 1729727 h 2657900"/>
              <a:gd name="connsiteX19" fmla="*/ 2165944 w 2657902"/>
              <a:gd name="connsiteY19" fmla="*/ 1812171 h 2657900"/>
              <a:gd name="connsiteX20" fmla="*/ 2083500 w 2657902"/>
              <a:gd name="connsiteY20" fmla="*/ 1834320 h 2657900"/>
              <a:gd name="connsiteX21" fmla="*/ 2061351 w 2657902"/>
              <a:gd name="connsiteY21" fmla="*/ 1751753 h 2657900"/>
              <a:gd name="connsiteX22" fmla="*/ 2121102 w 2657902"/>
              <a:gd name="connsiteY22" fmla="*/ 1722042 h 2657900"/>
              <a:gd name="connsiteX23" fmla="*/ 536801 w 2657902"/>
              <a:gd name="connsiteY23" fmla="*/ 1722042 h 2657900"/>
              <a:gd name="connsiteX24" fmla="*/ 596552 w 2657902"/>
              <a:gd name="connsiteY24" fmla="*/ 1751753 h 2657900"/>
              <a:gd name="connsiteX25" fmla="*/ 574402 w 2657902"/>
              <a:gd name="connsiteY25" fmla="*/ 1834320 h 2657900"/>
              <a:gd name="connsiteX26" fmla="*/ 491958 w 2657902"/>
              <a:gd name="connsiteY26" fmla="*/ 1812171 h 2657900"/>
              <a:gd name="connsiteX27" fmla="*/ 514107 w 2657902"/>
              <a:gd name="connsiteY27" fmla="*/ 1729727 h 2657900"/>
              <a:gd name="connsiteX28" fmla="*/ 536801 w 2657902"/>
              <a:gd name="connsiteY28" fmla="*/ 1722042 h 2657900"/>
              <a:gd name="connsiteX29" fmla="*/ 2235099 w 2657902"/>
              <a:gd name="connsiteY29" fmla="*/ 1268532 h 2657900"/>
              <a:gd name="connsiteX30" fmla="*/ 2295517 w 2657902"/>
              <a:gd name="connsiteY30" fmla="*/ 1328950 h 2657900"/>
              <a:gd name="connsiteX31" fmla="*/ 2235099 w 2657902"/>
              <a:gd name="connsiteY31" fmla="*/ 1389368 h 2657900"/>
              <a:gd name="connsiteX32" fmla="*/ 2174681 w 2657902"/>
              <a:gd name="connsiteY32" fmla="*/ 1328950 h 2657900"/>
              <a:gd name="connsiteX33" fmla="*/ 2235099 w 2657902"/>
              <a:gd name="connsiteY33" fmla="*/ 1268532 h 2657900"/>
              <a:gd name="connsiteX34" fmla="*/ 422804 w 2657902"/>
              <a:gd name="connsiteY34" fmla="*/ 1268532 h 2657900"/>
              <a:gd name="connsiteX35" fmla="*/ 483222 w 2657902"/>
              <a:gd name="connsiteY35" fmla="*/ 1328950 h 2657900"/>
              <a:gd name="connsiteX36" fmla="*/ 422804 w 2657902"/>
              <a:gd name="connsiteY36" fmla="*/ 1389368 h 2657900"/>
              <a:gd name="connsiteX37" fmla="*/ 362385 w 2657902"/>
              <a:gd name="connsiteY37" fmla="*/ 1328950 h 2657900"/>
              <a:gd name="connsiteX38" fmla="*/ 422804 w 2657902"/>
              <a:gd name="connsiteY38" fmla="*/ 1268532 h 2657900"/>
              <a:gd name="connsiteX39" fmla="*/ 1328951 w 2657902"/>
              <a:gd name="connsiteY39" fmla="*/ 1208114 h 2657900"/>
              <a:gd name="connsiteX40" fmla="*/ 1208115 w 2657902"/>
              <a:gd name="connsiteY40" fmla="*/ 1328950 h 2657900"/>
              <a:gd name="connsiteX41" fmla="*/ 1328951 w 2657902"/>
              <a:gd name="connsiteY41" fmla="*/ 1449786 h 2657900"/>
              <a:gd name="connsiteX42" fmla="*/ 1449787 w 2657902"/>
              <a:gd name="connsiteY42" fmla="*/ 1328950 h 2657900"/>
              <a:gd name="connsiteX43" fmla="*/ 1328951 w 2657902"/>
              <a:gd name="connsiteY43" fmla="*/ 1208114 h 2657900"/>
              <a:gd name="connsiteX44" fmla="*/ 2106194 w 2657902"/>
              <a:gd name="connsiteY44" fmla="*/ 815914 h 2657900"/>
              <a:gd name="connsiteX45" fmla="*/ 2165944 w 2657902"/>
              <a:gd name="connsiteY45" fmla="*/ 845729 h 2657900"/>
              <a:gd name="connsiteX46" fmla="*/ 2143795 w 2657902"/>
              <a:gd name="connsiteY46" fmla="*/ 928173 h 2657900"/>
              <a:gd name="connsiteX47" fmla="*/ 2061351 w 2657902"/>
              <a:gd name="connsiteY47" fmla="*/ 906147 h 2657900"/>
              <a:gd name="connsiteX48" fmla="*/ 2083500 w 2657902"/>
              <a:gd name="connsiteY48" fmla="*/ 823580 h 2657900"/>
              <a:gd name="connsiteX49" fmla="*/ 2106194 w 2657902"/>
              <a:gd name="connsiteY49" fmla="*/ 815914 h 2657900"/>
              <a:gd name="connsiteX50" fmla="*/ 551657 w 2657902"/>
              <a:gd name="connsiteY50" fmla="*/ 815914 h 2657900"/>
              <a:gd name="connsiteX51" fmla="*/ 574402 w 2657902"/>
              <a:gd name="connsiteY51" fmla="*/ 823580 h 2657900"/>
              <a:gd name="connsiteX52" fmla="*/ 596552 w 2657902"/>
              <a:gd name="connsiteY52" fmla="*/ 906147 h 2657900"/>
              <a:gd name="connsiteX53" fmla="*/ 514107 w 2657902"/>
              <a:gd name="connsiteY53" fmla="*/ 928173 h 2657900"/>
              <a:gd name="connsiteX54" fmla="*/ 491958 w 2657902"/>
              <a:gd name="connsiteY54" fmla="*/ 845729 h 2657900"/>
              <a:gd name="connsiteX55" fmla="*/ 551657 w 2657902"/>
              <a:gd name="connsiteY55" fmla="*/ 815914 h 2657900"/>
              <a:gd name="connsiteX56" fmla="*/ 1789479 w 2657902"/>
              <a:gd name="connsiteY56" fmla="*/ 484344 h 2657900"/>
              <a:gd name="connsiteX57" fmla="*/ 1812173 w 2657902"/>
              <a:gd name="connsiteY57" fmla="*/ 491958 h 2657900"/>
              <a:gd name="connsiteX58" fmla="*/ 1834322 w 2657902"/>
              <a:gd name="connsiteY58" fmla="*/ 574525 h 2657900"/>
              <a:gd name="connsiteX59" fmla="*/ 1751754 w 2657902"/>
              <a:gd name="connsiteY59" fmla="*/ 596551 h 2657900"/>
              <a:gd name="connsiteX60" fmla="*/ 1729728 w 2657902"/>
              <a:gd name="connsiteY60" fmla="*/ 514107 h 2657900"/>
              <a:gd name="connsiteX61" fmla="*/ 1789479 w 2657902"/>
              <a:gd name="connsiteY61" fmla="*/ 484344 h 2657900"/>
              <a:gd name="connsiteX62" fmla="*/ 868475 w 2657902"/>
              <a:gd name="connsiteY62" fmla="*/ 484344 h 2657900"/>
              <a:gd name="connsiteX63" fmla="*/ 928174 w 2657902"/>
              <a:gd name="connsiteY63" fmla="*/ 514107 h 2657900"/>
              <a:gd name="connsiteX64" fmla="*/ 906148 w 2657902"/>
              <a:gd name="connsiteY64" fmla="*/ 596551 h 2657900"/>
              <a:gd name="connsiteX65" fmla="*/ 823581 w 2657902"/>
              <a:gd name="connsiteY65" fmla="*/ 574525 h 2657900"/>
              <a:gd name="connsiteX66" fmla="*/ 845730 w 2657902"/>
              <a:gd name="connsiteY66" fmla="*/ 491958 h 2657900"/>
              <a:gd name="connsiteX67" fmla="*/ 868475 w 2657902"/>
              <a:gd name="connsiteY67" fmla="*/ 484344 h 2657900"/>
              <a:gd name="connsiteX68" fmla="*/ 1328951 w 2657902"/>
              <a:gd name="connsiteY68" fmla="*/ 362385 h 2657900"/>
              <a:gd name="connsiteX69" fmla="*/ 1389369 w 2657902"/>
              <a:gd name="connsiteY69" fmla="*/ 422803 h 2657900"/>
              <a:gd name="connsiteX70" fmla="*/ 1389369 w 2657902"/>
              <a:gd name="connsiteY70" fmla="*/ 1095892 h 2657900"/>
              <a:gd name="connsiteX71" fmla="*/ 1562010 w 2657902"/>
              <a:gd name="connsiteY71" fmla="*/ 1268532 h 2657900"/>
              <a:gd name="connsiteX72" fmla="*/ 1872591 w 2657902"/>
              <a:gd name="connsiteY72" fmla="*/ 1268532 h 2657900"/>
              <a:gd name="connsiteX73" fmla="*/ 1933009 w 2657902"/>
              <a:gd name="connsiteY73" fmla="*/ 1328950 h 2657900"/>
              <a:gd name="connsiteX74" fmla="*/ 1872591 w 2657902"/>
              <a:gd name="connsiteY74" fmla="*/ 1389368 h 2657900"/>
              <a:gd name="connsiteX75" fmla="*/ 1562010 w 2657902"/>
              <a:gd name="connsiteY75" fmla="*/ 1389368 h 2657900"/>
              <a:gd name="connsiteX76" fmla="*/ 1328951 w 2657902"/>
              <a:gd name="connsiteY76" fmla="*/ 1570622 h 2657900"/>
              <a:gd name="connsiteX77" fmla="*/ 1087279 w 2657902"/>
              <a:gd name="connsiteY77" fmla="*/ 1328950 h 2657900"/>
              <a:gd name="connsiteX78" fmla="*/ 1268533 w 2657902"/>
              <a:gd name="connsiteY78" fmla="*/ 1095892 h 2657900"/>
              <a:gd name="connsiteX79" fmla="*/ 1268533 w 2657902"/>
              <a:gd name="connsiteY79" fmla="*/ 422803 h 2657900"/>
              <a:gd name="connsiteX80" fmla="*/ 1328951 w 2657902"/>
              <a:gd name="connsiteY80" fmla="*/ 362385 h 2657900"/>
              <a:gd name="connsiteX81" fmla="*/ 1328951 w 2657902"/>
              <a:gd name="connsiteY81" fmla="*/ 120836 h 2657900"/>
              <a:gd name="connsiteX82" fmla="*/ 120836 w 2657902"/>
              <a:gd name="connsiteY82" fmla="*/ 1328950 h 2657900"/>
              <a:gd name="connsiteX83" fmla="*/ 1328951 w 2657902"/>
              <a:gd name="connsiteY83" fmla="*/ 2537064 h 2657900"/>
              <a:gd name="connsiteX84" fmla="*/ 2537066 w 2657902"/>
              <a:gd name="connsiteY84" fmla="*/ 1328950 h 2657900"/>
              <a:gd name="connsiteX85" fmla="*/ 1328951 w 2657902"/>
              <a:gd name="connsiteY85" fmla="*/ 120836 h 2657900"/>
              <a:gd name="connsiteX86" fmla="*/ 1328951 w 2657902"/>
              <a:gd name="connsiteY86" fmla="*/ 0 h 2657900"/>
              <a:gd name="connsiteX87" fmla="*/ 2657902 w 2657902"/>
              <a:gd name="connsiteY87" fmla="*/ 1328950 h 2657900"/>
              <a:gd name="connsiteX88" fmla="*/ 1328951 w 2657902"/>
              <a:gd name="connsiteY88" fmla="*/ 2657900 h 2657900"/>
              <a:gd name="connsiteX89" fmla="*/ 0 w 2657902"/>
              <a:gd name="connsiteY89" fmla="*/ 1328950 h 2657900"/>
              <a:gd name="connsiteX90" fmla="*/ 1328951 w 2657902"/>
              <a:gd name="connsiteY90" fmla="*/ 0 h 26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57902" h="2657900">
                <a:moveTo>
                  <a:pt x="1328951" y="2174679"/>
                </a:moveTo>
                <a:cubicBezTo>
                  <a:pt x="1362298" y="2174679"/>
                  <a:pt x="1389369" y="2201750"/>
                  <a:pt x="1389369" y="2235097"/>
                </a:cubicBezTo>
                <a:cubicBezTo>
                  <a:pt x="1389369" y="2268444"/>
                  <a:pt x="1362298" y="2295515"/>
                  <a:pt x="1328951" y="2295515"/>
                </a:cubicBezTo>
                <a:cubicBezTo>
                  <a:pt x="1295604" y="2295515"/>
                  <a:pt x="1268533" y="2268444"/>
                  <a:pt x="1268533" y="2235097"/>
                </a:cubicBezTo>
                <a:cubicBezTo>
                  <a:pt x="1268533" y="2201750"/>
                  <a:pt x="1295604" y="2174679"/>
                  <a:pt x="1328951" y="2174679"/>
                </a:cubicBezTo>
                <a:close/>
                <a:moveTo>
                  <a:pt x="1774553" y="2053735"/>
                </a:moveTo>
                <a:cubicBezTo>
                  <a:pt x="1797937" y="2050851"/>
                  <a:pt x="1821770" y="2061811"/>
                  <a:pt x="1834322" y="2083498"/>
                </a:cubicBezTo>
                <a:cubicBezTo>
                  <a:pt x="1850934" y="2112415"/>
                  <a:pt x="1841090" y="2149331"/>
                  <a:pt x="1812173" y="2165943"/>
                </a:cubicBezTo>
                <a:cubicBezTo>
                  <a:pt x="1783379" y="2182677"/>
                  <a:pt x="1746340" y="2172833"/>
                  <a:pt x="1729728" y="2143793"/>
                </a:cubicBezTo>
                <a:cubicBezTo>
                  <a:pt x="1712993" y="2114999"/>
                  <a:pt x="1722837" y="2077961"/>
                  <a:pt x="1751754" y="2061349"/>
                </a:cubicBezTo>
                <a:cubicBezTo>
                  <a:pt x="1759014" y="2057196"/>
                  <a:pt x="1766759" y="2054697"/>
                  <a:pt x="1774553" y="2053735"/>
                </a:cubicBezTo>
                <a:close/>
                <a:moveTo>
                  <a:pt x="883401" y="2053735"/>
                </a:moveTo>
                <a:cubicBezTo>
                  <a:pt x="891189" y="2054697"/>
                  <a:pt x="898919" y="2057196"/>
                  <a:pt x="906148" y="2061349"/>
                </a:cubicBezTo>
                <a:cubicBezTo>
                  <a:pt x="935065" y="2077961"/>
                  <a:pt x="944909" y="2114999"/>
                  <a:pt x="928174" y="2143793"/>
                </a:cubicBezTo>
                <a:cubicBezTo>
                  <a:pt x="911562" y="2172833"/>
                  <a:pt x="874647" y="2182677"/>
                  <a:pt x="845730" y="2165943"/>
                </a:cubicBezTo>
                <a:cubicBezTo>
                  <a:pt x="816813" y="2149331"/>
                  <a:pt x="806969" y="2112415"/>
                  <a:pt x="823581" y="2083498"/>
                </a:cubicBezTo>
                <a:cubicBezTo>
                  <a:pt x="836132" y="2061811"/>
                  <a:pt x="860035" y="2050851"/>
                  <a:pt x="883401" y="2053735"/>
                </a:cubicBezTo>
                <a:close/>
                <a:moveTo>
                  <a:pt x="2121102" y="1722042"/>
                </a:moveTo>
                <a:cubicBezTo>
                  <a:pt x="2128883" y="1723021"/>
                  <a:pt x="2136597" y="1725543"/>
                  <a:pt x="2143795" y="1729727"/>
                </a:cubicBezTo>
                <a:cubicBezTo>
                  <a:pt x="2172712" y="1746339"/>
                  <a:pt x="2182556" y="1783254"/>
                  <a:pt x="2165944" y="1812171"/>
                </a:cubicBezTo>
                <a:cubicBezTo>
                  <a:pt x="2149332" y="1841088"/>
                  <a:pt x="2112294" y="1851055"/>
                  <a:pt x="2083500" y="1834320"/>
                </a:cubicBezTo>
                <a:cubicBezTo>
                  <a:pt x="2054583" y="1817708"/>
                  <a:pt x="2044616" y="1780793"/>
                  <a:pt x="2061351" y="1751753"/>
                </a:cubicBezTo>
                <a:cubicBezTo>
                  <a:pt x="2073810" y="1730065"/>
                  <a:pt x="2097759" y="1719106"/>
                  <a:pt x="2121102" y="1722042"/>
                </a:cubicBezTo>
                <a:close/>
                <a:moveTo>
                  <a:pt x="536801" y="1722042"/>
                </a:moveTo>
                <a:cubicBezTo>
                  <a:pt x="560144" y="1719106"/>
                  <a:pt x="584093" y="1730065"/>
                  <a:pt x="596552" y="1751753"/>
                </a:cubicBezTo>
                <a:cubicBezTo>
                  <a:pt x="613286" y="1780793"/>
                  <a:pt x="603319" y="1817708"/>
                  <a:pt x="574402" y="1834320"/>
                </a:cubicBezTo>
                <a:cubicBezTo>
                  <a:pt x="545485" y="1851055"/>
                  <a:pt x="508570" y="1841088"/>
                  <a:pt x="491958" y="1812171"/>
                </a:cubicBezTo>
                <a:cubicBezTo>
                  <a:pt x="475346" y="1783254"/>
                  <a:pt x="485067" y="1746339"/>
                  <a:pt x="514107" y="1729727"/>
                </a:cubicBezTo>
                <a:cubicBezTo>
                  <a:pt x="521306" y="1725543"/>
                  <a:pt x="529020" y="1723021"/>
                  <a:pt x="536801" y="1722042"/>
                </a:cubicBezTo>
                <a:close/>
                <a:moveTo>
                  <a:pt x="2235099" y="1268532"/>
                </a:moveTo>
                <a:cubicBezTo>
                  <a:pt x="2268323" y="1268532"/>
                  <a:pt x="2295517" y="1295603"/>
                  <a:pt x="2295517" y="1328950"/>
                </a:cubicBezTo>
                <a:cubicBezTo>
                  <a:pt x="2295517" y="1362420"/>
                  <a:pt x="2268323" y="1389368"/>
                  <a:pt x="2235099" y="1389368"/>
                </a:cubicBezTo>
                <a:cubicBezTo>
                  <a:pt x="2201752" y="1389368"/>
                  <a:pt x="2174681" y="1362420"/>
                  <a:pt x="2174681" y="1328950"/>
                </a:cubicBezTo>
                <a:cubicBezTo>
                  <a:pt x="2174681" y="1295603"/>
                  <a:pt x="2201752" y="1268532"/>
                  <a:pt x="2235099" y="1268532"/>
                </a:cubicBezTo>
                <a:close/>
                <a:moveTo>
                  <a:pt x="422804" y="1268532"/>
                </a:moveTo>
                <a:cubicBezTo>
                  <a:pt x="456150" y="1268532"/>
                  <a:pt x="483222" y="1295603"/>
                  <a:pt x="483222" y="1328950"/>
                </a:cubicBezTo>
                <a:cubicBezTo>
                  <a:pt x="483222" y="1362420"/>
                  <a:pt x="456150" y="1389368"/>
                  <a:pt x="422804" y="1389368"/>
                </a:cubicBezTo>
                <a:cubicBezTo>
                  <a:pt x="389580" y="1389368"/>
                  <a:pt x="362385" y="1362420"/>
                  <a:pt x="362385" y="1328950"/>
                </a:cubicBezTo>
                <a:cubicBezTo>
                  <a:pt x="362385" y="1295603"/>
                  <a:pt x="389580" y="1268532"/>
                  <a:pt x="422804" y="1268532"/>
                </a:cubicBezTo>
                <a:close/>
                <a:moveTo>
                  <a:pt x="1328951" y="1208114"/>
                </a:moveTo>
                <a:cubicBezTo>
                  <a:pt x="1262258" y="1208114"/>
                  <a:pt x="1208115" y="1262257"/>
                  <a:pt x="1208115" y="1328950"/>
                </a:cubicBezTo>
                <a:cubicBezTo>
                  <a:pt x="1208115" y="1395644"/>
                  <a:pt x="1262258" y="1449786"/>
                  <a:pt x="1328951" y="1449786"/>
                </a:cubicBezTo>
                <a:cubicBezTo>
                  <a:pt x="1395645" y="1449786"/>
                  <a:pt x="1449787" y="1395644"/>
                  <a:pt x="1449787" y="1328950"/>
                </a:cubicBezTo>
                <a:cubicBezTo>
                  <a:pt x="1449787" y="1262257"/>
                  <a:pt x="1395645" y="1208114"/>
                  <a:pt x="1328951" y="1208114"/>
                </a:cubicBezTo>
                <a:close/>
                <a:moveTo>
                  <a:pt x="2106194" y="815914"/>
                </a:moveTo>
                <a:cubicBezTo>
                  <a:pt x="2129537" y="813013"/>
                  <a:pt x="2153485" y="824041"/>
                  <a:pt x="2165944" y="845729"/>
                </a:cubicBezTo>
                <a:cubicBezTo>
                  <a:pt x="2182556" y="874646"/>
                  <a:pt x="2172712" y="911561"/>
                  <a:pt x="2143795" y="928173"/>
                </a:cubicBezTo>
                <a:cubicBezTo>
                  <a:pt x="2115001" y="944908"/>
                  <a:pt x="2077963" y="935064"/>
                  <a:pt x="2061351" y="906147"/>
                </a:cubicBezTo>
                <a:cubicBezTo>
                  <a:pt x="2044616" y="877230"/>
                  <a:pt x="2054583" y="840315"/>
                  <a:pt x="2083500" y="823580"/>
                </a:cubicBezTo>
                <a:cubicBezTo>
                  <a:pt x="2090699" y="819396"/>
                  <a:pt x="2098412" y="816882"/>
                  <a:pt x="2106194" y="815914"/>
                </a:cubicBezTo>
                <a:close/>
                <a:moveTo>
                  <a:pt x="551657" y="815914"/>
                </a:moveTo>
                <a:cubicBezTo>
                  <a:pt x="559444" y="816882"/>
                  <a:pt x="567173" y="819396"/>
                  <a:pt x="574402" y="823580"/>
                </a:cubicBezTo>
                <a:cubicBezTo>
                  <a:pt x="603319" y="840315"/>
                  <a:pt x="613286" y="877230"/>
                  <a:pt x="596552" y="906147"/>
                </a:cubicBezTo>
                <a:cubicBezTo>
                  <a:pt x="579940" y="935064"/>
                  <a:pt x="542901" y="944908"/>
                  <a:pt x="514107" y="928173"/>
                </a:cubicBezTo>
                <a:cubicBezTo>
                  <a:pt x="485067" y="911561"/>
                  <a:pt x="475346" y="874646"/>
                  <a:pt x="491958" y="845729"/>
                </a:cubicBezTo>
                <a:cubicBezTo>
                  <a:pt x="504417" y="824041"/>
                  <a:pt x="528297" y="813013"/>
                  <a:pt x="551657" y="815914"/>
                </a:cubicBezTo>
                <a:close/>
                <a:moveTo>
                  <a:pt x="1789479" y="484344"/>
                </a:moveTo>
                <a:cubicBezTo>
                  <a:pt x="1797260" y="485305"/>
                  <a:pt x="1804974" y="487805"/>
                  <a:pt x="1812173" y="491958"/>
                </a:cubicBezTo>
                <a:cubicBezTo>
                  <a:pt x="1841090" y="508693"/>
                  <a:pt x="1850934" y="545608"/>
                  <a:pt x="1834322" y="574525"/>
                </a:cubicBezTo>
                <a:cubicBezTo>
                  <a:pt x="1817587" y="603319"/>
                  <a:pt x="1780795" y="613286"/>
                  <a:pt x="1751754" y="596551"/>
                </a:cubicBezTo>
                <a:cubicBezTo>
                  <a:pt x="1722837" y="579939"/>
                  <a:pt x="1712993" y="542901"/>
                  <a:pt x="1729728" y="514107"/>
                </a:cubicBezTo>
                <a:cubicBezTo>
                  <a:pt x="1742187" y="492419"/>
                  <a:pt x="1766136" y="481460"/>
                  <a:pt x="1789479" y="484344"/>
                </a:cubicBezTo>
                <a:close/>
                <a:moveTo>
                  <a:pt x="868475" y="484344"/>
                </a:moveTo>
                <a:cubicBezTo>
                  <a:pt x="891836" y="481460"/>
                  <a:pt x="915715" y="492419"/>
                  <a:pt x="928174" y="514107"/>
                </a:cubicBezTo>
                <a:cubicBezTo>
                  <a:pt x="944909" y="542901"/>
                  <a:pt x="935065" y="579939"/>
                  <a:pt x="906148" y="596551"/>
                </a:cubicBezTo>
                <a:cubicBezTo>
                  <a:pt x="877231" y="613286"/>
                  <a:pt x="840316" y="603319"/>
                  <a:pt x="823581" y="574525"/>
                </a:cubicBezTo>
                <a:cubicBezTo>
                  <a:pt x="806969" y="545608"/>
                  <a:pt x="816813" y="508693"/>
                  <a:pt x="845730" y="491958"/>
                </a:cubicBezTo>
                <a:cubicBezTo>
                  <a:pt x="852959" y="487805"/>
                  <a:pt x="860688" y="485305"/>
                  <a:pt x="868475" y="484344"/>
                </a:cubicBezTo>
                <a:close/>
                <a:moveTo>
                  <a:pt x="1328951" y="362385"/>
                </a:moveTo>
                <a:cubicBezTo>
                  <a:pt x="1362298" y="362385"/>
                  <a:pt x="1389369" y="389579"/>
                  <a:pt x="1389369" y="422803"/>
                </a:cubicBezTo>
                <a:lnTo>
                  <a:pt x="1389369" y="1095892"/>
                </a:lnTo>
                <a:cubicBezTo>
                  <a:pt x="1473905" y="1117795"/>
                  <a:pt x="1539984" y="1184242"/>
                  <a:pt x="1562010" y="1268532"/>
                </a:cubicBezTo>
                <a:lnTo>
                  <a:pt x="1872591" y="1268532"/>
                </a:lnTo>
                <a:cubicBezTo>
                  <a:pt x="1905937" y="1268532"/>
                  <a:pt x="1933009" y="1295603"/>
                  <a:pt x="1933009" y="1328950"/>
                </a:cubicBezTo>
                <a:cubicBezTo>
                  <a:pt x="1933009" y="1362420"/>
                  <a:pt x="1905937" y="1389368"/>
                  <a:pt x="1872591" y="1389368"/>
                </a:cubicBezTo>
                <a:lnTo>
                  <a:pt x="1562010" y="1389368"/>
                </a:lnTo>
                <a:cubicBezTo>
                  <a:pt x="1535185" y="1493469"/>
                  <a:pt x="1441420" y="1570622"/>
                  <a:pt x="1328951" y="1570622"/>
                </a:cubicBezTo>
                <a:cubicBezTo>
                  <a:pt x="1195564" y="1570622"/>
                  <a:pt x="1087279" y="1462460"/>
                  <a:pt x="1087279" y="1328950"/>
                </a:cubicBezTo>
                <a:cubicBezTo>
                  <a:pt x="1087279" y="1216482"/>
                  <a:pt x="1164555" y="1122840"/>
                  <a:pt x="1268533" y="1095892"/>
                </a:cubicBezTo>
                <a:lnTo>
                  <a:pt x="1268533" y="422803"/>
                </a:lnTo>
                <a:cubicBezTo>
                  <a:pt x="1268533" y="389579"/>
                  <a:pt x="1295604" y="362385"/>
                  <a:pt x="1328951" y="362385"/>
                </a:cubicBezTo>
                <a:close/>
                <a:moveTo>
                  <a:pt x="1328951" y="120836"/>
                </a:moveTo>
                <a:cubicBezTo>
                  <a:pt x="661646" y="120836"/>
                  <a:pt x="120836" y="661645"/>
                  <a:pt x="120836" y="1328950"/>
                </a:cubicBezTo>
                <a:cubicBezTo>
                  <a:pt x="120836" y="1996255"/>
                  <a:pt x="661646" y="2537064"/>
                  <a:pt x="1328951" y="2537064"/>
                </a:cubicBezTo>
                <a:cubicBezTo>
                  <a:pt x="1996257" y="2537064"/>
                  <a:pt x="2537066" y="1996255"/>
                  <a:pt x="2537066" y="1328950"/>
                </a:cubicBezTo>
                <a:cubicBezTo>
                  <a:pt x="2537066" y="661645"/>
                  <a:pt x="1996257" y="120836"/>
                  <a:pt x="1328951" y="120836"/>
                </a:cubicBezTo>
                <a:close/>
                <a:moveTo>
                  <a:pt x="1328951" y="0"/>
                </a:moveTo>
                <a:cubicBezTo>
                  <a:pt x="2062827" y="0"/>
                  <a:pt x="2657902" y="595074"/>
                  <a:pt x="2657902" y="1328950"/>
                </a:cubicBezTo>
                <a:cubicBezTo>
                  <a:pt x="2657902" y="2062949"/>
                  <a:pt x="2062827" y="2657900"/>
                  <a:pt x="1328951" y="2657900"/>
                </a:cubicBezTo>
                <a:cubicBezTo>
                  <a:pt x="595075" y="2657900"/>
                  <a:pt x="0" y="2062949"/>
                  <a:pt x="0" y="1328950"/>
                </a:cubicBezTo>
                <a:cubicBezTo>
                  <a:pt x="0" y="595074"/>
                  <a:pt x="595075" y="0"/>
                  <a:pt x="132895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295441" y="1373274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7237950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474029" y="1151096"/>
            <a:ext cx="3243942" cy="351078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66768021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84796958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-1" fmla="*/ 0 w 8116779"/>
              <a:gd name="connsiteY0-2" fmla="*/ 1301629 h 4419704"/>
              <a:gd name="connsiteX1-3" fmla="*/ 1864712 w 8116779"/>
              <a:gd name="connsiteY1-4" fmla="*/ 3118073 h 4419704"/>
              <a:gd name="connsiteX2-5" fmla="*/ 0 w 8116779"/>
              <a:gd name="connsiteY2-6" fmla="*/ 3118073 h 4419704"/>
              <a:gd name="connsiteX3-7" fmla="*/ 0 w 8116779"/>
              <a:gd name="connsiteY3-8" fmla="*/ 1301629 h 4419704"/>
              <a:gd name="connsiteX4-9" fmla="*/ 6799278 w 8116779"/>
              <a:gd name="connsiteY4-10" fmla="*/ 0 h 4419704"/>
              <a:gd name="connsiteX5-11" fmla="*/ 6880799 w 8116779"/>
              <a:gd name="connsiteY5-12" fmla="*/ 0 h 4419704"/>
              <a:gd name="connsiteX6-13" fmla="*/ 6908107 w 8116779"/>
              <a:gd name="connsiteY6-14" fmla="*/ 3274 h 4419704"/>
              <a:gd name="connsiteX7-15" fmla="*/ 7102842 w 8116779"/>
              <a:gd name="connsiteY7-16" fmla="*/ 26396 h 4419704"/>
              <a:gd name="connsiteX8-17" fmla="*/ 7597553 w 8116779"/>
              <a:gd name="connsiteY8-18" fmla="*/ 291168 h 4419704"/>
              <a:gd name="connsiteX9-19" fmla="*/ 7837931 w 8116779"/>
              <a:gd name="connsiteY9-20" fmla="*/ 629807 h 4419704"/>
              <a:gd name="connsiteX10-21" fmla="*/ 8005359 w 8116779"/>
              <a:gd name="connsiteY10-22" fmla="*/ 1103903 h 4419704"/>
              <a:gd name="connsiteX11-23" fmla="*/ 8076516 w 8116779"/>
              <a:gd name="connsiteY11-24" fmla="*/ 1510680 h 4419704"/>
              <a:gd name="connsiteX12-25" fmla="*/ 8104819 w 8116779"/>
              <a:gd name="connsiteY12-26" fmla="*/ 1839293 h 4419704"/>
              <a:gd name="connsiteX13-27" fmla="*/ 8114786 w 8116779"/>
              <a:gd name="connsiteY13-28" fmla="*/ 2165449 h 4419704"/>
              <a:gd name="connsiteX14-29" fmla="*/ 8116779 w 8116779"/>
              <a:gd name="connsiteY14-30" fmla="*/ 2182025 h 4419704"/>
              <a:gd name="connsiteX15-31" fmla="*/ 8116779 w 8116779"/>
              <a:gd name="connsiteY15-32" fmla="*/ 2237680 h 4419704"/>
              <a:gd name="connsiteX16-33" fmla="*/ 8114786 w 8116779"/>
              <a:gd name="connsiteY16-34" fmla="*/ 2261619 h 4419704"/>
              <a:gd name="connsiteX17-35" fmla="*/ 8098840 w 8116779"/>
              <a:gd name="connsiteY17-36" fmla="*/ 2676581 h 4419704"/>
              <a:gd name="connsiteX18-37" fmla="*/ 8035059 w 8116779"/>
              <a:gd name="connsiteY18-38" fmla="*/ 3176458 h 4419704"/>
              <a:gd name="connsiteX19-39" fmla="*/ 7905501 w 8116779"/>
              <a:gd name="connsiteY19-40" fmla="*/ 3636229 h 4419704"/>
              <a:gd name="connsiteX20-41" fmla="*/ 7690435 w 8116779"/>
              <a:gd name="connsiteY20-42" fmla="*/ 4021930 h 4419704"/>
              <a:gd name="connsiteX21-43" fmla="*/ 7183567 w 8116779"/>
              <a:gd name="connsiteY21-44" fmla="*/ 4369574 h 4419704"/>
              <a:gd name="connsiteX22-45" fmla="*/ 6937605 w 8116779"/>
              <a:gd name="connsiteY22-46" fmla="*/ 4412746 h 4419704"/>
              <a:gd name="connsiteX23-47" fmla="*/ 6884587 w 8116779"/>
              <a:gd name="connsiteY23-48" fmla="*/ 4419704 h 4419704"/>
              <a:gd name="connsiteX24-49" fmla="*/ 6799278 w 8116779"/>
              <a:gd name="connsiteY24-50" fmla="*/ 4419704 h 4419704"/>
              <a:gd name="connsiteX25-51" fmla="*/ 6764597 w 8116779"/>
              <a:gd name="connsiteY25-52" fmla="*/ 4414180 h 4419704"/>
              <a:gd name="connsiteX26-53" fmla="*/ 6365957 w 8116779"/>
              <a:gd name="connsiteY26-54" fmla="*/ 4350749 h 4419704"/>
              <a:gd name="connsiteX27-55" fmla="*/ 5846930 w 8116779"/>
              <a:gd name="connsiteY27-56" fmla="*/ 4169049 h 4419704"/>
              <a:gd name="connsiteX28-57" fmla="*/ 5137152 w 8116779"/>
              <a:gd name="connsiteY28-58" fmla="*/ 3798490 h 4419704"/>
              <a:gd name="connsiteX29-59" fmla="*/ 4502121 w 8116779"/>
              <a:gd name="connsiteY29-60" fmla="*/ 3354883 h 4419704"/>
              <a:gd name="connsiteX30-61" fmla="*/ 4130192 w 8116779"/>
              <a:gd name="connsiteY30-62" fmla="*/ 2985347 h 4419704"/>
              <a:gd name="connsiteX31-63" fmla="*/ 3906953 w 8116779"/>
              <a:gd name="connsiteY31-64" fmla="*/ 2629927 h 4419704"/>
              <a:gd name="connsiteX32-65" fmla="*/ 3817859 w 8116779"/>
              <a:gd name="connsiteY32-66" fmla="*/ 2298246 h 4419704"/>
              <a:gd name="connsiteX33-67" fmla="*/ 3811479 w 8116779"/>
              <a:gd name="connsiteY33-68" fmla="*/ 2241363 h 4419704"/>
              <a:gd name="connsiteX34-69" fmla="*/ 3811479 w 8116779"/>
              <a:gd name="connsiteY34-70" fmla="*/ 2174659 h 4419704"/>
              <a:gd name="connsiteX35-71" fmla="*/ 3814470 w 8116779"/>
              <a:gd name="connsiteY35-72" fmla="*/ 2158288 h 4419704"/>
              <a:gd name="connsiteX36-73" fmla="*/ 3825034 w 8116779"/>
              <a:gd name="connsiteY36-74" fmla="*/ 2060687 h 4419704"/>
              <a:gd name="connsiteX37-75" fmla="*/ 3950207 w 8116779"/>
              <a:gd name="connsiteY37-76" fmla="*/ 1696061 h 4419704"/>
              <a:gd name="connsiteX38-77" fmla="*/ 4246992 w 8116779"/>
              <a:gd name="connsiteY38-78" fmla="*/ 1297060 h 4419704"/>
              <a:gd name="connsiteX39-79" fmla="*/ 4653605 w 8116779"/>
              <a:gd name="connsiteY39-80" fmla="*/ 940210 h 4419704"/>
              <a:gd name="connsiteX40-81" fmla="*/ 5725146 w 8116779"/>
              <a:gd name="connsiteY40-82" fmla="*/ 301195 h 4419704"/>
              <a:gd name="connsiteX41-83" fmla="*/ 6351607 w 8116779"/>
              <a:gd name="connsiteY41-84" fmla="*/ 68750 h 4419704"/>
              <a:gd name="connsiteX42-85" fmla="*/ 6777552 w 8116779"/>
              <a:gd name="connsiteY42-86" fmla="*/ 3069 h 4419704"/>
              <a:gd name="connsiteX43-87" fmla="*/ 6799278 w 8116779"/>
              <a:gd name="connsiteY43-88" fmla="*/ 0 h 4419704"/>
              <a:gd name="connsiteX0-89" fmla="*/ 0 w 8116779"/>
              <a:gd name="connsiteY0-90" fmla="*/ 3118073 h 4419704"/>
              <a:gd name="connsiteX1-91" fmla="*/ 1864712 w 8116779"/>
              <a:gd name="connsiteY1-92" fmla="*/ 3118073 h 4419704"/>
              <a:gd name="connsiteX2-93" fmla="*/ 0 w 8116779"/>
              <a:gd name="connsiteY2-94" fmla="*/ 3118073 h 4419704"/>
              <a:gd name="connsiteX3-95" fmla="*/ 6799278 w 8116779"/>
              <a:gd name="connsiteY3-96" fmla="*/ 0 h 4419704"/>
              <a:gd name="connsiteX4-97" fmla="*/ 6880799 w 8116779"/>
              <a:gd name="connsiteY4-98" fmla="*/ 0 h 4419704"/>
              <a:gd name="connsiteX5-99" fmla="*/ 6908107 w 8116779"/>
              <a:gd name="connsiteY5-100" fmla="*/ 3274 h 4419704"/>
              <a:gd name="connsiteX6-101" fmla="*/ 7102842 w 8116779"/>
              <a:gd name="connsiteY6-102" fmla="*/ 26396 h 4419704"/>
              <a:gd name="connsiteX7-103" fmla="*/ 7597553 w 8116779"/>
              <a:gd name="connsiteY7-104" fmla="*/ 291168 h 4419704"/>
              <a:gd name="connsiteX8-105" fmla="*/ 7837931 w 8116779"/>
              <a:gd name="connsiteY8-106" fmla="*/ 629807 h 4419704"/>
              <a:gd name="connsiteX9-107" fmla="*/ 8005359 w 8116779"/>
              <a:gd name="connsiteY9-108" fmla="*/ 1103903 h 4419704"/>
              <a:gd name="connsiteX10-109" fmla="*/ 8076516 w 8116779"/>
              <a:gd name="connsiteY10-110" fmla="*/ 1510680 h 4419704"/>
              <a:gd name="connsiteX11-111" fmla="*/ 8104819 w 8116779"/>
              <a:gd name="connsiteY11-112" fmla="*/ 1839293 h 4419704"/>
              <a:gd name="connsiteX12-113" fmla="*/ 8114786 w 8116779"/>
              <a:gd name="connsiteY12-114" fmla="*/ 2165449 h 4419704"/>
              <a:gd name="connsiteX13-115" fmla="*/ 8116779 w 8116779"/>
              <a:gd name="connsiteY13-116" fmla="*/ 2182025 h 4419704"/>
              <a:gd name="connsiteX14-117" fmla="*/ 8116779 w 8116779"/>
              <a:gd name="connsiteY14-118" fmla="*/ 2237680 h 4419704"/>
              <a:gd name="connsiteX15-119" fmla="*/ 8114786 w 8116779"/>
              <a:gd name="connsiteY15-120" fmla="*/ 2261619 h 4419704"/>
              <a:gd name="connsiteX16-121" fmla="*/ 8098840 w 8116779"/>
              <a:gd name="connsiteY16-122" fmla="*/ 2676581 h 4419704"/>
              <a:gd name="connsiteX17-123" fmla="*/ 8035059 w 8116779"/>
              <a:gd name="connsiteY17-124" fmla="*/ 3176458 h 4419704"/>
              <a:gd name="connsiteX18-125" fmla="*/ 7905501 w 8116779"/>
              <a:gd name="connsiteY18-126" fmla="*/ 3636229 h 4419704"/>
              <a:gd name="connsiteX19-127" fmla="*/ 7690435 w 8116779"/>
              <a:gd name="connsiteY19-128" fmla="*/ 4021930 h 4419704"/>
              <a:gd name="connsiteX20-129" fmla="*/ 7183567 w 8116779"/>
              <a:gd name="connsiteY20-130" fmla="*/ 4369574 h 4419704"/>
              <a:gd name="connsiteX21-131" fmla="*/ 6937605 w 8116779"/>
              <a:gd name="connsiteY21-132" fmla="*/ 4412746 h 4419704"/>
              <a:gd name="connsiteX22-133" fmla="*/ 6884587 w 8116779"/>
              <a:gd name="connsiteY22-134" fmla="*/ 4419704 h 4419704"/>
              <a:gd name="connsiteX23-135" fmla="*/ 6799278 w 8116779"/>
              <a:gd name="connsiteY23-136" fmla="*/ 4419704 h 4419704"/>
              <a:gd name="connsiteX24-137" fmla="*/ 6764597 w 8116779"/>
              <a:gd name="connsiteY24-138" fmla="*/ 4414180 h 4419704"/>
              <a:gd name="connsiteX25-139" fmla="*/ 6365957 w 8116779"/>
              <a:gd name="connsiteY25-140" fmla="*/ 4350749 h 4419704"/>
              <a:gd name="connsiteX26-141" fmla="*/ 5846930 w 8116779"/>
              <a:gd name="connsiteY26-142" fmla="*/ 4169049 h 4419704"/>
              <a:gd name="connsiteX27-143" fmla="*/ 5137152 w 8116779"/>
              <a:gd name="connsiteY27-144" fmla="*/ 3798490 h 4419704"/>
              <a:gd name="connsiteX28-145" fmla="*/ 4502121 w 8116779"/>
              <a:gd name="connsiteY28-146" fmla="*/ 3354883 h 4419704"/>
              <a:gd name="connsiteX29-147" fmla="*/ 4130192 w 8116779"/>
              <a:gd name="connsiteY29-148" fmla="*/ 2985347 h 4419704"/>
              <a:gd name="connsiteX30-149" fmla="*/ 3906953 w 8116779"/>
              <a:gd name="connsiteY30-150" fmla="*/ 2629927 h 4419704"/>
              <a:gd name="connsiteX31-151" fmla="*/ 3817859 w 8116779"/>
              <a:gd name="connsiteY31-152" fmla="*/ 2298246 h 4419704"/>
              <a:gd name="connsiteX32-153" fmla="*/ 3811479 w 8116779"/>
              <a:gd name="connsiteY32-154" fmla="*/ 2241363 h 4419704"/>
              <a:gd name="connsiteX33-155" fmla="*/ 3811479 w 8116779"/>
              <a:gd name="connsiteY33-156" fmla="*/ 2174659 h 4419704"/>
              <a:gd name="connsiteX34-157" fmla="*/ 3814470 w 8116779"/>
              <a:gd name="connsiteY34-158" fmla="*/ 2158288 h 4419704"/>
              <a:gd name="connsiteX35-159" fmla="*/ 3825034 w 8116779"/>
              <a:gd name="connsiteY35-160" fmla="*/ 2060687 h 4419704"/>
              <a:gd name="connsiteX36-161" fmla="*/ 3950207 w 8116779"/>
              <a:gd name="connsiteY36-162" fmla="*/ 1696061 h 4419704"/>
              <a:gd name="connsiteX37-163" fmla="*/ 4246992 w 8116779"/>
              <a:gd name="connsiteY37-164" fmla="*/ 1297060 h 4419704"/>
              <a:gd name="connsiteX38-165" fmla="*/ 4653605 w 8116779"/>
              <a:gd name="connsiteY38-166" fmla="*/ 940210 h 4419704"/>
              <a:gd name="connsiteX39-167" fmla="*/ 5725146 w 8116779"/>
              <a:gd name="connsiteY39-168" fmla="*/ 301195 h 4419704"/>
              <a:gd name="connsiteX40-169" fmla="*/ 6351607 w 8116779"/>
              <a:gd name="connsiteY40-170" fmla="*/ 68750 h 4419704"/>
              <a:gd name="connsiteX41-171" fmla="*/ 6777552 w 8116779"/>
              <a:gd name="connsiteY41-172" fmla="*/ 3069 h 4419704"/>
              <a:gd name="connsiteX42-173" fmla="*/ 6799278 w 8116779"/>
              <a:gd name="connsiteY42-174" fmla="*/ 0 h 4419704"/>
              <a:gd name="connsiteX0-175" fmla="*/ 2987799 w 4305300"/>
              <a:gd name="connsiteY0-176" fmla="*/ 0 h 4419704"/>
              <a:gd name="connsiteX1-177" fmla="*/ 3069320 w 4305300"/>
              <a:gd name="connsiteY1-178" fmla="*/ 0 h 4419704"/>
              <a:gd name="connsiteX2-179" fmla="*/ 3096628 w 4305300"/>
              <a:gd name="connsiteY2-180" fmla="*/ 3274 h 4419704"/>
              <a:gd name="connsiteX3-181" fmla="*/ 3291363 w 4305300"/>
              <a:gd name="connsiteY3-182" fmla="*/ 26396 h 4419704"/>
              <a:gd name="connsiteX4-183" fmla="*/ 3786074 w 4305300"/>
              <a:gd name="connsiteY4-184" fmla="*/ 291168 h 4419704"/>
              <a:gd name="connsiteX5-185" fmla="*/ 4026452 w 4305300"/>
              <a:gd name="connsiteY5-186" fmla="*/ 629807 h 4419704"/>
              <a:gd name="connsiteX6-187" fmla="*/ 4193880 w 4305300"/>
              <a:gd name="connsiteY6-188" fmla="*/ 1103903 h 4419704"/>
              <a:gd name="connsiteX7-189" fmla="*/ 4265037 w 4305300"/>
              <a:gd name="connsiteY7-190" fmla="*/ 1510680 h 4419704"/>
              <a:gd name="connsiteX8-191" fmla="*/ 4293340 w 4305300"/>
              <a:gd name="connsiteY8-192" fmla="*/ 1839293 h 4419704"/>
              <a:gd name="connsiteX9-193" fmla="*/ 4303307 w 4305300"/>
              <a:gd name="connsiteY9-194" fmla="*/ 2165449 h 4419704"/>
              <a:gd name="connsiteX10-195" fmla="*/ 4305300 w 4305300"/>
              <a:gd name="connsiteY10-196" fmla="*/ 2182025 h 4419704"/>
              <a:gd name="connsiteX11-197" fmla="*/ 4305300 w 4305300"/>
              <a:gd name="connsiteY11-198" fmla="*/ 2237680 h 4419704"/>
              <a:gd name="connsiteX12-199" fmla="*/ 4303307 w 4305300"/>
              <a:gd name="connsiteY12-200" fmla="*/ 2261619 h 4419704"/>
              <a:gd name="connsiteX13-201" fmla="*/ 4287361 w 4305300"/>
              <a:gd name="connsiteY13-202" fmla="*/ 2676581 h 4419704"/>
              <a:gd name="connsiteX14-203" fmla="*/ 4223580 w 4305300"/>
              <a:gd name="connsiteY14-204" fmla="*/ 3176458 h 4419704"/>
              <a:gd name="connsiteX15-205" fmla="*/ 4094022 w 4305300"/>
              <a:gd name="connsiteY15-206" fmla="*/ 3636229 h 4419704"/>
              <a:gd name="connsiteX16-207" fmla="*/ 3878956 w 4305300"/>
              <a:gd name="connsiteY16-208" fmla="*/ 4021930 h 4419704"/>
              <a:gd name="connsiteX17-209" fmla="*/ 3372088 w 4305300"/>
              <a:gd name="connsiteY17-210" fmla="*/ 4369574 h 4419704"/>
              <a:gd name="connsiteX18-211" fmla="*/ 3126126 w 4305300"/>
              <a:gd name="connsiteY18-212" fmla="*/ 4412746 h 4419704"/>
              <a:gd name="connsiteX19-213" fmla="*/ 3073108 w 4305300"/>
              <a:gd name="connsiteY19-214" fmla="*/ 4419704 h 4419704"/>
              <a:gd name="connsiteX20-215" fmla="*/ 2987799 w 4305300"/>
              <a:gd name="connsiteY20-216" fmla="*/ 4419704 h 4419704"/>
              <a:gd name="connsiteX21-217" fmla="*/ 2953118 w 4305300"/>
              <a:gd name="connsiteY21-218" fmla="*/ 4414180 h 4419704"/>
              <a:gd name="connsiteX22-219" fmla="*/ 2554478 w 4305300"/>
              <a:gd name="connsiteY22-220" fmla="*/ 4350749 h 4419704"/>
              <a:gd name="connsiteX23-221" fmla="*/ 2035451 w 4305300"/>
              <a:gd name="connsiteY23-222" fmla="*/ 4169049 h 4419704"/>
              <a:gd name="connsiteX24-223" fmla="*/ 1325673 w 4305300"/>
              <a:gd name="connsiteY24-224" fmla="*/ 3798490 h 4419704"/>
              <a:gd name="connsiteX25-225" fmla="*/ 690642 w 4305300"/>
              <a:gd name="connsiteY25-226" fmla="*/ 3354883 h 4419704"/>
              <a:gd name="connsiteX26-227" fmla="*/ 318713 w 4305300"/>
              <a:gd name="connsiteY26-228" fmla="*/ 2985347 h 4419704"/>
              <a:gd name="connsiteX27-229" fmla="*/ 95474 w 4305300"/>
              <a:gd name="connsiteY27-230" fmla="*/ 2629927 h 4419704"/>
              <a:gd name="connsiteX28-231" fmla="*/ 6380 w 4305300"/>
              <a:gd name="connsiteY28-232" fmla="*/ 2298246 h 4419704"/>
              <a:gd name="connsiteX29-233" fmla="*/ 0 w 4305300"/>
              <a:gd name="connsiteY29-234" fmla="*/ 2241363 h 4419704"/>
              <a:gd name="connsiteX30-235" fmla="*/ 0 w 4305300"/>
              <a:gd name="connsiteY30-236" fmla="*/ 2174659 h 4419704"/>
              <a:gd name="connsiteX31-237" fmla="*/ 2991 w 4305300"/>
              <a:gd name="connsiteY31-238" fmla="*/ 2158288 h 4419704"/>
              <a:gd name="connsiteX32-239" fmla="*/ 13555 w 4305300"/>
              <a:gd name="connsiteY32-240" fmla="*/ 2060687 h 4419704"/>
              <a:gd name="connsiteX33-241" fmla="*/ 138728 w 4305300"/>
              <a:gd name="connsiteY33-242" fmla="*/ 1696061 h 4419704"/>
              <a:gd name="connsiteX34-243" fmla="*/ 435513 w 4305300"/>
              <a:gd name="connsiteY34-244" fmla="*/ 1297060 h 4419704"/>
              <a:gd name="connsiteX35-245" fmla="*/ 842126 w 4305300"/>
              <a:gd name="connsiteY35-246" fmla="*/ 940210 h 4419704"/>
              <a:gd name="connsiteX36-247" fmla="*/ 1913667 w 4305300"/>
              <a:gd name="connsiteY36-248" fmla="*/ 301195 h 4419704"/>
              <a:gd name="connsiteX37-249" fmla="*/ 2540128 w 4305300"/>
              <a:gd name="connsiteY37-250" fmla="*/ 68750 h 4419704"/>
              <a:gd name="connsiteX38-251" fmla="*/ 2966073 w 4305300"/>
              <a:gd name="connsiteY38-252" fmla="*/ 3069 h 4419704"/>
              <a:gd name="connsiteX39-253" fmla="*/ 2987799 w 4305300"/>
              <a:gd name="connsiteY39-254" fmla="*/ 0 h 44197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88970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993546" y="762000"/>
            <a:ext cx="1627058" cy="1627057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-1410814" y="0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743460" y="-1410813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10711065" y="3784102"/>
            <a:ext cx="2821627" cy="2821625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2038326" y="4613098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901464" y="405214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3" hasCustomPrompt="1"/>
          </p:nvPr>
        </p:nvSpPr>
        <p:spPr>
          <a:xfrm>
            <a:off x="10711065" y="1410812"/>
            <a:ext cx="1304263" cy="1304262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4" hasCustomPrompt="1"/>
          </p:nvPr>
        </p:nvSpPr>
        <p:spPr>
          <a:xfrm>
            <a:off x="5221817" y="193433"/>
            <a:ext cx="5043285" cy="5043281"/>
          </a:xfrm>
          <a:custGeom>
            <a:avLst/>
            <a:gdLst>
              <a:gd name="connsiteX0" fmla="*/ 1090639 w 2181277"/>
              <a:gd name="connsiteY0" fmla="*/ 0 h 2181277"/>
              <a:gd name="connsiteX1" fmla="*/ 1530401 w 2181277"/>
              <a:gd name="connsiteY1" fmla="*/ 181378 h 2181277"/>
              <a:gd name="connsiteX2" fmla="*/ 1999900 w 2181277"/>
              <a:gd name="connsiteY2" fmla="*/ 650877 h 2181277"/>
              <a:gd name="connsiteX3" fmla="*/ 1999900 w 2181277"/>
              <a:gd name="connsiteY3" fmla="*/ 1530401 h 2181277"/>
              <a:gd name="connsiteX4" fmla="*/ 1530401 w 2181277"/>
              <a:gd name="connsiteY4" fmla="*/ 1999900 h 2181277"/>
              <a:gd name="connsiteX5" fmla="*/ 650877 w 2181277"/>
              <a:gd name="connsiteY5" fmla="*/ 1999900 h 2181277"/>
              <a:gd name="connsiteX6" fmla="*/ 181378 w 2181277"/>
              <a:gd name="connsiteY6" fmla="*/ 1530401 h 2181277"/>
              <a:gd name="connsiteX7" fmla="*/ 181378 w 2181277"/>
              <a:gd name="connsiteY7" fmla="*/ 650877 h 2181277"/>
              <a:gd name="connsiteX8" fmla="*/ 650877 w 2181277"/>
              <a:gd name="connsiteY8" fmla="*/ 181378 h 2181277"/>
              <a:gd name="connsiteX9" fmla="*/ 1090639 w 2181277"/>
              <a:gd name="connsiteY9" fmla="*/ 0 h 2181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81277" h="2181277">
                <a:moveTo>
                  <a:pt x="1090639" y="0"/>
                </a:moveTo>
                <a:cubicBezTo>
                  <a:pt x="1250061" y="0"/>
                  <a:pt x="1409483" y="60459"/>
                  <a:pt x="1530401" y="181378"/>
                </a:cubicBezTo>
                <a:lnTo>
                  <a:pt x="1999900" y="650877"/>
                </a:lnTo>
                <a:cubicBezTo>
                  <a:pt x="2241737" y="892714"/>
                  <a:pt x="2241737" y="1288564"/>
                  <a:pt x="1999900" y="1530401"/>
                </a:cubicBezTo>
                <a:lnTo>
                  <a:pt x="1530401" y="1999900"/>
                </a:lnTo>
                <a:cubicBezTo>
                  <a:pt x="1288564" y="2241737"/>
                  <a:pt x="892714" y="2241737"/>
                  <a:pt x="650877" y="1999900"/>
                </a:cubicBezTo>
                <a:lnTo>
                  <a:pt x="181378" y="1530401"/>
                </a:lnTo>
                <a:cubicBezTo>
                  <a:pt x="-60459" y="1288564"/>
                  <a:pt x="-60459" y="892714"/>
                  <a:pt x="181378" y="650877"/>
                </a:cubicBezTo>
                <a:lnTo>
                  <a:pt x="650877" y="181378"/>
                </a:lnTo>
                <a:cubicBezTo>
                  <a:pt x="771796" y="60459"/>
                  <a:pt x="931217" y="0"/>
                  <a:pt x="109063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  <a:effectLst>
            <a:softEdge rad="317500"/>
          </a:effectLst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4515916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905153783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6185204" y="2603343"/>
            <a:ext cx="1695193" cy="1651313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320491" y="2603343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455780" y="2603343"/>
            <a:ext cx="1695193" cy="1651313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049916" y="2603344"/>
            <a:ext cx="1695194" cy="1651313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Shape 3937"/>
          <p:cNvSpPr/>
          <p:nvPr userDrawn="1"/>
        </p:nvSpPr>
        <p:spPr>
          <a:xfrm>
            <a:off x="16511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Shape 3937"/>
          <p:cNvSpPr/>
          <p:nvPr userDrawn="1"/>
        </p:nvSpPr>
        <p:spPr>
          <a:xfrm flipH="1">
            <a:off x="10261783" y="3289483"/>
            <a:ext cx="279033" cy="279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2764" y="5400"/>
                </a:moveTo>
                <a:cubicBezTo>
                  <a:pt x="12764" y="5130"/>
                  <a:pt x="12544" y="4909"/>
                  <a:pt x="12273" y="4909"/>
                </a:cubicBezTo>
                <a:cubicBezTo>
                  <a:pt x="12138" y="4909"/>
                  <a:pt x="12015" y="4965"/>
                  <a:pt x="11926" y="5053"/>
                </a:cubicBezTo>
                <a:lnTo>
                  <a:pt x="7017" y="10453"/>
                </a:lnTo>
                <a:cubicBezTo>
                  <a:pt x="6927" y="10542"/>
                  <a:pt x="6873" y="10665"/>
                  <a:pt x="6873" y="10800"/>
                </a:cubicBezTo>
                <a:cubicBezTo>
                  <a:pt x="6873" y="10936"/>
                  <a:pt x="6927" y="11059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9"/>
                  <a:pt x="12764" y="5536"/>
                  <a:pt x="12764" y="5400"/>
                </a:cubicBezTo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68516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2152661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2626669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5295441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 hasCustomPrompt="1"/>
          </p:nvPr>
        </p:nvSpPr>
        <p:spPr>
          <a:xfrm>
            <a:off x="7964213" y="2234512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5230274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138298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7448091" y="1696178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7352528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569308"/>
            <a:ext cx="2954295" cy="37193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6944427" y="2264229"/>
            <a:ext cx="2152484" cy="232954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564003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9283358" y="1856817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7461698" y="821256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7461698" y="4826844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23" hasCustomPrompt="1"/>
          </p:nvPr>
        </p:nvSpPr>
        <p:spPr>
          <a:xfrm>
            <a:off x="564003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9283358" y="3919419"/>
            <a:ext cx="1117942" cy="1209900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52038015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1790700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412671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 hasCustomPrompt="1"/>
          </p:nvPr>
        </p:nvSpPr>
        <p:spPr>
          <a:xfrm>
            <a:off x="5034642" y="3254828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4223657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22" hasCustomPrompt="1"/>
          </p:nvPr>
        </p:nvSpPr>
        <p:spPr>
          <a:xfrm>
            <a:off x="2601686" y="1839684"/>
            <a:ext cx="1538926" cy="1665514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32276323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266951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22109098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5448300" y="2728022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5448300" y="4694044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1090030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5448300" y="762000"/>
            <a:ext cx="1295400" cy="1401956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5022273" y="2734542"/>
            <a:ext cx="2147454" cy="2324098"/>
          </a:xfrm>
          <a:custGeom>
            <a:avLst/>
            <a:gdLst>
              <a:gd name="connsiteX0" fmla="*/ 647700 w 1295400"/>
              <a:gd name="connsiteY0" fmla="*/ 156700 h 1401956"/>
              <a:gd name="connsiteX1" fmla="*/ 535431 w 1295400"/>
              <a:gd name="connsiteY1" fmla="*/ 183516 h 1401956"/>
              <a:gd name="connsiteX2" fmla="*/ 257107 w 1295400"/>
              <a:gd name="connsiteY2" fmla="*/ 344717 h 1401956"/>
              <a:gd name="connsiteX3" fmla="*/ 144790 w 1295400"/>
              <a:gd name="connsiteY3" fmla="*/ 539469 h 1401956"/>
              <a:gd name="connsiteX4" fmla="*/ 144790 w 1295400"/>
              <a:gd name="connsiteY4" fmla="*/ 862487 h 1401956"/>
              <a:gd name="connsiteX5" fmla="*/ 257107 w 1295400"/>
              <a:gd name="connsiteY5" fmla="*/ 1057239 h 1401956"/>
              <a:gd name="connsiteX6" fmla="*/ 535431 w 1295400"/>
              <a:gd name="connsiteY6" fmla="*/ 1218441 h 1401956"/>
              <a:gd name="connsiteX7" fmla="*/ 759970 w 1295400"/>
              <a:gd name="connsiteY7" fmla="*/ 1218441 h 1401956"/>
              <a:gd name="connsiteX8" fmla="*/ 1038294 w 1295400"/>
              <a:gd name="connsiteY8" fmla="*/ 1057239 h 1401956"/>
              <a:gd name="connsiteX9" fmla="*/ 1150610 w 1295400"/>
              <a:gd name="connsiteY9" fmla="*/ 862487 h 1401956"/>
              <a:gd name="connsiteX10" fmla="*/ 1150610 w 1295400"/>
              <a:gd name="connsiteY10" fmla="*/ 539469 h 1401956"/>
              <a:gd name="connsiteX11" fmla="*/ 1038294 w 1295400"/>
              <a:gd name="connsiteY11" fmla="*/ 344717 h 1401956"/>
              <a:gd name="connsiteX12" fmla="*/ 759970 w 1295400"/>
              <a:gd name="connsiteY12" fmla="*/ 183516 h 1401956"/>
              <a:gd name="connsiteX13" fmla="*/ 647700 w 1295400"/>
              <a:gd name="connsiteY13" fmla="*/ 156700 h 1401956"/>
              <a:gd name="connsiteX14" fmla="*/ 647700 w 1295400"/>
              <a:gd name="connsiteY14" fmla="*/ 0 h 1401956"/>
              <a:gd name="connsiteX15" fmla="*/ 792293 w 1295400"/>
              <a:gd name="connsiteY15" fmla="*/ 34536 h 1401956"/>
              <a:gd name="connsiteX16" fmla="*/ 1150747 w 1295400"/>
              <a:gd name="connsiteY16" fmla="*/ 242148 h 1401956"/>
              <a:gd name="connsiteX17" fmla="*/ 1295400 w 1295400"/>
              <a:gd name="connsiteY17" fmla="*/ 492970 h 1401956"/>
              <a:gd name="connsiteX18" fmla="*/ 1295400 w 1295400"/>
              <a:gd name="connsiteY18" fmla="*/ 908986 h 1401956"/>
              <a:gd name="connsiteX19" fmla="*/ 1150747 w 1295400"/>
              <a:gd name="connsiteY19" fmla="*/ 1159808 h 1401956"/>
              <a:gd name="connsiteX20" fmla="*/ 792293 w 1295400"/>
              <a:gd name="connsiteY20" fmla="*/ 1367420 h 1401956"/>
              <a:gd name="connsiteX21" fmla="*/ 503108 w 1295400"/>
              <a:gd name="connsiteY21" fmla="*/ 1367420 h 1401956"/>
              <a:gd name="connsiteX22" fmla="*/ 144653 w 1295400"/>
              <a:gd name="connsiteY22" fmla="*/ 1159808 h 1401956"/>
              <a:gd name="connsiteX23" fmla="*/ 0 w 1295400"/>
              <a:gd name="connsiteY23" fmla="*/ 908986 h 1401956"/>
              <a:gd name="connsiteX24" fmla="*/ 0 w 1295400"/>
              <a:gd name="connsiteY24" fmla="*/ 492970 h 1401956"/>
              <a:gd name="connsiteX25" fmla="*/ 144653 w 1295400"/>
              <a:gd name="connsiteY25" fmla="*/ 242148 h 1401956"/>
              <a:gd name="connsiteX26" fmla="*/ 503108 w 1295400"/>
              <a:gd name="connsiteY26" fmla="*/ 34536 h 1401956"/>
              <a:gd name="connsiteX27" fmla="*/ 647700 w 1295400"/>
              <a:gd name="connsiteY27" fmla="*/ 0 h 1401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95400" h="1401956">
                <a:moveTo>
                  <a:pt x="647700" y="156700"/>
                </a:moveTo>
                <a:cubicBezTo>
                  <a:pt x="607002" y="156700"/>
                  <a:pt x="566304" y="165639"/>
                  <a:pt x="535431" y="183516"/>
                </a:cubicBezTo>
                <a:lnTo>
                  <a:pt x="257107" y="344717"/>
                </a:lnTo>
                <a:cubicBezTo>
                  <a:pt x="195314" y="380471"/>
                  <a:pt x="144790" y="468115"/>
                  <a:pt x="144790" y="539469"/>
                </a:cubicBezTo>
                <a:lnTo>
                  <a:pt x="144790" y="862487"/>
                </a:lnTo>
                <a:cubicBezTo>
                  <a:pt x="144790" y="933841"/>
                  <a:pt x="195314" y="1021485"/>
                  <a:pt x="257107" y="1057239"/>
                </a:cubicBezTo>
                <a:lnTo>
                  <a:pt x="535431" y="1218441"/>
                </a:lnTo>
                <a:cubicBezTo>
                  <a:pt x="597177" y="1254195"/>
                  <a:pt x="698224" y="1254195"/>
                  <a:pt x="759970" y="1218441"/>
                </a:cubicBezTo>
                <a:lnTo>
                  <a:pt x="1038294" y="1057239"/>
                </a:lnTo>
                <a:cubicBezTo>
                  <a:pt x="1100087" y="1021485"/>
                  <a:pt x="1150610" y="933841"/>
                  <a:pt x="1150610" y="862487"/>
                </a:cubicBezTo>
                <a:lnTo>
                  <a:pt x="1150610" y="539469"/>
                </a:lnTo>
                <a:cubicBezTo>
                  <a:pt x="1150610" y="468115"/>
                  <a:pt x="1100087" y="380471"/>
                  <a:pt x="1038294" y="344717"/>
                </a:cubicBezTo>
                <a:lnTo>
                  <a:pt x="759970" y="183516"/>
                </a:lnTo>
                <a:cubicBezTo>
                  <a:pt x="729097" y="165639"/>
                  <a:pt x="688399" y="156700"/>
                  <a:pt x="647700" y="156700"/>
                </a:cubicBezTo>
                <a:close/>
                <a:moveTo>
                  <a:pt x="647700" y="0"/>
                </a:moveTo>
                <a:cubicBezTo>
                  <a:pt x="700116" y="0"/>
                  <a:pt x="752532" y="11512"/>
                  <a:pt x="792293" y="34536"/>
                </a:cubicBezTo>
                <a:lnTo>
                  <a:pt x="1150747" y="242148"/>
                </a:lnTo>
                <a:cubicBezTo>
                  <a:pt x="1230331" y="288196"/>
                  <a:pt x="1295400" y="401072"/>
                  <a:pt x="1295400" y="492970"/>
                </a:cubicBezTo>
                <a:lnTo>
                  <a:pt x="1295400" y="908986"/>
                </a:lnTo>
                <a:cubicBezTo>
                  <a:pt x="1295400" y="1000884"/>
                  <a:pt x="1230331" y="1113760"/>
                  <a:pt x="1150747" y="1159808"/>
                </a:cubicBezTo>
                <a:lnTo>
                  <a:pt x="792293" y="1367420"/>
                </a:lnTo>
                <a:cubicBezTo>
                  <a:pt x="712770" y="1413468"/>
                  <a:pt x="582631" y="1413468"/>
                  <a:pt x="503108" y="1367420"/>
                </a:cubicBezTo>
                <a:lnTo>
                  <a:pt x="144653" y="1159808"/>
                </a:lnTo>
                <a:cubicBezTo>
                  <a:pt x="65070" y="1113760"/>
                  <a:pt x="0" y="1000884"/>
                  <a:pt x="0" y="908986"/>
                </a:cubicBezTo>
                <a:lnTo>
                  <a:pt x="0" y="492970"/>
                </a:lnTo>
                <a:cubicBezTo>
                  <a:pt x="0" y="401072"/>
                  <a:pt x="65070" y="288196"/>
                  <a:pt x="144653" y="242148"/>
                </a:cubicBezTo>
                <a:lnTo>
                  <a:pt x="503108" y="34536"/>
                </a:lnTo>
                <a:cubicBezTo>
                  <a:pt x="542869" y="11512"/>
                  <a:pt x="595285" y="0"/>
                  <a:pt x="64770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526999219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61115830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02812908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135624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135624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790700" y="68580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790700" y="3474720"/>
            <a:ext cx="4265677" cy="269748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06676320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2866768"/>
            <a:ext cx="8610600" cy="112446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panose="00000500000000000000" charset="0"/>
                <a:ea typeface="Titillium" panose="00000500000000000000" charset="0"/>
                <a:cs typeface="Titillium" panose="00000500000000000000" charset="0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37220517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8185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8185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02666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02666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071466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5071466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7116271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7116271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9161075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161075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11205883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11205883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3" hasCustomPrompt="1"/>
          </p:nvPr>
        </p:nvSpPr>
        <p:spPr>
          <a:xfrm>
            <a:off x="-1062952" y="-7496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-1062952" y="1828799"/>
            <a:ext cx="2044805" cy="1836295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anchor="ctr"/>
          <a:lstStyle>
            <a:lvl1pPr marL="0" indent="0" algn="ctr">
              <a:buNone/>
              <a:defRPr sz="1600" b="0" i="0">
                <a:latin typeface="Source Sans Pro" panose="020B0503030403020204" charset="0"/>
                <a:ea typeface="Source Sans Pro" panose="020B0503030403020204" charset="0"/>
                <a:cs typeface="Source Sans Pro" panose="020B0503030403020204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3665093"/>
            <a:ext cx="12192000" cy="31929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5154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63" Type="http://schemas.openxmlformats.org/officeDocument/2006/relationships/slideLayout" Target="../slideLayouts/slideLayout113.xml"/><Relationship Id="rId68" Type="http://schemas.openxmlformats.org/officeDocument/2006/relationships/image" Target="../media/image1.png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8" Type="http://schemas.openxmlformats.org/officeDocument/2006/relationships/slideLayout" Target="../slideLayouts/slideLayout108.xml"/><Relationship Id="rId6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slideLayout" Target="../slideLayouts/slideLayout107.xml"/><Relationship Id="rId6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60" Type="http://schemas.openxmlformats.org/officeDocument/2006/relationships/slideLayout" Target="../slideLayouts/slideLayout110.xml"/><Relationship Id="rId6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64" Type="http://schemas.openxmlformats.org/officeDocument/2006/relationships/slideLayout" Target="../slideLayouts/slideLayout114.xml"/><Relationship Id="rId69" Type="http://schemas.openxmlformats.org/officeDocument/2006/relationships/image" Target="../media/image6.png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09.xml"/><Relationship Id="rId67" Type="http://schemas.openxmlformats.org/officeDocument/2006/relationships/theme" Target="../theme/theme2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62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E2293-D118-462F-A42C-5DAD091160B7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9" y="345629"/>
            <a:ext cx="1173767" cy="359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5C688-2807-4CE4-A8BE-CD29DAD1A5FB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" y="6193370"/>
            <a:ext cx="12191960" cy="664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705" r:id="rId47"/>
    <p:sldLayoutId id="2147483706" r:id="rId48"/>
    <p:sldLayoutId id="2147483710" r:id="rId49"/>
    <p:sldLayoutId id="2147483714" r:id="rId5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E2293-D118-462F-A42C-5DAD091160B7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39" y="345629"/>
            <a:ext cx="1173767" cy="359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62A01-AF96-400F-8E65-60932AFAAAEF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6973" y="304546"/>
            <a:ext cx="220975" cy="2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  <p:sldLayoutId id="2147483744" r:id="rId29"/>
    <p:sldLayoutId id="2147483745" r:id="rId30"/>
    <p:sldLayoutId id="2147483746" r:id="rId31"/>
    <p:sldLayoutId id="2147483747" r:id="rId32"/>
    <p:sldLayoutId id="2147483748" r:id="rId33"/>
    <p:sldLayoutId id="2147483749" r:id="rId34"/>
    <p:sldLayoutId id="2147483750" r:id="rId35"/>
    <p:sldLayoutId id="2147483751" r:id="rId36"/>
    <p:sldLayoutId id="2147483752" r:id="rId37"/>
    <p:sldLayoutId id="2147483753" r:id="rId38"/>
    <p:sldLayoutId id="2147483754" r:id="rId39"/>
    <p:sldLayoutId id="2147483755" r:id="rId40"/>
    <p:sldLayoutId id="2147483756" r:id="rId41"/>
    <p:sldLayoutId id="2147483757" r:id="rId42"/>
    <p:sldLayoutId id="2147483758" r:id="rId43"/>
    <p:sldLayoutId id="2147483759" r:id="rId44"/>
    <p:sldLayoutId id="2147483760" r:id="rId45"/>
    <p:sldLayoutId id="2147483761" r:id="rId46"/>
    <p:sldLayoutId id="2147483762" r:id="rId47"/>
    <p:sldLayoutId id="2147483763" r:id="rId48"/>
    <p:sldLayoutId id="2147483764" r:id="rId49"/>
    <p:sldLayoutId id="2147483765" r:id="rId50"/>
    <p:sldLayoutId id="2147483766" r:id="rId51"/>
    <p:sldLayoutId id="2147483767" r:id="rId52"/>
    <p:sldLayoutId id="2147483768" r:id="rId53"/>
    <p:sldLayoutId id="2147483769" r:id="rId54"/>
    <p:sldLayoutId id="2147483770" r:id="rId55"/>
    <p:sldLayoutId id="2147483771" r:id="rId56"/>
    <p:sldLayoutId id="2147483772" r:id="rId57"/>
    <p:sldLayoutId id="2147483773" r:id="rId58"/>
    <p:sldLayoutId id="2147483774" r:id="rId59"/>
    <p:sldLayoutId id="2147483775" r:id="rId60"/>
    <p:sldLayoutId id="2147483776" r:id="rId61"/>
    <p:sldLayoutId id="2147483777" r:id="rId62"/>
    <p:sldLayoutId id="2147483778" r:id="rId63"/>
    <p:sldLayoutId id="2147483779" r:id="rId64"/>
    <p:sldLayoutId id="2147483780" r:id="rId65"/>
    <p:sldLayoutId id="2147483781" r:id="rId66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3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ore inside of a building&#10;&#10;Description automatically generated">
            <a:extLst>
              <a:ext uri="{FF2B5EF4-FFF2-40B4-BE49-F238E27FC236}">
                <a16:creationId xmlns:a16="http://schemas.microsoft.com/office/drawing/2014/main" id="{39FFE445-E146-4D15-BC24-DD539826C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 l="16444" r="1" b="1"/>
          <a:stretch/>
        </p:blipFill>
        <p:spPr>
          <a:xfrm>
            <a:off x="-1" y="-1"/>
            <a:ext cx="12192001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F7E4F8-6E0E-4584-AEFA-B2E59FB5A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889" y="146756"/>
            <a:ext cx="2269066" cy="68093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D70DD5-97E9-424F-B22E-568BC7752CC9}"/>
              </a:ext>
            </a:extLst>
          </p:cNvPr>
          <p:cNvSpPr/>
          <p:nvPr/>
        </p:nvSpPr>
        <p:spPr bwMode="auto">
          <a:xfrm>
            <a:off x="-267630" y="3769112"/>
            <a:ext cx="9199757" cy="2274849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IN"/>
          </a:p>
        </p:txBody>
      </p:sp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08970F64-5752-4AE4-BEDA-3EA0A803B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750" y="4960765"/>
            <a:ext cx="3114907" cy="9002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FE1D413-2C7D-4425-87B3-D71211BFF9A1}"/>
              </a:ext>
            </a:extLst>
          </p:cNvPr>
          <p:cNvSpPr txBox="1">
            <a:spLocks/>
          </p:cNvSpPr>
          <p:nvPr/>
        </p:nvSpPr>
        <p:spPr>
          <a:xfrm>
            <a:off x="192976" y="3954278"/>
            <a:ext cx="8704457" cy="826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900" b="1" dirty="0">
                <a:latin typeface="Montserrat" panose="00000500000000000000" pitchFamily="50" charset="0"/>
              </a:rPr>
              <a:t>MANAGED AZURE CLOUD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B9FC898-5036-4FC6-8DAB-7F8D54E57A30}"/>
              </a:ext>
            </a:extLst>
          </p:cNvPr>
          <p:cNvCxnSpPr>
            <a:cxnSpLocks/>
          </p:cNvCxnSpPr>
          <p:nvPr/>
        </p:nvCxnSpPr>
        <p:spPr>
          <a:xfrm>
            <a:off x="316802" y="4822383"/>
            <a:ext cx="831300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0C8503-7DA4-4DB0-8BF4-A42EE094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A71A4B-9CD9-400A-90B8-75EE9C095150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481736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E90DFDF5-06B1-441D-B5B0-33D0E6AE0AA7}"/>
              </a:ext>
            </a:extLst>
          </p:cNvPr>
          <p:cNvSpPr txBox="1">
            <a:spLocks/>
          </p:cNvSpPr>
          <p:nvPr/>
        </p:nvSpPr>
        <p:spPr>
          <a:xfrm>
            <a:off x="558799" y="598757"/>
            <a:ext cx="8027640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500" b="1" dirty="0">
                <a:latin typeface="Montserrat" panose="00000500000000000000" pitchFamily="50" charset="0"/>
              </a:rPr>
              <a:t>Our Esteemed Clients</a:t>
            </a:r>
            <a:endParaRPr lang="en-IN" sz="2500" dirty="0">
              <a:latin typeface="Montserrat" panose="00000500000000000000" pitchFamily="50" charset="0"/>
            </a:endParaRPr>
          </a:p>
        </p:txBody>
      </p:sp>
      <p:sp>
        <p:nvSpPr>
          <p:cNvPr id="29" name="AutoShape 2">
            <a:extLst>
              <a:ext uri="{FF2B5EF4-FFF2-40B4-BE49-F238E27FC236}">
                <a16:creationId xmlns:a16="http://schemas.microsoft.com/office/drawing/2014/main" id="{4F518945-5987-485C-A325-FF9E4B1CF770}"/>
              </a:ext>
            </a:extLst>
          </p:cNvPr>
          <p:cNvSpPr/>
          <p:nvPr/>
        </p:nvSpPr>
        <p:spPr bwMode="auto">
          <a:xfrm>
            <a:off x="2288419" y="1873332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F23039E1-6729-4C69-ACB6-D6426D3D4F24}"/>
              </a:ext>
            </a:extLst>
          </p:cNvPr>
          <p:cNvSpPr/>
          <p:nvPr/>
        </p:nvSpPr>
        <p:spPr bwMode="auto">
          <a:xfrm>
            <a:off x="4495863" y="3079860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1" name="AutoShape 2">
            <a:extLst>
              <a:ext uri="{FF2B5EF4-FFF2-40B4-BE49-F238E27FC236}">
                <a16:creationId xmlns:a16="http://schemas.microsoft.com/office/drawing/2014/main" id="{AE58B292-4107-4DAA-803E-D16F7FC0F309}"/>
              </a:ext>
            </a:extLst>
          </p:cNvPr>
          <p:cNvSpPr/>
          <p:nvPr/>
        </p:nvSpPr>
        <p:spPr bwMode="auto">
          <a:xfrm>
            <a:off x="3762282" y="1858460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5B9CE64D-E007-4189-BFCF-AF109E1345E7}"/>
              </a:ext>
            </a:extLst>
          </p:cNvPr>
          <p:cNvSpPr/>
          <p:nvPr/>
        </p:nvSpPr>
        <p:spPr bwMode="auto">
          <a:xfrm>
            <a:off x="5987588" y="3061289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B96AC9-0D1C-40E8-B23E-6751FBB82681}"/>
              </a:ext>
            </a:extLst>
          </p:cNvPr>
          <p:cNvSpPr txBox="1"/>
          <p:nvPr/>
        </p:nvSpPr>
        <p:spPr>
          <a:xfrm>
            <a:off x="2448910" y="2692350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Volkswagen Group</a:t>
            </a: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Sales Pvt. Ltd.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298BCC-1B02-413A-891B-1EA9CDB03E3F}"/>
              </a:ext>
            </a:extLst>
          </p:cNvPr>
          <p:cNvSpPr txBox="1"/>
          <p:nvPr/>
        </p:nvSpPr>
        <p:spPr>
          <a:xfrm>
            <a:off x="4628410" y="4021022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Mercedes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8FDED-E1FC-4365-878F-1FCA3BF861B5}"/>
              </a:ext>
            </a:extLst>
          </p:cNvPr>
          <p:cNvSpPr txBox="1"/>
          <p:nvPr/>
        </p:nvSpPr>
        <p:spPr>
          <a:xfrm>
            <a:off x="3952515" y="2691562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Raymond Apparel Limited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3F9091-248B-418E-B954-4FD495D769F5}"/>
              </a:ext>
            </a:extLst>
          </p:cNvPr>
          <p:cNvSpPr txBox="1"/>
          <p:nvPr/>
        </p:nvSpPr>
        <p:spPr>
          <a:xfrm>
            <a:off x="6129030" y="4011836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CreativeLand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Asia</a:t>
            </a:r>
          </a:p>
        </p:txBody>
      </p:sp>
      <p:sp>
        <p:nvSpPr>
          <p:cNvPr id="38" name="AutoShape 2">
            <a:extLst>
              <a:ext uri="{FF2B5EF4-FFF2-40B4-BE49-F238E27FC236}">
                <a16:creationId xmlns:a16="http://schemas.microsoft.com/office/drawing/2014/main" id="{0B5A2121-0BE0-465D-A526-E51C2EF86940}"/>
              </a:ext>
            </a:extLst>
          </p:cNvPr>
          <p:cNvSpPr/>
          <p:nvPr/>
        </p:nvSpPr>
        <p:spPr bwMode="auto">
          <a:xfrm>
            <a:off x="5240041" y="1873332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9F11CD-2F97-45DA-91E8-8C2BD312828A}"/>
              </a:ext>
            </a:extLst>
          </p:cNvPr>
          <p:cNvSpPr txBox="1"/>
          <p:nvPr/>
        </p:nvSpPr>
        <p:spPr>
          <a:xfrm>
            <a:off x="5428090" y="2643684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Esha Media Research Limited</a:t>
            </a: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579F1603-6DBD-4F74-BE88-9879BDD5D2B2}"/>
              </a:ext>
            </a:extLst>
          </p:cNvPr>
          <p:cNvSpPr/>
          <p:nvPr/>
        </p:nvSpPr>
        <p:spPr bwMode="auto">
          <a:xfrm>
            <a:off x="3031842" y="3072914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2" name="AutoShape 2">
            <a:extLst>
              <a:ext uri="{FF2B5EF4-FFF2-40B4-BE49-F238E27FC236}">
                <a16:creationId xmlns:a16="http://schemas.microsoft.com/office/drawing/2014/main" id="{0944631A-7974-472F-B6C1-77BEBA2C5F77}"/>
              </a:ext>
            </a:extLst>
          </p:cNvPr>
          <p:cNvSpPr/>
          <p:nvPr/>
        </p:nvSpPr>
        <p:spPr bwMode="auto">
          <a:xfrm>
            <a:off x="3774818" y="4320888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3" name="AutoShape 2">
            <a:extLst>
              <a:ext uri="{FF2B5EF4-FFF2-40B4-BE49-F238E27FC236}">
                <a16:creationId xmlns:a16="http://schemas.microsoft.com/office/drawing/2014/main" id="{065713A3-B694-4C2D-B070-99557C5C6B32}"/>
              </a:ext>
            </a:extLst>
          </p:cNvPr>
          <p:cNvSpPr/>
          <p:nvPr/>
        </p:nvSpPr>
        <p:spPr bwMode="auto">
          <a:xfrm>
            <a:off x="5264080" y="4259161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4" name="AutoShape 2">
            <a:extLst>
              <a:ext uri="{FF2B5EF4-FFF2-40B4-BE49-F238E27FC236}">
                <a16:creationId xmlns:a16="http://schemas.microsoft.com/office/drawing/2014/main" id="{C21EB678-4B2C-408C-98C7-40263A32273C}"/>
              </a:ext>
            </a:extLst>
          </p:cNvPr>
          <p:cNvSpPr/>
          <p:nvPr/>
        </p:nvSpPr>
        <p:spPr bwMode="auto">
          <a:xfrm>
            <a:off x="7483342" y="3045519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77E4266-A66A-478C-AEEF-4C6B16DA6B21}"/>
              </a:ext>
            </a:extLst>
          </p:cNvPr>
          <p:cNvSpPr txBox="1"/>
          <p:nvPr/>
        </p:nvSpPr>
        <p:spPr>
          <a:xfrm>
            <a:off x="3135183" y="4004411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PriyaGold</a:t>
            </a:r>
            <a:endParaRPr lang="en-US" sz="80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3DD957-7749-415A-8A8C-0098B937214A}"/>
              </a:ext>
            </a:extLst>
          </p:cNvPr>
          <p:cNvSpPr txBox="1"/>
          <p:nvPr/>
        </p:nvSpPr>
        <p:spPr>
          <a:xfrm>
            <a:off x="3925783" y="5252385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Valecha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Engineering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782C1F5-92D8-46C3-8876-AB4B21F61B0C}"/>
              </a:ext>
            </a:extLst>
          </p:cNvPr>
          <p:cNvSpPr txBox="1"/>
          <p:nvPr/>
        </p:nvSpPr>
        <p:spPr>
          <a:xfrm>
            <a:off x="5424571" y="5209708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Kanakia</a:t>
            </a: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 Group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4BA9A0-D9FE-45B9-8ECD-1E6CFA6BDFB3}"/>
              </a:ext>
            </a:extLst>
          </p:cNvPr>
          <p:cNvSpPr txBox="1"/>
          <p:nvPr/>
        </p:nvSpPr>
        <p:spPr>
          <a:xfrm>
            <a:off x="7658735" y="4014377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IDFC Bank Limited</a:t>
            </a:r>
          </a:p>
        </p:txBody>
      </p:sp>
      <p:sp>
        <p:nvSpPr>
          <p:cNvPr id="59" name="AutoShape 2">
            <a:extLst>
              <a:ext uri="{FF2B5EF4-FFF2-40B4-BE49-F238E27FC236}">
                <a16:creationId xmlns:a16="http://schemas.microsoft.com/office/drawing/2014/main" id="{DC7657DD-4646-43DF-9C88-72C1C6E467FB}"/>
              </a:ext>
            </a:extLst>
          </p:cNvPr>
          <p:cNvSpPr/>
          <p:nvPr/>
        </p:nvSpPr>
        <p:spPr bwMode="auto">
          <a:xfrm>
            <a:off x="6732295" y="1854497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0" name="AutoShape 2">
            <a:extLst>
              <a:ext uri="{FF2B5EF4-FFF2-40B4-BE49-F238E27FC236}">
                <a16:creationId xmlns:a16="http://schemas.microsoft.com/office/drawing/2014/main" id="{F0CC36A8-CC5E-43A4-A37E-29FC54D4977E}"/>
              </a:ext>
            </a:extLst>
          </p:cNvPr>
          <p:cNvSpPr/>
          <p:nvPr/>
        </p:nvSpPr>
        <p:spPr bwMode="auto">
          <a:xfrm>
            <a:off x="8221760" y="1854497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1" name="AutoShape 2">
            <a:extLst>
              <a:ext uri="{FF2B5EF4-FFF2-40B4-BE49-F238E27FC236}">
                <a16:creationId xmlns:a16="http://schemas.microsoft.com/office/drawing/2014/main" id="{18FC1A01-7769-44AB-968D-D6E99306CE89}"/>
              </a:ext>
            </a:extLst>
          </p:cNvPr>
          <p:cNvSpPr/>
          <p:nvPr/>
        </p:nvSpPr>
        <p:spPr bwMode="auto">
          <a:xfrm>
            <a:off x="6771792" y="4270913"/>
            <a:ext cx="1391795" cy="1391154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 lang="en-US" sz="1600" dirty="0">
              <a:latin typeface="Titillium" panose="00000500000000000000" charset="0"/>
              <a:ea typeface="Titillium" panose="00000500000000000000" charset="0"/>
              <a:cs typeface="Titillium" panose="00000500000000000000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50F7C40-ADC1-4096-A610-3935091F963F}"/>
              </a:ext>
            </a:extLst>
          </p:cNvPr>
          <p:cNvSpPr txBox="1"/>
          <p:nvPr/>
        </p:nvSpPr>
        <p:spPr>
          <a:xfrm>
            <a:off x="6922758" y="5202410"/>
            <a:ext cx="1185111" cy="12311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Bharat Book Bureau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B6D37F55-A462-4E72-AED4-7BCD38A7F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026" y="2087718"/>
            <a:ext cx="596664" cy="59666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FC9CC55-0541-4D8F-B373-111DD7D465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8807" y="2346847"/>
            <a:ext cx="893744" cy="28721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B438850-3A67-4B0D-8548-1FE039584D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862" y="3309472"/>
            <a:ext cx="631682" cy="63168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6BA8BAD-8676-471C-8FB4-BD25887B0F7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104" y="3239060"/>
            <a:ext cx="691593" cy="69159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F12721F-CEA0-4C55-A38F-76B6933EADF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062" y="3488540"/>
            <a:ext cx="936376" cy="28410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4B982602-190F-46B0-9921-2C750340D45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926" y="2264511"/>
            <a:ext cx="974336" cy="3462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7667577-605E-4BCC-BDBB-BE5805370F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509" y="4580319"/>
            <a:ext cx="805315" cy="566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2D64032-46BA-4835-9CB3-9FCED0DB2A2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73" y="4413827"/>
            <a:ext cx="744243" cy="7442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B67095F-107A-477B-AEB8-5927373A56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6743" y="3451148"/>
            <a:ext cx="1144992" cy="47803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C43665B-210A-4A85-AEDE-9B278539272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539" y="2248746"/>
            <a:ext cx="1391795" cy="4337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255F2A1-089D-4EBE-8336-C158F511939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662" y="4592677"/>
            <a:ext cx="760051" cy="5233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5ACBAE32-0B85-42AD-BAA2-F8CFC32CD9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25101" y="2392330"/>
            <a:ext cx="1203620" cy="196243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18218E95-AA71-4EEC-90C7-5540AAA11F17}"/>
              </a:ext>
            </a:extLst>
          </p:cNvPr>
          <p:cNvSpPr txBox="1"/>
          <p:nvPr/>
        </p:nvSpPr>
        <p:spPr>
          <a:xfrm>
            <a:off x="6885720" y="2634058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err="1">
                <a:solidFill>
                  <a:schemeClr val="bg1"/>
                </a:solidFill>
                <a:latin typeface="Montserrat" panose="00000500000000000000" pitchFamily="50" charset="0"/>
              </a:rPr>
              <a:t>Citizencredit</a:t>
            </a:r>
            <a:endParaRPr lang="en-US" sz="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Co-op Bank Ltd.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07AD679-4786-454A-84F6-1F1A64EF769F}"/>
              </a:ext>
            </a:extLst>
          </p:cNvPr>
          <p:cNvSpPr txBox="1"/>
          <p:nvPr/>
        </p:nvSpPr>
        <p:spPr>
          <a:xfrm>
            <a:off x="8377354" y="2641729"/>
            <a:ext cx="1185111" cy="347275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anose="00000500000000000000" pitchFamily="50" charset="0"/>
              </a:rPr>
              <a:t>Anchor Health &amp; Beauty Care Pvt. Ltd.</a:t>
            </a:r>
          </a:p>
        </p:txBody>
      </p:sp>
    </p:spTree>
    <p:extLst>
      <p:ext uri="{BB962C8B-B14F-4D97-AF65-F5344CB8AC3E}">
        <p14:creationId xmlns:p14="http://schemas.microsoft.com/office/powerpoint/2010/main" val="9354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, wall, table&#10;&#10;Description automatically generated">
            <a:extLst>
              <a:ext uri="{FF2B5EF4-FFF2-40B4-BE49-F238E27FC236}">
                <a16:creationId xmlns:a16="http://schemas.microsoft.com/office/drawing/2014/main" id="{14A1B386-39D2-40E3-AB3F-405982CB4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b="5667"/>
          <a:stretch/>
        </p:blipFill>
        <p:spPr>
          <a:xfrm>
            <a:off x="10" y="1"/>
            <a:ext cx="12191980" cy="6857999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55B2790C-B3B0-43E8-9D2C-822F2AB094FB}"/>
              </a:ext>
            </a:extLst>
          </p:cNvPr>
          <p:cNvSpPr txBox="1"/>
          <p:nvPr/>
        </p:nvSpPr>
        <p:spPr>
          <a:xfrm>
            <a:off x="1524000" y="3059288"/>
            <a:ext cx="9144000" cy="963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  <a:ea typeface="+mj-ea"/>
                <a:cs typeface="+mj-cs"/>
              </a:rPr>
              <a:t>THANK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DDC76-9E43-4BD1-9B1D-A7D7F44A75A9}"/>
              </a:ext>
            </a:extLst>
          </p:cNvPr>
          <p:cNvSpPr txBox="1"/>
          <p:nvPr/>
        </p:nvSpPr>
        <p:spPr>
          <a:xfrm>
            <a:off x="1009032" y="5184381"/>
            <a:ext cx="10173936" cy="1435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algn="ctr" defTabSz="428625">
              <a:lnSpc>
                <a:spcPct val="150000"/>
              </a:lnSpc>
            </a:pPr>
            <a:r>
              <a:rPr lang="en-US" sz="1500" b="1" dirty="0" err="1">
                <a:solidFill>
                  <a:schemeClr val="tx1"/>
                </a:solidFill>
                <a:latin typeface="Montserrat" panose="00000500000000000000" pitchFamily="50" charset="0"/>
              </a:rPr>
              <a:t>QualiSpace</a:t>
            </a: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 Web Services Private Limited</a:t>
            </a:r>
            <a:b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</a:b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India Office: 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602, </a:t>
            </a:r>
            <a:r>
              <a:rPr lang="en-US" sz="1500" dirty="0" err="1">
                <a:solidFill>
                  <a:schemeClr val="tx1"/>
                </a:solidFill>
                <a:latin typeface="Montserrat" panose="00000500000000000000" pitchFamily="50" charset="0"/>
              </a:rPr>
              <a:t>Avior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, Nirmal Galaxy, LBS Marg, Mulund West, Mumbai – 400080 I Tel: +91 22 6142 6099</a:t>
            </a:r>
          </a:p>
          <a:p>
            <a:pPr algn="ctr" defTabSz="428625">
              <a:lnSpc>
                <a:spcPct val="150000"/>
              </a:lnSpc>
            </a:pPr>
            <a:r>
              <a:rPr lang="en-US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USA Office:</a:t>
            </a:r>
            <a:r>
              <a:rPr lang="en-US" sz="1500" dirty="0">
                <a:solidFill>
                  <a:schemeClr val="tx1"/>
                </a:solidFill>
                <a:latin typeface="Montserrat" panose="00000500000000000000" pitchFamily="50" charset="0"/>
              </a:rPr>
              <a:t> 1250 Broadway Suite 3600 New York City New York – 10001 I Tel: </a:t>
            </a:r>
            <a:r>
              <a:rPr lang="en-IN" sz="1500" dirty="0">
                <a:solidFill>
                  <a:schemeClr val="tx1"/>
                </a:solidFill>
                <a:latin typeface="Montserrat" panose="00000500000000000000" pitchFamily="50" charset="0"/>
              </a:rPr>
              <a:t>+1 212 401 6235</a:t>
            </a:r>
          </a:p>
          <a:p>
            <a:pPr algn="ctr" defTabSz="428625">
              <a:lnSpc>
                <a:spcPct val="150000"/>
              </a:lnSpc>
            </a:pPr>
            <a:r>
              <a:rPr lang="en-IN" sz="1500" b="1" dirty="0">
                <a:solidFill>
                  <a:schemeClr val="tx1"/>
                </a:solidFill>
                <a:latin typeface="Montserrat" panose="00000500000000000000" pitchFamily="50" charset="0"/>
              </a:rPr>
              <a:t>Email: </a:t>
            </a:r>
            <a:r>
              <a:rPr lang="en-IN" sz="1500" dirty="0">
                <a:solidFill>
                  <a:schemeClr val="tx1"/>
                </a:solidFill>
                <a:latin typeface="Montserrat" panose="00000500000000000000" pitchFamily="50" charset="0"/>
              </a:rPr>
              <a:t>sales@QualiSpace.com</a:t>
            </a:r>
            <a:endParaRPr lang="en-US" sz="15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17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366D20-E074-49A9-9673-1AF6CDA32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7C01EA21-C87D-4432-AA6A-4AA08A28AFFF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6923668" cy="55009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Table of Contents</a:t>
            </a:r>
            <a:endParaRPr lang="en-IN" sz="28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About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endParaRPr lang="en-IN" sz="20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Our Offerings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What is Azure Cloud?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Insights about Azure Cloud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Advantages of Azure Cloud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Azure management from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endParaRPr lang="en-IN" sz="2000" dirty="0">
              <a:latin typeface="Montserrat" panose="00000500000000000000" pitchFamily="50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IN" sz="2000" dirty="0">
                <a:latin typeface="Montserrat" panose="00000500000000000000" pitchFamily="50" charset="0"/>
              </a:rPr>
              <a:t>Why choose </a:t>
            </a:r>
            <a:r>
              <a:rPr lang="en-IN" sz="2000" dirty="0" err="1">
                <a:latin typeface="Montserrat" panose="00000500000000000000" pitchFamily="50" charset="0"/>
              </a:rPr>
              <a:t>QualiSpace</a:t>
            </a:r>
            <a:r>
              <a:rPr lang="en-IN" sz="2000" dirty="0">
                <a:latin typeface="Montserrat" panose="00000500000000000000" pitchFamily="50" charset="0"/>
              </a:rPr>
              <a:t> Managed Azure Cloud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B680B-E817-47CF-B80A-05B268E5A090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19087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9ECB13-1CB7-4529-B260-F4EE295C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7255" y="2250421"/>
            <a:ext cx="3543300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An ICANN Accredited Domain Name Registrar and leading entity providing Cloud hosting services.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3AD62DF-99AF-409D-90FE-38F0901036D7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3543300" cy="827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About </a:t>
            </a:r>
            <a:r>
              <a:rPr lang="en-IN" sz="2800" b="1" dirty="0" err="1">
                <a:latin typeface="Montserrat" panose="00000500000000000000" pitchFamily="50" charset="0"/>
              </a:rPr>
              <a:t>QualiSpace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B3633-91A5-4E51-8009-DD9DE22EEBC3}"/>
              </a:ext>
            </a:extLst>
          </p:cNvPr>
          <p:cNvSpPr txBox="1"/>
          <p:nvPr/>
        </p:nvSpPr>
        <p:spPr>
          <a:xfrm>
            <a:off x="65886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ICANN ACCREDITED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09CDC1-588B-4E86-8B79-7E41DB34547D}"/>
              </a:ext>
            </a:extLst>
          </p:cNvPr>
          <p:cNvSpPr txBox="1"/>
          <p:nvPr/>
        </p:nvSpPr>
        <p:spPr>
          <a:xfrm>
            <a:off x="4972355" y="2250421"/>
            <a:ext cx="2640992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have been serving the community since our inception in the year 1998.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E916AF2-C6B9-4852-955F-7582D226C1C7}"/>
              </a:ext>
            </a:extLst>
          </p:cNvPr>
          <p:cNvSpPr txBox="1"/>
          <p:nvPr/>
        </p:nvSpPr>
        <p:spPr>
          <a:xfrm>
            <a:off x="463396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ESTABLISHMENT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B9ED8A-0006-4092-BE70-57389D2AFDD2}"/>
              </a:ext>
            </a:extLst>
          </p:cNvPr>
          <p:cNvSpPr txBox="1"/>
          <p:nvPr/>
        </p:nvSpPr>
        <p:spPr>
          <a:xfrm>
            <a:off x="8459735" y="2250421"/>
            <a:ext cx="3138433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have active presence in India and USA with our Head Office located in Mumbai, India.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BFD47B-A8FE-492B-819B-AE9495C0EC5A}"/>
              </a:ext>
            </a:extLst>
          </p:cNvPr>
          <p:cNvSpPr txBox="1"/>
          <p:nvPr/>
        </p:nvSpPr>
        <p:spPr>
          <a:xfrm>
            <a:off x="8121347" y="18671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OUR OFFICES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22AD78-0CDE-4D50-B7B6-D7075A49FCC8}"/>
              </a:ext>
            </a:extLst>
          </p:cNvPr>
          <p:cNvSpPr txBox="1"/>
          <p:nvPr/>
        </p:nvSpPr>
        <p:spPr>
          <a:xfrm>
            <a:off x="997255" y="4422121"/>
            <a:ext cx="3251200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AWS, Plesk/cPanel, RHCE and few more Certified specialists to ensure trouble-free services.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567F5C-3A15-40C9-8417-D898036F3516}"/>
              </a:ext>
            </a:extLst>
          </p:cNvPr>
          <p:cNvSpPr txBox="1"/>
          <p:nvPr/>
        </p:nvSpPr>
        <p:spPr>
          <a:xfrm>
            <a:off x="65886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THE SQUAD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ACE995-B35D-4051-8408-B9264FCD3A64}"/>
              </a:ext>
            </a:extLst>
          </p:cNvPr>
          <p:cNvSpPr txBox="1"/>
          <p:nvPr/>
        </p:nvSpPr>
        <p:spPr>
          <a:xfrm>
            <a:off x="4972355" y="4422121"/>
            <a:ext cx="3008364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Connect with our technicians for immediate assistance via Call, Ticket and Chat support.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FDC5A71-B6AA-49FA-BA6E-5530A9B79067}"/>
              </a:ext>
            </a:extLst>
          </p:cNvPr>
          <p:cNvSpPr txBox="1"/>
          <p:nvPr/>
        </p:nvSpPr>
        <p:spPr>
          <a:xfrm>
            <a:off x="463396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SUPPORT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5C09A8-A2A7-4B03-A838-02AA49FD84FC}"/>
              </a:ext>
            </a:extLst>
          </p:cNvPr>
          <p:cNvSpPr txBox="1"/>
          <p:nvPr/>
        </p:nvSpPr>
        <p:spPr>
          <a:xfrm>
            <a:off x="8459735" y="4422121"/>
            <a:ext cx="3008365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Montserrat" panose="00000500000000000000" pitchFamily="50" charset="0"/>
              </a:rPr>
              <a:t>We cater to 7500+ active customers with 50000+ websites across the globe.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41C4E7-8957-4274-834F-76191CCAB297}"/>
              </a:ext>
            </a:extLst>
          </p:cNvPr>
          <p:cNvSpPr txBox="1"/>
          <p:nvPr/>
        </p:nvSpPr>
        <p:spPr>
          <a:xfrm>
            <a:off x="8121347" y="4038898"/>
            <a:ext cx="3138433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Montserrat" panose="00000500000000000000" pitchFamily="50" charset="0"/>
              </a:rPr>
              <a:t>CLIENTELE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D2FF7F-9101-4211-AAD6-08598140BB1E}"/>
              </a:ext>
            </a:extLst>
          </p:cNvPr>
          <p:cNvCxnSpPr>
            <a:cxnSpLocks/>
          </p:cNvCxnSpPr>
          <p:nvPr/>
        </p:nvCxnSpPr>
        <p:spPr>
          <a:xfrm>
            <a:off x="658867" y="1375418"/>
            <a:ext cx="3316233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D5E4F6-48FE-45DF-8525-3DF84C9C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Placeholder 14">
            <a:extLst>
              <a:ext uri="{FF2B5EF4-FFF2-40B4-BE49-F238E27FC236}">
                <a16:creationId xmlns:a16="http://schemas.microsoft.com/office/drawing/2014/main" id="{F3834018-9027-4252-AFB1-E6B7939154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2258" t="-82317" r="-72258" b="-82317"/>
          <a:stretch/>
        </p:blipFill>
        <p:spPr>
          <a:xfrm>
            <a:off x="552959" y="209629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3" name="Picture Placeholder 30">
            <a:extLst>
              <a:ext uri="{FF2B5EF4-FFF2-40B4-BE49-F238E27FC236}">
                <a16:creationId xmlns:a16="http://schemas.microsoft.com/office/drawing/2014/main" id="{5990401E-7352-4A2F-B2CE-782939F74F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2258" t="-82317" r="-72258" b="-82317"/>
          <a:stretch/>
        </p:blipFill>
        <p:spPr>
          <a:xfrm>
            <a:off x="4402828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5" name="Picture Placeholder 28">
            <a:extLst>
              <a:ext uri="{FF2B5EF4-FFF2-40B4-BE49-F238E27FC236}">
                <a16:creationId xmlns:a16="http://schemas.microsoft.com/office/drawing/2014/main" id="{BEA50D41-6962-4679-BB54-197BFC0F95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-72258" t="-82317" r="-72258" b="-82317"/>
          <a:stretch/>
        </p:blipFill>
        <p:spPr>
          <a:xfrm>
            <a:off x="8766708" y="209629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36" name="Picture Placeholder 24">
            <a:extLst>
              <a:ext uri="{FF2B5EF4-FFF2-40B4-BE49-F238E27FC236}">
                <a16:creationId xmlns:a16="http://schemas.microsoft.com/office/drawing/2014/main" id="{5BBBA0A0-19C6-43D9-BBC7-A4146A70B1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-72258" t="-82317" r="-72258" b="-82317"/>
          <a:stretch/>
        </p:blipFill>
        <p:spPr>
          <a:xfrm>
            <a:off x="8776985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41" name="Picture Placeholder 22">
            <a:extLst>
              <a:ext uri="{FF2B5EF4-FFF2-40B4-BE49-F238E27FC236}">
                <a16:creationId xmlns:a16="http://schemas.microsoft.com/office/drawing/2014/main" id="{9FDC1C11-CAB7-4AF1-8C67-FC8EA573AD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-72258" t="-82317" r="-72258" b="-82317"/>
          <a:stretch/>
        </p:blipFill>
        <p:spPr>
          <a:xfrm>
            <a:off x="4391415" y="2079101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pic>
        <p:nvPicPr>
          <p:cNvPr id="42" name="Picture Placeholder 16">
            <a:extLst>
              <a:ext uri="{FF2B5EF4-FFF2-40B4-BE49-F238E27FC236}">
                <a16:creationId xmlns:a16="http://schemas.microsoft.com/office/drawing/2014/main" id="{9C573032-B9B6-4BBE-A3EF-52904F5ADB7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-72258" t="-82317" r="-72258" b="-82317"/>
          <a:stretch/>
        </p:blipFill>
        <p:spPr>
          <a:xfrm>
            <a:off x="558800" y="4169209"/>
            <a:ext cx="895969" cy="969668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solidFill>
            <a:srgbClr val="00B050"/>
          </a:solidFill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A5300CA-2D6C-4173-ACB9-17396B3E8632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3543300" cy="8270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Our Offerings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F402F2-6F09-47B6-8911-91CE4CDD711F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2411219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EB249F-7997-45E3-807C-A8BE6D40A344}"/>
              </a:ext>
            </a:extLst>
          </p:cNvPr>
          <p:cNvSpPr txBox="1"/>
          <p:nvPr/>
        </p:nvSpPr>
        <p:spPr>
          <a:xfrm>
            <a:off x="1597828" y="2242379"/>
            <a:ext cx="2393645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Domain Registration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Domain Reseller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Premium Domains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378986-7F94-47DC-830E-285B093F739B}"/>
              </a:ext>
            </a:extLst>
          </p:cNvPr>
          <p:cNvSpPr txBox="1"/>
          <p:nvPr/>
        </p:nvSpPr>
        <p:spPr>
          <a:xfrm>
            <a:off x="1597828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Domain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EE1B43-79B6-4972-8F6F-181580EADF61}"/>
              </a:ext>
            </a:extLst>
          </p:cNvPr>
          <p:cNvSpPr txBox="1"/>
          <p:nvPr/>
        </p:nvSpPr>
        <p:spPr>
          <a:xfrm>
            <a:off x="1597828" y="4096579"/>
            <a:ext cx="2393645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Free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Linux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Windows Hosting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Reseller Hosting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3D2310F-5F1D-451D-A540-06B5924ACE89}"/>
              </a:ext>
            </a:extLst>
          </p:cNvPr>
          <p:cNvSpPr txBox="1"/>
          <p:nvPr/>
        </p:nvSpPr>
        <p:spPr>
          <a:xfrm>
            <a:off x="1597828" y="38036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Hosting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D88889-3ADB-4E7E-8B8C-FF04FED670DB}"/>
              </a:ext>
            </a:extLst>
          </p:cNvPr>
          <p:cNvSpPr txBox="1"/>
          <p:nvPr/>
        </p:nvSpPr>
        <p:spPr>
          <a:xfrm>
            <a:off x="5441857" y="2242379"/>
            <a:ext cx="2716501" cy="99738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Cloud Server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Dedicated Server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Dedicated Server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DFD383-CE66-4A33-B0A2-DEF9DEA5AD01}"/>
              </a:ext>
            </a:extLst>
          </p:cNvPr>
          <p:cNvSpPr txBox="1"/>
          <p:nvPr/>
        </p:nvSpPr>
        <p:spPr>
          <a:xfrm>
            <a:off x="5441857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Servers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A91388-9A1D-42DB-A71D-7D0168916565}"/>
              </a:ext>
            </a:extLst>
          </p:cNvPr>
          <p:cNvSpPr txBox="1"/>
          <p:nvPr/>
        </p:nvSpPr>
        <p:spPr>
          <a:xfrm>
            <a:off x="5441857" y="4096579"/>
            <a:ext cx="2393645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Digital Certificates (SSL)</a:t>
            </a: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SiteLock</a:t>
            </a:r>
            <a:endParaRPr lang="en-IN" sz="1500" dirty="0">
              <a:latin typeface="Montserrat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CodeGuard</a:t>
            </a:r>
            <a:endParaRPr lang="en-IN" sz="1500" dirty="0">
              <a:latin typeface="Montserrat" panose="00000500000000000000" pitchFamily="50" charset="0"/>
            </a:endParaRPr>
          </a:p>
          <a:p>
            <a:pPr>
              <a:lnSpc>
                <a:spcPct val="150000"/>
              </a:lnSpc>
            </a:pPr>
            <a:r>
              <a:rPr lang="en-IN" sz="1500" dirty="0" err="1">
                <a:latin typeface="Montserrat" panose="00000500000000000000" pitchFamily="50" charset="0"/>
              </a:rPr>
              <a:t>SpamExperts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62AC13-01D9-4911-8B20-716BBBD79FB7}"/>
              </a:ext>
            </a:extLst>
          </p:cNvPr>
          <p:cNvSpPr txBox="1"/>
          <p:nvPr/>
        </p:nvSpPr>
        <p:spPr>
          <a:xfrm>
            <a:off x="5441857" y="3803668"/>
            <a:ext cx="23936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Security &amp; Backup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8A8B97B-B5F9-4A1A-BAD9-F89350A5952C}"/>
              </a:ext>
            </a:extLst>
          </p:cNvPr>
          <p:cNvSpPr txBox="1"/>
          <p:nvPr/>
        </p:nvSpPr>
        <p:spPr>
          <a:xfrm>
            <a:off x="9827429" y="2242379"/>
            <a:ext cx="1745944" cy="65114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AWS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Managed Azure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773154F-E011-4199-938E-AD70ECBAD3D9}"/>
              </a:ext>
            </a:extLst>
          </p:cNvPr>
          <p:cNvSpPr txBox="1"/>
          <p:nvPr/>
        </p:nvSpPr>
        <p:spPr>
          <a:xfrm>
            <a:off x="9827428" y="1949468"/>
            <a:ext cx="174594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Public Cloud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78B6BDB-8448-4668-8B2C-93BA40D80CA3}"/>
              </a:ext>
            </a:extLst>
          </p:cNvPr>
          <p:cNvSpPr txBox="1"/>
          <p:nvPr/>
        </p:nvSpPr>
        <p:spPr>
          <a:xfrm>
            <a:off x="9827429" y="4096579"/>
            <a:ext cx="1577172" cy="13436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Biz Mail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Business Email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G Suite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Office 365</a:t>
            </a:r>
            <a:endParaRPr lang="en-US" sz="1500" dirty="0">
              <a:latin typeface="Montserrat" panose="00000500000000000000" pitchFamily="50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280B8D8-6530-4C06-B0EF-45CE0509732C}"/>
              </a:ext>
            </a:extLst>
          </p:cNvPr>
          <p:cNvSpPr txBox="1"/>
          <p:nvPr/>
        </p:nvSpPr>
        <p:spPr>
          <a:xfrm>
            <a:off x="9827429" y="3803668"/>
            <a:ext cx="1843872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91440" bIns="0" rtlCol="0">
            <a:spAutoFit/>
          </a:bodyPr>
          <a:lstStyle/>
          <a:p>
            <a:r>
              <a:rPr lang="en-US" b="1" dirty="0">
                <a:latin typeface="Montserrat" panose="00000500000000000000" pitchFamily="50" charset="0"/>
              </a:rPr>
              <a:t>Email &amp; Office</a:t>
            </a:r>
          </a:p>
        </p:txBody>
      </p:sp>
    </p:spTree>
    <p:extLst>
      <p:ext uri="{BB962C8B-B14F-4D97-AF65-F5344CB8AC3E}">
        <p14:creationId xmlns:p14="http://schemas.microsoft.com/office/powerpoint/2010/main" val="161238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593C2F-E265-49C6-982C-CEF7147A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C855C9-A13A-4983-996A-0F851DA62877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3693609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3A26B46-3FAE-4CF7-AFED-5C0BE10B95A6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7425473" cy="973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What is Azure Cloud?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CC7C6E-F705-4F81-9845-93432F94A87E}"/>
              </a:ext>
            </a:extLst>
          </p:cNvPr>
          <p:cNvSpPr txBox="1"/>
          <p:nvPr/>
        </p:nvSpPr>
        <p:spPr>
          <a:xfrm>
            <a:off x="726699" y="1424452"/>
            <a:ext cx="10763482" cy="46131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dirty="0">
                <a:latin typeface="Montserrat" panose="00000500000000000000" pitchFamily="2" charset="0"/>
              </a:rPr>
              <a:t>Microsoft </a:t>
            </a:r>
            <a:r>
              <a:rPr lang="en-IN" dirty="0">
                <a:latin typeface="Montserrat" panose="00000500000000000000" pitchFamily="50" charset="0"/>
              </a:rPr>
              <a:t>Azure is a cloud computing service created by Microsoft for building, testing, deploying, managing applications and services through Microsoft-managed </a:t>
            </a:r>
            <a:r>
              <a:rPr lang="en-IN" dirty="0" err="1">
                <a:latin typeface="Montserrat" panose="00000500000000000000" pitchFamily="50" charset="0"/>
              </a:rPr>
              <a:t>datacenters</a:t>
            </a:r>
            <a:r>
              <a:rPr lang="en-IN" dirty="0">
                <a:latin typeface="Montserrat" panose="00000500000000000000" pitchFamily="50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IN" dirty="0">
              <a:latin typeface="Montserrat" panose="00000500000000000000" pitchFamily="50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IN" dirty="0">
                <a:latin typeface="Montserrat" panose="00000500000000000000" pitchFamily="50" charset="0"/>
              </a:rPr>
              <a:t>Azure provides a range of cloud services, including those for compute, analytics, storage and networking.</a:t>
            </a:r>
          </a:p>
          <a:p>
            <a:pPr marL="285750" indent="-28575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endParaRPr lang="en-IN" dirty="0">
              <a:latin typeface="Montserrat" panose="00000500000000000000" pitchFamily="50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IN" dirty="0">
                <a:latin typeface="Montserrat" panose="00000500000000000000" pitchFamily="50" charset="0"/>
              </a:rPr>
              <a:t>Azure provides over 600 services under IaaS, SaaS, PaaS, DBaaS and </a:t>
            </a:r>
            <a:r>
              <a:rPr lang="en-IN" dirty="0" err="1">
                <a:latin typeface="Montserrat" panose="00000500000000000000" pitchFamily="50" charset="0"/>
              </a:rPr>
              <a:t>DRaaS</a:t>
            </a:r>
            <a:r>
              <a:rPr lang="en-IN" dirty="0">
                <a:latin typeface="Montserrat" panose="00000500000000000000" pitchFamily="50" charset="0"/>
              </a:rPr>
              <a:t>. It also has one of the lowest prices in Public Cloud Market.</a:t>
            </a:r>
          </a:p>
          <a:p>
            <a:pPr algn="just">
              <a:lnSpc>
                <a:spcPct val="150000"/>
              </a:lnSpc>
            </a:pPr>
            <a:endParaRPr lang="en-IN" dirty="0">
              <a:latin typeface="Montserrat" panose="00000500000000000000" pitchFamily="50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IN" dirty="0">
                <a:latin typeface="Montserrat" panose="00000500000000000000" pitchFamily="50" charset="0"/>
              </a:rPr>
              <a:t>Azure provides Hybrid model in form of Bring Your Own License (BYOL) which helps in reducing cost.</a:t>
            </a:r>
            <a:endParaRPr lang="en-US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6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593C2F-E265-49C6-982C-CEF7147A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C855C9-A13A-4983-996A-0F851DA62877}"/>
              </a:ext>
            </a:extLst>
          </p:cNvPr>
          <p:cNvCxnSpPr>
            <a:cxnSpLocks/>
          </p:cNvCxnSpPr>
          <p:nvPr/>
        </p:nvCxnSpPr>
        <p:spPr>
          <a:xfrm>
            <a:off x="699972" y="1375418"/>
            <a:ext cx="4953696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83A26B46-3FAE-4CF7-AFED-5C0BE10B95A6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7425473" cy="973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Insights about Azure Cloud</a:t>
            </a:r>
            <a:endParaRPr lang="en-IN" sz="2800" dirty="0">
              <a:latin typeface="Montserrat" panose="00000500000000000000" pitchFamily="50" charset="0"/>
            </a:endParaRPr>
          </a:p>
        </p:txBody>
      </p:sp>
      <p:sp>
        <p:nvSpPr>
          <p:cNvPr id="75" name="Freeform 22">
            <a:extLst>
              <a:ext uri="{FF2B5EF4-FFF2-40B4-BE49-F238E27FC236}">
                <a16:creationId xmlns:a16="http://schemas.microsoft.com/office/drawing/2014/main" id="{BF524554-7D9E-4F9F-B195-F5D25815900D}"/>
              </a:ext>
            </a:extLst>
          </p:cNvPr>
          <p:cNvSpPr>
            <a:spLocks/>
          </p:cNvSpPr>
          <p:nvPr/>
        </p:nvSpPr>
        <p:spPr bwMode="auto">
          <a:xfrm>
            <a:off x="5257899" y="4859574"/>
            <a:ext cx="0" cy="0"/>
          </a:xfrm>
          <a:custGeom>
            <a:avLst/>
            <a:gdLst>
              <a:gd name="T0" fmla="*/ 1 w 1"/>
              <a:gd name="T1" fmla="*/ 0 h 2"/>
              <a:gd name="T2" fmla="*/ 1 w 1"/>
              <a:gd name="T3" fmla="*/ 1 h 2"/>
              <a:gd name="T4" fmla="*/ 0 w 1"/>
              <a:gd name="T5" fmla="*/ 2 h 2"/>
              <a:gd name="T6" fmla="*/ 1 w 1"/>
              <a:gd name="T7" fmla="*/ 1 h 2"/>
              <a:gd name="T8" fmla="*/ 1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1" y="0"/>
                </a:moveTo>
                <a:lnTo>
                  <a:pt x="1" y="1"/>
                </a:lnTo>
                <a:lnTo>
                  <a:pt x="0" y="2"/>
                </a:lnTo>
                <a:lnTo>
                  <a:pt x="1" y="1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0F97F75-E9A2-4CAB-8E52-AC613895E076}"/>
              </a:ext>
            </a:extLst>
          </p:cNvPr>
          <p:cNvGrpSpPr/>
          <p:nvPr/>
        </p:nvGrpSpPr>
        <p:grpSpPr>
          <a:xfrm>
            <a:off x="1910571" y="1677435"/>
            <a:ext cx="8409466" cy="4225186"/>
            <a:chOff x="1910571" y="1062331"/>
            <a:chExt cx="8409466" cy="4225186"/>
          </a:xfrm>
          <a:solidFill>
            <a:schemeClr val="bg1">
              <a:lumMod val="85000"/>
            </a:schemeClr>
          </a:solidFill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9F79DA0-F7F6-4CA0-B7B5-4224A5B4A3BC}"/>
                </a:ext>
              </a:extLst>
            </p:cNvPr>
            <p:cNvSpPr/>
            <p:nvPr/>
          </p:nvSpPr>
          <p:spPr bwMode="auto">
            <a:xfrm>
              <a:off x="5413130" y="2899391"/>
              <a:ext cx="1588656" cy="1790003"/>
            </a:xfrm>
            <a:custGeom>
              <a:avLst/>
              <a:gdLst>
                <a:gd name="T0" fmla="*/ 325 w 557"/>
                <a:gd name="T1" fmla="*/ 43 h 623"/>
                <a:gd name="T2" fmla="*/ 343 w 557"/>
                <a:gd name="T3" fmla="*/ 53 h 623"/>
                <a:gd name="T4" fmla="*/ 396 w 557"/>
                <a:gd name="T5" fmla="*/ 56 h 623"/>
                <a:gd name="T6" fmla="*/ 419 w 557"/>
                <a:gd name="T7" fmla="*/ 57 h 623"/>
                <a:gd name="T8" fmla="*/ 419 w 557"/>
                <a:gd name="T9" fmla="*/ 88 h 623"/>
                <a:gd name="T10" fmla="*/ 403 w 557"/>
                <a:gd name="T11" fmla="*/ 75 h 623"/>
                <a:gd name="T12" fmla="*/ 442 w 557"/>
                <a:gd name="T13" fmla="*/ 145 h 623"/>
                <a:gd name="T14" fmla="*/ 455 w 557"/>
                <a:gd name="T15" fmla="*/ 174 h 623"/>
                <a:gd name="T16" fmla="*/ 475 w 557"/>
                <a:gd name="T17" fmla="*/ 202 h 623"/>
                <a:gd name="T18" fmla="*/ 491 w 557"/>
                <a:gd name="T19" fmla="*/ 226 h 623"/>
                <a:gd name="T20" fmla="*/ 512 w 557"/>
                <a:gd name="T21" fmla="*/ 233 h 623"/>
                <a:gd name="T22" fmla="*/ 555 w 557"/>
                <a:gd name="T23" fmla="*/ 225 h 623"/>
                <a:gd name="T24" fmla="*/ 537 w 557"/>
                <a:gd name="T25" fmla="*/ 276 h 623"/>
                <a:gd name="T26" fmla="*/ 468 w 557"/>
                <a:gd name="T27" fmla="*/ 352 h 623"/>
                <a:gd name="T28" fmla="*/ 460 w 557"/>
                <a:gd name="T29" fmla="*/ 390 h 623"/>
                <a:gd name="T30" fmla="*/ 469 w 557"/>
                <a:gd name="T31" fmla="*/ 415 h 623"/>
                <a:gd name="T32" fmla="*/ 468 w 557"/>
                <a:gd name="T33" fmla="*/ 440 h 623"/>
                <a:gd name="T34" fmla="*/ 429 w 557"/>
                <a:gd name="T35" fmla="*/ 484 h 623"/>
                <a:gd name="T36" fmla="*/ 429 w 557"/>
                <a:gd name="T37" fmla="*/ 512 h 623"/>
                <a:gd name="T38" fmla="*/ 418 w 557"/>
                <a:gd name="T39" fmla="*/ 531 h 623"/>
                <a:gd name="T40" fmla="*/ 408 w 557"/>
                <a:gd name="T41" fmla="*/ 550 h 623"/>
                <a:gd name="T42" fmla="*/ 385 w 557"/>
                <a:gd name="T43" fmla="*/ 587 h 623"/>
                <a:gd name="T44" fmla="*/ 350 w 557"/>
                <a:gd name="T45" fmla="*/ 615 h 623"/>
                <a:gd name="T46" fmla="*/ 333 w 557"/>
                <a:gd name="T47" fmla="*/ 614 h 623"/>
                <a:gd name="T48" fmla="*/ 294 w 557"/>
                <a:gd name="T49" fmla="*/ 617 h 623"/>
                <a:gd name="T50" fmla="*/ 286 w 557"/>
                <a:gd name="T51" fmla="*/ 604 h 623"/>
                <a:gd name="T52" fmla="*/ 280 w 557"/>
                <a:gd name="T53" fmla="*/ 581 h 623"/>
                <a:gd name="T54" fmla="*/ 257 w 557"/>
                <a:gd name="T55" fmla="*/ 513 h 623"/>
                <a:gd name="T56" fmla="*/ 234 w 557"/>
                <a:gd name="T57" fmla="*/ 461 h 623"/>
                <a:gd name="T58" fmla="*/ 249 w 557"/>
                <a:gd name="T59" fmla="*/ 404 h 623"/>
                <a:gd name="T60" fmla="*/ 237 w 557"/>
                <a:gd name="T61" fmla="*/ 363 h 623"/>
                <a:gd name="T62" fmla="*/ 219 w 557"/>
                <a:gd name="T63" fmla="*/ 319 h 623"/>
                <a:gd name="T64" fmla="*/ 222 w 557"/>
                <a:gd name="T65" fmla="*/ 300 h 623"/>
                <a:gd name="T66" fmla="*/ 192 w 557"/>
                <a:gd name="T67" fmla="*/ 288 h 623"/>
                <a:gd name="T68" fmla="*/ 134 w 557"/>
                <a:gd name="T69" fmla="*/ 281 h 623"/>
                <a:gd name="T70" fmla="*/ 106 w 557"/>
                <a:gd name="T71" fmla="*/ 282 h 623"/>
                <a:gd name="T72" fmla="*/ 71 w 557"/>
                <a:gd name="T73" fmla="*/ 286 h 623"/>
                <a:gd name="T74" fmla="*/ 26 w 557"/>
                <a:gd name="T75" fmla="*/ 240 h 623"/>
                <a:gd name="T76" fmla="*/ 5 w 557"/>
                <a:gd name="T77" fmla="*/ 220 h 623"/>
                <a:gd name="T78" fmla="*/ 4 w 557"/>
                <a:gd name="T79" fmla="*/ 210 h 623"/>
                <a:gd name="T80" fmla="*/ 12 w 557"/>
                <a:gd name="T81" fmla="*/ 175 h 623"/>
                <a:gd name="T82" fmla="*/ 14 w 557"/>
                <a:gd name="T83" fmla="*/ 129 h 623"/>
                <a:gd name="T84" fmla="*/ 50 w 557"/>
                <a:gd name="T85" fmla="*/ 86 h 623"/>
                <a:gd name="T86" fmla="*/ 68 w 557"/>
                <a:gd name="T87" fmla="*/ 50 h 623"/>
                <a:gd name="T88" fmla="*/ 92 w 557"/>
                <a:gd name="T89" fmla="*/ 23 h 623"/>
                <a:gd name="T90" fmla="*/ 122 w 557"/>
                <a:gd name="T91" fmla="*/ 22 h 623"/>
                <a:gd name="T92" fmla="*/ 178 w 557"/>
                <a:gd name="T93" fmla="*/ 4 h 623"/>
                <a:gd name="T94" fmla="*/ 200 w 557"/>
                <a:gd name="T95" fmla="*/ 2 h 623"/>
                <a:gd name="T96" fmla="*/ 220 w 557"/>
                <a:gd name="T97" fmla="*/ 0 h 623"/>
                <a:gd name="T98" fmla="*/ 233 w 557"/>
                <a:gd name="T99" fmla="*/ 3 h 623"/>
                <a:gd name="T100" fmla="*/ 232 w 557"/>
                <a:gd name="T101" fmla="*/ 17 h 623"/>
                <a:gd name="T102" fmla="*/ 241 w 557"/>
                <a:gd name="T103" fmla="*/ 42 h 623"/>
                <a:gd name="T104" fmla="*/ 296 w 557"/>
                <a:gd name="T105" fmla="*/ 65 h 623"/>
                <a:gd name="T106" fmla="*/ 302 w 557"/>
                <a:gd name="T107" fmla="*/ 55 h 623"/>
                <a:gd name="T108" fmla="*/ 318 w 557"/>
                <a:gd name="T109" fmla="*/ 43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57" h="623">
                  <a:moveTo>
                    <a:pt x="318" y="43"/>
                  </a:moveTo>
                  <a:cubicBezTo>
                    <a:pt x="325" y="43"/>
                    <a:pt x="325" y="43"/>
                    <a:pt x="325" y="43"/>
                  </a:cubicBezTo>
                  <a:cubicBezTo>
                    <a:pt x="325" y="47"/>
                    <a:pt x="328" y="48"/>
                    <a:pt x="329" y="50"/>
                  </a:cubicBezTo>
                  <a:cubicBezTo>
                    <a:pt x="331" y="53"/>
                    <a:pt x="338" y="51"/>
                    <a:pt x="343" y="53"/>
                  </a:cubicBezTo>
                  <a:cubicBezTo>
                    <a:pt x="352" y="56"/>
                    <a:pt x="365" y="60"/>
                    <a:pt x="375" y="60"/>
                  </a:cubicBezTo>
                  <a:cubicBezTo>
                    <a:pt x="384" y="60"/>
                    <a:pt x="387" y="56"/>
                    <a:pt x="396" y="56"/>
                  </a:cubicBezTo>
                  <a:cubicBezTo>
                    <a:pt x="401" y="56"/>
                    <a:pt x="404" y="60"/>
                    <a:pt x="411" y="60"/>
                  </a:cubicBezTo>
                  <a:cubicBezTo>
                    <a:pt x="415" y="60"/>
                    <a:pt x="415" y="58"/>
                    <a:pt x="419" y="57"/>
                  </a:cubicBezTo>
                  <a:cubicBezTo>
                    <a:pt x="421" y="63"/>
                    <a:pt x="424" y="66"/>
                    <a:pt x="424" y="72"/>
                  </a:cubicBezTo>
                  <a:cubicBezTo>
                    <a:pt x="424" y="74"/>
                    <a:pt x="420" y="85"/>
                    <a:pt x="419" y="88"/>
                  </a:cubicBezTo>
                  <a:cubicBezTo>
                    <a:pt x="413" y="88"/>
                    <a:pt x="408" y="75"/>
                    <a:pt x="403" y="70"/>
                  </a:cubicBezTo>
                  <a:cubicBezTo>
                    <a:pt x="403" y="75"/>
                    <a:pt x="403" y="75"/>
                    <a:pt x="403" y="75"/>
                  </a:cubicBezTo>
                  <a:cubicBezTo>
                    <a:pt x="430" y="123"/>
                    <a:pt x="430" y="123"/>
                    <a:pt x="430" y="123"/>
                  </a:cubicBezTo>
                  <a:cubicBezTo>
                    <a:pt x="429" y="129"/>
                    <a:pt x="437" y="142"/>
                    <a:pt x="442" y="145"/>
                  </a:cubicBezTo>
                  <a:cubicBezTo>
                    <a:pt x="442" y="160"/>
                    <a:pt x="442" y="160"/>
                    <a:pt x="442" y="160"/>
                  </a:cubicBezTo>
                  <a:cubicBezTo>
                    <a:pt x="445" y="168"/>
                    <a:pt x="450" y="168"/>
                    <a:pt x="455" y="174"/>
                  </a:cubicBezTo>
                  <a:cubicBezTo>
                    <a:pt x="460" y="181"/>
                    <a:pt x="457" y="188"/>
                    <a:pt x="462" y="193"/>
                  </a:cubicBezTo>
                  <a:cubicBezTo>
                    <a:pt x="466" y="198"/>
                    <a:pt x="470" y="198"/>
                    <a:pt x="475" y="202"/>
                  </a:cubicBezTo>
                  <a:cubicBezTo>
                    <a:pt x="479" y="205"/>
                    <a:pt x="482" y="217"/>
                    <a:pt x="491" y="217"/>
                  </a:cubicBezTo>
                  <a:cubicBezTo>
                    <a:pt x="491" y="222"/>
                    <a:pt x="494" y="223"/>
                    <a:pt x="491" y="226"/>
                  </a:cubicBezTo>
                  <a:cubicBezTo>
                    <a:pt x="495" y="229"/>
                    <a:pt x="499" y="238"/>
                    <a:pt x="503" y="238"/>
                  </a:cubicBezTo>
                  <a:cubicBezTo>
                    <a:pt x="508" y="238"/>
                    <a:pt x="508" y="234"/>
                    <a:pt x="512" y="233"/>
                  </a:cubicBezTo>
                  <a:cubicBezTo>
                    <a:pt x="516" y="232"/>
                    <a:pt x="519" y="234"/>
                    <a:pt x="523" y="233"/>
                  </a:cubicBezTo>
                  <a:cubicBezTo>
                    <a:pt x="534" y="232"/>
                    <a:pt x="545" y="227"/>
                    <a:pt x="555" y="225"/>
                  </a:cubicBezTo>
                  <a:cubicBezTo>
                    <a:pt x="556" y="226"/>
                    <a:pt x="557" y="227"/>
                    <a:pt x="557" y="229"/>
                  </a:cubicBezTo>
                  <a:cubicBezTo>
                    <a:pt x="557" y="245"/>
                    <a:pt x="544" y="267"/>
                    <a:pt x="537" y="276"/>
                  </a:cubicBezTo>
                  <a:cubicBezTo>
                    <a:pt x="528" y="288"/>
                    <a:pt x="525" y="298"/>
                    <a:pt x="514" y="307"/>
                  </a:cubicBezTo>
                  <a:cubicBezTo>
                    <a:pt x="495" y="321"/>
                    <a:pt x="475" y="326"/>
                    <a:pt x="468" y="352"/>
                  </a:cubicBezTo>
                  <a:cubicBezTo>
                    <a:pt x="466" y="359"/>
                    <a:pt x="458" y="361"/>
                    <a:pt x="458" y="369"/>
                  </a:cubicBezTo>
                  <a:cubicBezTo>
                    <a:pt x="458" y="378"/>
                    <a:pt x="460" y="382"/>
                    <a:pt x="460" y="390"/>
                  </a:cubicBezTo>
                  <a:cubicBezTo>
                    <a:pt x="460" y="400"/>
                    <a:pt x="471" y="405"/>
                    <a:pt x="471" y="410"/>
                  </a:cubicBezTo>
                  <a:cubicBezTo>
                    <a:pt x="471" y="412"/>
                    <a:pt x="469" y="414"/>
                    <a:pt x="469" y="415"/>
                  </a:cubicBezTo>
                  <a:cubicBezTo>
                    <a:pt x="469" y="422"/>
                    <a:pt x="469" y="422"/>
                    <a:pt x="469" y="422"/>
                  </a:cubicBezTo>
                  <a:cubicBezTo>
                    <a:pt x="469" y="426"/>
                    <a:pt x="468" y="432"/>
                    <a:pt x="468" y="440"/>
                  </a:cubicBezTo>
                  <a:cubicBezTo>
                    <a:pt x="470" y="442"/>
                    <a:pt x="470" y="443"/>
                    <a:pt x="470" y="446"/>
                  </a:cubicBezTo>
                  <a:cubicBezTo>
                    <a:pt x="470" y="468"/>
                    <a:pt x="433" y="466"/>
                    <a:pt x="429" y="484"/>
                  </a:cubicBezTo>
                  <a:cubicBezTo>
                    <a:pt x="425" y="485"/>
                    <a:pt x="421" y="490"/>
                    <a:pt x="421" y="493"/>
                  </a:cubicBezTo>
                  <a:cubicBezTo>
                    <a:pt x="421" y="499"/>
                    <a:pt x="429" y="504"/>
                    <a:pt x="429" y="512"/>
                  </a:cubicBezTo>
                  <a:cubicBezTo>
                    <a:pt x="429" y="517"/>
                    <a:pt x="428" y="526"/>
                    <a:pt x="426" y="529"/>
                  </a:cubicBezTo>
                  <a:cubicBezTo>
                    <a:pt x="425" y="531"/>
                    <a:pt x="420" y="530"/>
                    <a:pt x="418" y="531"/>
                  </a:cubicBezTo>
                  <a:cubicBezTo>
                    <a:pt x="411" y="534"/>
                    <a:pt x="407" y="537"/>
                    <a:pt x="404" y="544"/>
                  </a:cubicBezTo>
                  <a:cubicBezTo>
                    <a:pt x="406" y="546"/>
                    <a:pt x="408" y="548"/>
                    <a:pt x="408" y="550"/>
                  </a:cubicBezTo>
                  <a:cubicBezTo>
                    <a:pt x="408" y="558"/>
                    <a:pt x="400" y="565"/>
                    <a:pt x="396" y="568"/>
                  </a:cubicBezTo>
                  <a:cubicBezTo>
                    <a:pt x="390" y="575"/>
                    <a:pt x="389" y="581"/>
                    <a:pt x="385" y="587"/>
                  </a:cubicBezTo>
                  <a:cubicBezTo>
                    <a:pt x="378" y="596"/>
                    <a:pt x="375" y="604"/>
                    <a:pt x="363" y="610"/>
                  </a:cubicBezTo>
                  <a:cubicBezTo>
                    <a:pt x="358" y="612"/>
                    <a:pt x="351" y="610"/>
                    <a:pt x="350" y="615"/>
                  </a:cubicBezTo>
                  <a:cubicBezTo>
                    <a:pt x="346" y="615"/>
                    <a:pt x="344" y="617"/>
                    <a:pt x="341" y="617"/>
                  </a:cubicBezTo>
                  <a:cubicBezTo>
                    <a:pt x="338" y="617"/>
                    <a:pt x="336" y="614"/>
                    <a:pt x="333" y="614"/>
                  </a:cubicBezTo>
                  <a:cubicBezTo>
                    <a:pt x="321" y="614"/>
                    <a:pt x="314" y="623"/>
                    <a:pt x="303" y="623"/>
                  </a:cubicBezTo>
                  <a:cubicBezTo>
                    <a:pt x="298" y="623"/>
                    <a:pt x="296" y="620"/>
                    <a:pt x="294" y="617"/>
                  </a:cubicBezTo>
                  <a:cubicBezTo>
                    <a:pt x="292" y="617"/>
                    <a:pt x="292" y="618"/>
                    <a:pt x="291" y="618"/>
                  </a:cubicBezTo>
                  <a:cubicBezTo>
                    <a:pt x="291" y="613"/>
                    <a:pt x="288" y="606"/>
                    <a:pt x="286" y="604"/>
                  </a:cubicBezTo>
                  <a:cubicBezTo>
                    <a:pt x="288" y="602"/>
                    <a:pt x="290" y="600"/>
                    <a:pt x="290" y="596"/>
                  </a:cubicBezTo>
                  <a:cubicBezTo>
                    <a:pt x="290" y="592"/>
                    <a:pt x="282" y="583"/>
                    <a:pt x="280" y="581"/>
                  </a:cubicBezTo>
                  <a:cubicBezTo>
                    <a:pt x="270" y="563"/>
                    <a:pt x="257" y="546"/>
                    <a:pt x="257" y="521"/>
                  </a:cubicBezTo>
                  <a:cubicBezTo>
                    <a:pt x="257" y="516"/>
                    <a:pt x="257" y="515"/>
                    <a:pt x="257" y="513"/>
                  </a:cubicBezTo>
                  <a:cubicBezTo>
                    <a:pt x="257" y="509"/>
                    <a:pt x="253" y="508"/>
                    <a:pt x="251" y="504"/>
                  </a:cubicBezTo>
                  <a:cubicBezTo>
                    <a:pt x="243" y="490"/>
                    <a:pt x="234" y="479"/>
                    <a:pt x="234" y="461"/>
                  </a:cubicBezTo>
                  <a:cubicBezTo>
                    <a:pt x="234" y="441"/>
                    <a:pt x="252" y="436"/>
                    <a:pt x="252" y="420"/>
                  </a:cubicBezTo>
                  <a:cubicBezTo>
                    <a:pt x="252" y="413"/>
                    <a:pt x="249" y="410"/>
                    <a:pt x="249" y="404"/>
                  </a:cubicBezTo>
                  <a:cubicBezTo>
                    <a:pt x="247" y="392"/>
                    <a:pt x="244" y="387"/>
                    <a:pt x="241" y="380"/>
                  </a:cubicBezTo>
                  <a:cubicBezTo>
                    <a:pt x="239" y="375"/>
                    <a:pt x="240" y="368"/>
                    <a:pt x="237" y="363"/>
                  </a:cubicBezTo>
                  <a:cubicBezTo>
                    <a:pt x="229" y="354"/>
                    <a:pt x="213" y="344"/>
                    <a:pt x="213" y="330"/>
                  </a:cubicBezTo>
                  <a:cubicBezTo>
                    <a:pt x="213" y="327"/>
                    <a:pt x="217" y="320"/>
                    <a:pt x="219" y="319"/>
                  </a:cubicBezTo>
                  <a:cubicBezTo>
                    <a:pt x="218" y="316"/>
                    <a:pt x="219" y="315"/>
                    <a:pt x="219" y="314"/>
                  </a:cubicBezTo>
                  <a:cubicBezTo>
                    <a:pt x="219" y="311"/>
                    <a:pt x="219" y="302"/>
                    <a:pt x="222" y="300"/>
                  </a:cubicBezTo>
                  <a:cubicBezTo>
                    <a:pt x="219" y="294"/>
                    <a:pt x="214" y="288"/>
                    <a:pt x="204" y="288"/>
                  </a:cubicBezTo>
                  <a:cubicBezTo>
                    <a:pt x="199" y="288"/>
                    <a:pt x="195" y="288"/>
                    <a:pt x="192" y="288"/>
                  </a:cubicBezTo>
                  <a:cubicBezTo>
                    <a:pt x="183" y="288"/>
                    <a:pt x="181" y="271"/>
                    <a:pt x="170" y="271"/>
                  </a:cubicBezTo>
                  <a:cubicBezTo>
                    <a:pt x="155" y="271"/>
                    <a:pt x="145" y="278"/>
                    <a:pt x="134" y="281"/>
                  </a:cubicBezTo>
                  <a:cubicBezTo>
                    <a:pt x="129" y="283"/>
                    <a:pt x="128" y="286"/>
                    <a:pt x="124" y="286"/>
                  </a:cubicBezTo>
                  <a:cubicBezTo>
                    <a:pt x="119" y="286"/>
                    <a:pt x="112" y="282"/>
                    <a:pt x="106" y="282"/>
                  </a:cubicBezTo>
                  <a:cubicBezTo>
                    <a:pt x="95" y="282"/>
                    <a:pt x="90" y="288"/>
                    <a:pt x="79" y="288"/>
                  </a:cubicBezTo>
                  <a:cubicBezTo>
                    <a:pt x="76" y="288"/>
                    <a:pt x="72" y="286"/>
                    <a:pt x="71" y="286"/>
                  </a:cubicBezTo>
                  <a:cubicBezTo>
                    <a:pt x="63" y="280"/>
                    <a:pt x="46" y="270"/>
                    <a:pt x="40" y="261"/>
                  </a:cubicBezTo>
                  <a:cubicBezTo>
                    <a:pt x="34" y="252"/>
                    <a:pt x="33" y="245"/>
                    <a:pt x="26" y="240"/>
                  </a:cubicBezTo>
                  <a:cubicBezTo>
                    <a:pt x="24" y="238"/>
                    <a:pt x="8" y="225"/>
                    <a:pt x="8" y="224"/>
                  </a:cubicBezTo>
                  <a:cubicBezTo>
                    <a:pt x="7" y="222"/>
                    <a:pt x="6" y="221"/>
                    <a:pt x="5" y="220"/>
                  </a:cubicBezTo>
                  <a:cubicBezTo>
                    <a:pt x="5" y="220"/>
                    <a:pt x="5" y="220"/>
                    <a:pt x="5" y="220"/>
                  </a:cubicBezTo>
                  <a:cubicBezTo>
                    <a:pt x="5" y="215"/>
                    <a:pt x="4" y="213"/>
                    <a:pt x="4" y="210"/>
                  </a:cubicBezTo>
                  <a:cubicBezTo>
                    <a:pt x="4" y="206"/>
                    <a:pt x="2" y="205"/>
                    <a:pt x="0" y="201"/>
                  </a:cubicBezTo>
                  <a:cubicBezTo>
                    <a:pt x="6" y="198"/>
                    <a:pt x="12" y="182"/>
                    <a:pt x="12" y="175"/>
                  </a:cubicBezTo>
                  <a:cubicBezTo>
                    <a:pt x="12" y="162"/>
                    <a:pt x="6" y="154"/>
                    <a:pt x="6" y="143"/>
                  </a:cubicBezTo>
                  <a:cubicBezTo>
                    <a:pt x="6" y="137"/>
                    <a:pt x="13" y="134"/>
                    <a:pt x="14" y="129"/>
                  </a:cubicBezTo>
                  <a:cubicBezTo>
                    <a:pt x="18" y="118"/>
                    <a:pt x="26" y="103"/>
                    <a:pt x="33" y="93"/>
                  </a:cubicBezTo>
                  <a:cubicBezTo>
                    <a:pt x="37" y="88"/>
                    <a:pt x="45" y="88"/>
                    <a:pt x="50" y="86"/>
                  </a:cubicBezTo>
                  <a:cubicBezTo>
                    <a:pt x="54" y="83"/>
                    <a:pt x="61" y="77"/>
                    <a:pt x="63" y="73"/>
                  </a:cubicBezTo>
                  <a:cubicBezTo>
                    <a:pt x="66" y="62"/>
                    <a:pt x="62" y="57"/>
                    <a:pt x="68" y="50"/>
                  </a:cubicBezTo>
                  <a:cubicBezTo>
                    <a:pt x="75" y="41"/>
                    <a:pt x="85" y="32"/>
                    <a:pt x="92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4" y="20"/>
                    <a:pt x="94" y="18"/>
                    <a:pt x="97" y="15"/>
                  </a:cubicBezTo>
                  <a:cubicBezTo>
                    <a:pt x="104" y="20"/>
                    <a:pt x="112" y="22"/>
                    <a:pt x="122" y="22"/>
                  </a:cubicBezTo>
                  <a:cubicBezTo>
                    <a:pt x="128" y="22"/>
                    <a:pt x="129" y="19"/>
                    <a:pt x="132" y="17"/>
                  </a:cubicBezTo>
                  <a:cubicBezTo>
                    <a:pt x="144" y="12"/>
                    <a:pt x="165" y="4"/>
                    <a:pt x="178" y="4"/>
                  </a:cubicBezTo>
                  <a:cubicBezTo>
                    <a:pt x="182" y="4"/>
                    <a:pt x="185" y="7"/>
                    <a:pt x="188" y="7"/>
                  </a:cubicBezTo>
                  <a:cubicBezTo>
                    <a:pt x="191" y="7"/>
                    <a:pt x="195" y="2"/>
                    <a:pt x="200" y="2"/>
                  </a:cubicBezTo>
                  <a:cubicBezTo>
                    <a:pt x="203" y="2"/>
                    <a:pt x="205" y="4"/>
                    <a:pt x="208" y="4"/>
                  </a:cubicBezTo>
                  <a:cubicBezTo>
                    <a:pt x="214" y="4"/>
                    <a:pt x="214" y="0"/>
                    <a:pt x="220" y="0"/>
                  </a:cubicBezTo>
                  <a:cubicBezTo>
                    <a:pt x="225" y="0"/>
                    <a:pt x="224" y="5"/>
                    <a:pt x="228" y="5"/>
                  </a:cubicBezTo>
                  <a:cubicBezTo>
                    <a:pt x="230" y="5"/>
                    <a:pt x="231" y="4"/>
                    <a:pt x="233" y="3"/>
                  </a:cubicBezTo>
                  <a:cubicBezTo>
                    <a:pt x="232" y="8"/>
                    <a:pt x="228" y="7"/>
                    <a:pt x="228" y="11"/>
                  </a:cubicBezTo>
                  <a:cubicBezTo>
                    <a:pt x="228" y="14"/>
                    <a:pt x="232" y="15"/>
                    <a:pt x="232" y="17"/>
                  </a:cubicBezTo>
                  <a:cubicBezTo>
                    <a:pt x="232" y="22"/>
                    <a:pt x="228" y="24"/>
                    <a:pt x="228" y="28"/>
                  </a:cubicBezTo>
                  <a:cubicBezTo>
                    <a:pt x="228" y="35"/>
                    <a:pt x="236" y="42"/>
                    <a:pt x="241" y="42"/>
                  </a:cubicBezTo>
                  <a:cubicBezTo>
                    <a:pt x="245" y="42"/>
                    <a:pt x="247" y="42"/>
                    <a:pt x="249" y="42"/>
                  </a:cubicBezTo>
                  <a:cubicBezTo>
                    <a:pt x="268" y="42"/>
                    <a:pt x="275" y="65"/>
                    <a:pt x="296" y="65"/>
                  </a:cubicBezTo>
                  <a:cubicBezTo>
                    <a:pt x="298" y="65"/>
                    <a:pt x="302" y="62"/>
                    <a:pt x="302" y="60"/>
                  </a:cubicBezTo>
                  <a:cubicBezTo>
                    <a:pt x="302" y="58"/>
                    <a:pt x="302" y="57"/>
                    <a:pt x="302" y="55"/>
                  </a:cubicBezTo>
                  <a:cubicBezTo>
                    <a:pt x="302" y="45"/>
                    <a:pt x="309" y="45"/>
                    <a:pt x="317" y="43"/>
                  </a:cubicBezTo>
                  <a:lnTo>
                    <a:pt x="318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AD6189E-E28A-4465-8D62-5C21F3384D9B}"/>
                </a:ext>
              </a:extLst>
            </p:cNvPr>
            <p:cNvGrpSpPr/>
            <p:nvPr/>
          </p:nvGrpSpPr>
          <p:grpSpPr>
            <a:xfrm>
              <a:off x="8083054" y="3769652"/>
              <a:ext cx="1446991" cy="1155498"/>
              <a:chOff x="6329473" y="3053436"/>
              <a:chExt cx="1240440" cy="983926"/>
            </a:xfrm>
            <a:grpFill/>
          </p:grpSpPr>
          <p:sp>
            <p:nvSpPr>
              <p:cNvPr id="189" name="Freeform 12">
                <a:extLst>
                  <a:ext uri="{FF2B5EF4-FFF2-40B4-BE49-F238E27FC236}">
                    <a16:creationId xmlns:a16="http://schemas.microsoft.com/office/drawing/2014/main" id="{D98E19C9-F3C8-4D17-97DC-3A467C0846EC}"/>
                  </a:ext>
                </a:extLst>
              </p:cNvPr>
              <p:cNvSpPr/>
              <p:nvPr/>
            </p:nvSpPr>
            <p:spPr bwMode="auto">
              <a:xfrm>
                <a:off x="6753280" y="3065828"/>
                <a:ext cx="126399" cy="146226"/>
              </a:xfrm>
              <a:custGeom>
                <a:avLst/>
                <a:gdLst>
                  <a:gd name="T0" fmla="*/ 21 w 52"/>
                  <a:gd name="T1" fmla="*/ 22 h 60"/>
                  <a:gd name="T2" fmla="*/ 17 w 52"/>
                  <a:gd name="T3" fmla="*/ 25 h 60"/>
                  <a:gd name="T4" fmla="*/ 11 w 52"/>
                  <a:gd name="T5" fmla="*/ 15 h 60"/>
                  <a:gd name="T6" fmla="*/ 21 w 52"/>
                  <a:gd name="T7" fmla="*/ 10 h 60"/>
                  <a:gd name="T8" fmla="*/ 32 w 52"/>
                  <a:gd name="T9" fmla="*/ 9 h 60"/>
                  <a:gd name="T10" fmla="*/ 42 w 52"/>
                  <a:gd name="T11" fmla="*/ 11 h 60"/>
                  <a:gd name="T12" fmla="*/ 50 w 52"/>
                  <a:gd name="T13" fmla="*/ 2 h 60"/>
                  <a:gd name="T14" fmla="*/ 52 w 52"/>
                  <a:gd name="T15" fmla="*/ 0 h 60"/>
                  <a:gd name="T16" fmla="*/ 50 w 52"/>
                  <a:gd name="T17" fmla="*/ 0 h 60"/>
                  <a:gd name="T18" fmla="*/ 41 w 52"/>
                  <a:gd name="T19" fmla="*/ 6 h 60"/>
                  <a:gd name="T20" fmla="*/ 39 w 52"/>
                  <a:gd name="T21" fmla="*/ 6 h 60"/>
                  <a:gd name="T22" fmla="*/ 19 w 52"/>
                  <a:gd name="T23" fmla="*/ 3 h 60"/>
                  <a:gd name="T24" fmla="*/ 8 w 52"/>
                  <a:gd name="T25" fmla="*/ 19 h 60"/>
                  <a:gd name="T26" fmla="*/ 5 w 52"/>
                  <a:gd name="T27" fmla="*/ 23 h 60"/>
                  <a:gd name="T28" fmla="*/ 0 w 52"/>
                  <a:gd name="T29" fmla="*/ 39 h 60"/>
                  <a:gd name="T30" fmla="*/ 6 w 52"/>
                  <a:gd name="T31" fmla="*/ 43 h 60"/>
                  <a:gd name="T32" fmla="*/ 6 w 52"/>
                  <a:gd name="T33" fmla="*/ 56 h 60"/>
                  <a:gd name="T34" fmla="*/ 10 w 52"/>
                  <a:gd name="T35" fmla="*/ 60 h 60"/>
                  <a:gd name="T36" fmla="*/ 15 w 52"/>
                  <a:gd name="T37" fmla="*/ 49 h 60"/>
                  <a:gd name="T38" fmla="*/ 12 w 52"/>
                  <a:gd name="T39" fmla="*/ 39 h 60"/>
                  <a:gd name="T40" fmla="*/ 16 w 52"/>
                  <a:gd name="T41" fmla="*/ 36 h 60"/>
                  <a:gd name="T42" fmla="*/ 19 w 52"/>
                  <a:gd name="T43" fmla="*/ 36 h 60"/>
                  <a:gd name="T44" fmla="*/ 17 w 52"/>
                  <a:gd name="T45" fmla="*/ 42 h 60"/>
                  <a:gd name="T46" fmla="*/ 22 w 52"/>
                  <a:gd name="T47" fmla="*/ 51 h 60"/>
                  <a:gd name="T48" fmla="*/ 22 w 52"/>
                  <a:gd name="T49" fmla="*/ 53 h 60"/>
                  <a:gd name="T50" fmla="*/ 26 w 52"/>
                  <a:gd name="T51" fmla="*/ 53 h 60"/>
                  <a:gd name="T52" fmla="*/ 32 w 52"/>
                  <a:gd name="T53" fmla="*/ 47 h 60"/>
                  <a:gd name="T54" fmla="*/ 28 w 52"/>
                  <a:gd name="T55" fmla="*/ 42 h 60"/>
                  <a:gd name="T56" fmla="*/ 29 w 52"/>
                  <a:gd name="T57" fmla="*/ 40 h 60"/>
                  <a:gd name="T58" fmla="*/ 22 w 52"/>
                  <a:gd name="T59" fmla="*/ 28 h 60"/>
                  <a:gd name="T60" fmla="*/ 37 w 52"/>
                  <a:gd name="T61" fmla="*/ 20 h 60"/>
                  <a:gd name="T62" fmla="*/ 37 w 52"/>
                  <a:gd name="T63" fmla="*/ 18 h 60"/>
                  <a:gd name="T64" fmla="*/ 20 w 52"/>
                  <a:gd name="T65" fmla="*/ 23 h 60"/>
                  <a:gd name="T66" fmla="*/ 21 w 52"/>
                  <a:gd name="T6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60">
                    <a:moveTo>
                      <a:pt x="21" y="22"/>
                    </a:moveTo>
                    <a:cubicBezTo>
                      <a:pt x="19" y="23"/>
                      <a:pt x="19" y="25"/>
                      <a:pt x="17" y="25"/>
                    </a:cubicBezTo>
                    <a:cubicBezTo>
                      <a:pt x="13" y="25"/>
                      <a:pt x="11" y="19"/>
                      <a:pt x="11" y="15"/>
                    </a:cubicBezTo>
                    <a:cubicBezTo>
                      <a:pt x="11" y="9"/>
                      <a:pt x="16" y="10"/>
                      <a:pt x="21" y="10"/>
                    </a:cubicBezTo>
                    <a:cubicBezTo>
                      <a:pt x="26" y="10"/>
                      <a:pt x="28" y="9"/>
                      <a:pt x="32" y="9"/>
                    </a:cubicBezTo>
                    <a:cubicBezTo>
                      <a:pt x="35" y="9"/>
                      <a:pt x="38" y="11"/>
                      <a:pt x="42" y="11"/>
                    </a:cubicBezTo>
                    <a:cubicBezTo>
                      <a:pt x="48" y="11"/>
                      <a:pt x="50" y="6"/>
                      <a:pt x="50" y="2"/>
                    </a:cubicBezTo>
                    <a:cubicBezTo>
                      <a:pt x="51" y="2"/>
                      <a:pt x="52" y="1"/>
                      <a:pt x="52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7" y="2"/>
                      <a:pt x="43" y="5"/>
                      <a:pt x="41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1" y="3"/>
                      <a:pt x="8" y="12"/>
                      <a:pt x="8" y="19"/>
                    </a:cubicBezTo>
                    <a:cubicBezTo>
                      <a:pt x="8" y="21"/>
                      <a:pt x="5" y="22"/>
                      <a:pt x="5" y="23"/>
                    </a:cubicBezTo>
                    <a:cubicBezTo>
                      <a:pt x="3" y="30"/>
                      <a:pt x="0" y="33"/>
                      <a:pt x="0" y="39"/>
                    </a:cubicBezTo>
                    <a:cubicBezTo>
                      <a:pt x="0" y="42"/>
                      <a:pt x="4" y="42"/>
                      <a:pt x="6" y="43"/>
                    </a:cubicBezTo>
                    <a:cubicBezTo>
                      <a:pt x="6" y="47"/>
                      <a:pt x="6" y="53"/>
                      <a:pt x="6" y="56"/>
                    </a:cubicBezTo>
                    <a:cubicBezTo>
                      <a:pt x="6" y="58"/>
                      <a:pt x="8" y="60"/>
                      <a:pt x="10" y="60"/>
                    </a:cubicBezTo>
                    <a:cubicBezTo>
                      <a:pt x="13" y="60"/>
                      <a:pt x="15" y="50"/>
                      <a:pt x="15" y="49"/>
                    </a:cubicBezTo>
                    <a:cubicBezTo>
                      <a:pt x="15" y="45"/>
                      <a:pt x="12" y="43"/>
                      <a:pt x="12" y="39"/>
                    </a:cubicBezTo>
                    <a:cubicBezTo>
                      <a:pt x="12" y="37"/>
                      <a:pt x="14" y="36"/>
                      <a:pt x="16" y="36"/>
                    </a:cubicBezTo>
                    <a:cubicBezTo>
                      <a:pt x="17" y="36"/>
                      <a:pt x="18" y="36"/>
                      <a:pt x="19" y="36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6"/>
                      <a:pt x="22" y="47"/>
                      <a:pt x="22" y="51"/>
                    </a:cubicBezTo>
                    <a:cubicBezTo>
                      <a:pt x="22" y="52"/>
                      <a:pt x="22" y="52"/>
                      <a:pt x="22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0"/>
                      <a:pt x="32" y="50"/>
                      <a:pt x="32" y="47"/>
                    </a:cubicBezTo>
                    <a:cubicBezTo>
                      <a:pt x="31" y="47"/>
                      <a:pt x="28" y="44"/>
                      <a:pt x="28" y="42"/>
                    </a:cubicBezTo>
                    <a:cubicBezTo>
                      <a:pt x="28" y="42"/>
                      <a:pt x="29" y="41"/>
                      <a:pt x="29" y="40"/>
                    </a:cubicBezTo>
                    <a:cubicBezTo>
                      <a:pt x="27" y="40"/>
                      <a:pt x="22" y="29"/>
                      <a:pt x="22" y="28"/>
                    </a:cubicBezTo>
                    <a:cubicBezTo>
                      <a:pt x="30" y="28"/>
                      <a:pt x="31" y="22"/>
                      <a:pt x="37" y="20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5" y="17"/>
                      <a:pt x="20" y="22"/>
                      <a:pt x="20" y="23"/>
                    </a:cubicBezTo>
                    <a:lnTo>
                      <a:pt x="21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13">
                <a:extLst>
                  <a:ext uri="{FF2B5EF4-FFF2-40B4-BE49-F238E27FC236}">
                    <a16:creationId xmlns:a16="http://schemas.microsoft.com/office/drawing/2014/main" id="{E386FE6C-2018-4134-B367-D266E471712E}"/>
                  </a:ext>
                </a:extLst>
              </p:cNvPr>
              <p:cNvSpPr/>
              <p:nvPr/>
            </p:nvSpPr>
            <p:spPr bwMode="auto">
              <a:xfrm>
                <a:off x="6485612" y="3214533"/>
                <a:ext cx="205707" cy="61960"/>
              </a:xfrm>
              <a:custGeom>
                <a:avLst/>
                <a:gdLst>
                  <a:gd name="T0" fmla="*/ 81 w 84"/>
                  <a:gd name="T1" fmla="*/ 24 h 25"/>
                  <a:gd name="T2" fmla="*/ 75 w 84"/>
                  <a:gd name="T3" fmla="*/ 22 h 25"/>
                  <a:gd name="T4" fmla="*/ 75 w 84"/>
                  <a:gd name="T5" fmla="*/ 25 h 25"/>
                  <a:gd name="T6" fmla="*/ 44 w 84"/>
                  <a:gd name="T7" fmla="*/ 20 h 25"/>
                  <a:gd name="T8" fmla="*/ 37 w 84"/>
                  <a:gd name="T9" fmla="*/ 17 h 25"/>
                  <a:gd name="T10" fmla="*/ 21 w 84"/>
                  <a:gd name="T11" fmla="*/ 15 h 25"/>
                  <a:gd name="T12" fmla="*/ 10 w 84"/>
                  <a:gd name="T13" fmla="*/ 13 h 25"/>
                  <a:gd name="T14" fmla="*/ 0 w 84"/>
                  <a:gd name="T15" fmla="*/ 7 h 25"/>
                  <a:gd name="T16" fmla="*/ 8 w 84"/>
                  <a:gd name="T17" fmla="*/ 1 h 25"/>
                  <a:gd name="T18" fmla="*/ 10 w 84"/>
                  <a:gd name="T19" fmla="*/ 2 h 25"/>
                  <a:gd name="T20" fmla="*/ 14 w 84"/>
                  <a:gd name="T21" fmla="*/ 0 h 25"/>
                  <a:gd name="T22" fmla="*/ 36 w 84"/>
                  <a:gd name="T23" fmla="*/ 10 h 25"/>
                  <a:gd name="T24" fmla="*/ 45 w 84"/>
                  <a:gd name="T25" fmla="*/ 5 h 25"/>
                  <a:gd name="T26" fmla="*/ 58 w 84"/>
                  <a:gd name="T27" fmla="*/ 10 h 25"/>
                  <a:gd name="T28" fmla="*/ 66 w 84"/>
                  <a:gd name="T29" fmla="*/ 9 h 25"/>
                  <a:gd name="T30" fmla="*/ 69 w 84"/>
                  <a:gd name="T31" fmla="*/ 9 h 25"/>
                  <a:gd name="T32" fmla="*/ 58 w 84"/>
                  <a:gd name="T33" fmla="*/ 11 h 25"/>
                  <a:gd name="T34" fmla="*/ 70 w 84"/>
                  <a:gd name="T35" fmla="*/ 15 h 25"/>
                  <a:gd name="T36" fmla="*/ 72 w 84"/>
                  <a:gd name="T37" fmla="*/ 18 h 25"/>
                  <a:gd name="T38" fmla="*/ 79 w 84"/>
                  <a:gd name="T39" fmla="*/ 18 h 25"/>
                  <a:gd name="T40" fmla="*/ 84 w 84"/>
                  <a:gd name="T41" fmla="*/ 21 h 25"/>
                  <a:gd name="T42" fmla="*/ 81 w 84"/>
                  <a:gd name="T43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4" h="25">
                    <a:moveTo>
                      <a:pt x="81" y="24"/>
                    </a:moveTo>
                    <a:cubicBezTo>
                      <a:pt x="78" y="24"/>
                      <a:pt x="78" y="22"/>
                      <a:pt x="75" y="22"/>
                    </a:cubicBezTo>
                    <a:cubicBezTo>
                      <a:pt x="74" y="22"/>
                      <a:pt x="74" y="24"/>
                      <a:pt x="75" y="25"/>
                    </a:cubicBezTo>
                    <a:cubicBezTo>
                      <a:pt x="65" y="21"/>
                      <a:pt x="56" y="20"/>
                      <a:pt x="44" y="20"/>
                    </a:cubicBezTo>
                    <a:cubicBezTo>
                      <a:pt x="41" y="20"/>
                      <a:pt x="40" y="17"/>
                      <a:pt x="37" y="17"/>
                    </a:cubicBezTo>
                    <a:cubicBezTo>
                      <a:pt x="32" y="17"/>
                      <a:pt x="27" y="16"/>
                      <a:pt x="21" y="15"/>
                    </a:cubicBezTo>
                    <a:cubicBezTo>
                      <a:pt x="17" y="13"/>
                      <a:pt x="13" y="16"/>
                      <a:pt x="10" y="13"/>
                    </a:cubicBezTo>
                    <a:cubicBezTo>
                      <a:pt x="7" y="10"/>
                      <a:pt x="5" y="7"/>
                      <a:pt x="0" y="7"/>
                    </a:cubicBezTo>
                    <a:cubicBezTo>
                      <a:pt x="1" y="6"/>
                      <a:pt x="6" y="1"/>
                      <a:pt x="8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2" y="2"/>
                      <a:pt x="13" y="0"/>
                      <a:pt x="14" y="0"/>
                    </a:cubicBezTo>
                    <a:cubicBezTo>
                      <a:pt x="23" y="0"/>
                      <a:pt x="27" y="10"/>
                      <a:pt x="36" y="10"/>
                    </a:cubicBezTo>
                    <a:cubicBezTo>
                      <a:pt x="41" y="10"/>
                      <a:pt x="41" y="5"/>
                      <a:pt x="45" y="5"/>
                    </a:cubicBezTo>
                    <a:cubicBezTo>
                      <a:pt x="51" y="5"/>
                      <a:pt x="53" y="10"/>
                      <a:pt x="58" y="10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8" y="11"/>
                      <a:pt x="59" y="12"/>
                      <a:pt x="58" y="11"/>
                    </a:cubicBezTo>
                    <a:cubicBezTo>
                      <a:pt x="61" y="14"/>
                      <a:pt x="65" y="15"/>
                      <a:pt x="70" y="15"/>
                    </a:cubicBezTo>
                    <a:cubicBezTo>
                      <a:pt x="72" y="15"/>
                      <a:pt x="72" y="17"/>
                      <a:pt x="72" y="18"/>
                    </a:cubicBezTo>
                    <a:cubicBezTo>
                      <a:pt x="74" y="20"/>
                      <a:pt x="77" y="17"/>
                      <a:pt x="79" y="18"/>
                    </a:cubicBezTo>
                    <a:cubicBezTo>
                      <a:pt x="82" y="19"/>
                      <a:pt x="82" y="20"/>
                      <a:pt x="84" y="21"/>
                    </a:cubicBezTo>
                    <a:cubicBezTo>
                      <a:pt x="83" y="22"/>
                      <a:pt x="81" y="24"/>
                      <a:pt x="81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14">
                <a:extLst>
                  <a:ext uri="{FF2B5EF4-FFF2-40B4-BE49-F238E27FC236}">
                    <a16:creationId xmlns:a16="http://schemas.microsoft.com/office/drawing/2014/main" id="{3F34FA58-E3DC-4D62-A8EC-87D192CEB202}"/>
                  </a:ext>
                </a:extLst>
              </p:cNvPr>
              <p:cNvSpPr/>
              <p:nvPr/>
            </p:nvSpPr>
            <p:spPr bwMode="auto">
              <a:xfrm>
                <a:off x="6774346" y="3264101"/>
                <a:ext cx="61960" cy="14870"/>
              </a:xfrm>
              <a:custGeom>
                <a:avLst/>
                <a:gdLst>
                  <a:gd name="T0" fmla="*/ 17 w 25"/>
                  <a:gd name="T1" fmla="*/ 6 h 6"/>
                  <a:gd name="T2" fmla="*/ 7 w 25"/>
                  <a:gd name="T3" fmla="*/ 6 h 6"/>
                  <a:gd name="T4" fmla="*/ 0 w 25"/>
                  <a:gd name="T5" fmla="*/ 3 h 6"/>
                  <a:gd name="T6" fmla="*/ 6 w 25"/>
                  <a:gd name="T7" fmla="*/ 1 h 6"/>
                  <a:gd name="T8" fmla="*/ 17 w 25"/>
                  <a:gd name="T9" fmla="*/ 3 h 6"/>
                  <a:gd name="T10" fmla="*/ 25 w 25"/>
                  <a:gd name="T11" fmla="*/ 0 h 6"/>
                  <a:gd name="T12" fmla="*/ 17 w 2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6">
                    <a:moveTo>
                      <a:pt x="17" y="6"/>
                    </a:moveTo>
                    <a:cubicBezTo>
                      <a:pt x="13" y="6"/>
                      <a:pt x="9" y="6"/>
                      <a:pt x="7" y="6"/>
                    </a:cubicBezTo>
                    <a:cubicBezTo>
                      <a:pt x="5" y="6"/>
                      <a:pt x="0" y="6"/>
                      <a:pt x="0" y="3"/>
                    </a:cubicBezTo>
                    <a:cubicBezTo>
                      <a:pt x="0" y="0"/>
                      <a:pt x="4" y="1"/>
                      <a:pt x="6" y="1"/>
                    </a:cubicBezTo>
                    <a:cubicBezTo>
                      <a:pt x="11" y="1"/>
                      <a:pt x="13" y="3"/>
                      <a:pt x="17" y="3"/>
                    </a:cubicBezTo>
                    <a:cubicBezTo>
                      <a:pt x="21" y="3"/>
                      <a:pt x="23" y="1"/>
                      <a:pt x="25" y="0"/>
                    </a:cubicBezTo>
                    <a:cubicBezTo>
                      <a:pt x="23" y="4"/>
                      <a:pt x="21" y="4"/>
                      <a:pt x="17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15">
                <a:extLst>
                  <a:ext uri="{FF2B5EF4-FFF2-40B4-BE49-F238E27FC236}">
                    <a16:creationId xmlns:a16="http://schemas.microsoft.com/office/drawing/2014/main" id="{0A7BFB07-CFC4-42B1-9E8B-F70B04504846}"/>
                  </a:ext>
                </a:extLst>
              </p:cNvPr>
              <p:cNvSpPr/>
              <p:nvPr/>
            </p:nvSpPr>
            <p:spPr bwMode="auto">
              <a:xfrm>
                <a:off x="6713625" y="3266579"/>
                <a:ext cx="44611" cy="14870"/>
              </a:xfrm>
              <a:custGeom>
                <a:avLst/>
                <a:gdLst>
                  <a:gd name="T0" fmla="*/ 18 w 18"/>
                  <a:gd name="T1" fmla="*/ 4 h 6"/>
                  <a:gd name="T2" fmla="*/ 15 w 18"/>
                  <a:gd name="T3" fmla="*/ 4 h 6"/>
                  <a:gd name="T4" fmla="*/ 13 w 18"/>
                  <a:gd name="T5" fmla="*/ 3 h 6"/>
                  <a:gd name="T6" fmla="*/ 6 w 18"/>
                  <a:gd name="T7" fmla="*/ 6 h 6"/>
                  <a:gd name="T8" fmla="*/ 0 w 18"/>
                  <a:gd name="T9" fmla="*/ 4 h 6"/>
                  <a:gd name="T10" fmla="*/ 5 w 18"/>
                  <a:gd name="T11" fmla="*/ 1 h 6"/>
                  <a:gd name="T12" fmla="*/ 11 w 18"/>
                  <a:gd name="T13" fmla="*/ 2 h 6"/>
                  <a:gd name="T14" fmla="*/ 11 w 18"/>
                  <a:gd name="T15" fmla="*/ 0 h 6"/>
                  <a:gd name="T16" fmla="*/ 18 w 18"/>
                  <a:gd name="T17" fmla="*/ 0 h 6"/>
                  <a:gd name="T18" fmla="*/ 18 w 18"/>
                  <a:gd name="T1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4"/>
                      <a:pt x="9" y="6"/>
                      <a:pt x="6" y="6"/>
                    </a:cubicBezTo>
                    <a:cubicBezTo>
                      <a:pt x="4" y="6"/>
                      <a:pt x="0" y="5"/>
                      <a:pt x="0" y="4"/>
                    </a:cubicBezTo>
                    <a:cubicBezTo>
                      <a:pt x="0" y="1"/>
                      <a:pt x="3" y="1"/>
                      <a:pt x="5" y="1"/>
                    </a:cubicBezTo>
                    <a:cubicBezTo>
                      <a:pt x="8" y="1"/>
                      <a:pt x="9" y="2"/>
                      <a:pt x="11" y="2"/>
                    </a:cubicBezTo>
                    <a:cubicBezTo>
                      <a:pt x="11" y="1"/>
                      <a:pt x="11" y="1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"/>
                      <a:pt x="17" y="4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16">
                <a:extLst>
                  <a:ext uri="{FF2B5EF4-FFF2-40B4-BE49-F238E27FC236}">
                    <a16:creationId xmlns:a16="http://schemas.microsoft.com/office/drawing/2014/main" id="{057ECA58-0E76-4C25-9905-73824546EE7C}"/>
                  </a:ext>
                </a:extLst>
              </p:cNvPr>
              <p:cNvSpPr/>
              <p:nvPr/>
            </p:nvSpPr>
            <p:spPr bwMode="auto">
              <a:xfrm>
                <a:off x="6760715" y="3283928"/>
                <a:ext cx="30980" cy="24784"/>
              </a:xfrm>
              <a:custGeom>
                <a:avLst/>
                <a:gdLst>
                  <a:gd name="T0" fmla="*/ 9 w 13"/>
                  <a:gd name="T1" fmla="*/ 10 h 10"/>
                  <a:gd name="T2" fmla="*/ 8 w 13"/>
                  <a:gd name="T3" fmla="*/ 6 h 10"/>
                  <a:gd name="T4" fmla="*/ 0 w 13"/>
                  <a:gd name="T5" fmla="*/ 3 h 10"/>
                  <a:gd name="T6" fmla="*/ 6 w 13"/>
                  <a:gd name="T7" fmla="*/ 1 h 10"/>
                  <a:gd name="T8" fmla="*/ 8 w 13"/>
                  <a:gd name="T9" fmla="*/ 1 h 10"/>
                  <a:gd name="T10" fmla="*/ 13 w 13"/>
                  <a:gd name="T11" fmla="*/ 8 h 10"/>
                  <a:gd name="T12" fmla="*/ 10 w 13"/>
                  <a:gd name="T13" fmla="*/ 10 h 10"/>
                  <a:gd name="T14" fmla="*/ 9 w 13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9" y="10"/>
                    </a:moveTo>
                    <a:cubicBezTo>
                      <a:pt x="8" y="10"/>
                      <a:pt x="8" y="7"/>
                      <a:pt x="8" y="6"/>
                    </a:cubicBezTo>
                    <a:cubicBezTo>
                      <a:pt x="5" y="6"/>
                      <a:pt x="0" y="6"/>
                      <a:pt x="0" y="3"/>
                    </a:cubicBezTo>
                    <a:cubicBezTo>
                      <a:pt x="0" y="0"/>
                      <a:pt x="4" y="1"/>
                      <a:pt x="6" y="1"/>
                    </a:cubicBezTo>
                    <a:cubicBezTo>
                      <a:pt x="6" y="1"/>
                      <a:pt x="8" y="1"/>
                      <a:pt x="8" y="1"/>
                    </a:cubicBezTo>
                    <a:cubicBezTo>
                      <a:pt x="8" y="5"/>
                      <a:pt x="13" y="4"/>
                      <a:pt x="13" y="8"/>
                    </a:cubicBezTo>
                    <a:cubicBezTo>
                      <a:pt x="13" y="9"/>
                      <a:pt x="11" y="10"/>
                      <a:pt x="10" y="10"/>
                    </a:cubicBezTo>
                    <a:cubicBezTo>
                      <a:pt x="10" y="10"/>
                      <a:pt x="10" y="10"/>
                      <a:pt x="9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17">
                <a:extLst>
                  <a:ext uri="{FF2B5EF4-FFF2-40B4-BE49-F238E27FC236}">
                    <a16:creationId xmlns:a16="http://schemas.microsoft.com/office/drawing/2014/main" id="{73F06DAA-05F0-4DC2-BB38-AC5496FBFA56}"/>
                  </a:ext>
                </a:extLst>
              </p:cNvPr>
              <p:cNvSpPr/>
              <p:nvPr/>
            </p:nvSpPr>
            <p:spPr bwMode="auto">
              <a:xfrm>
                <a:off x="6698755" y="3266579"/>
                <a:ext cx="12392" cy="12392"/>
              </a:xfrm>
              <a:custGeom>
                <a:avLst/>
                <a:gdLst>
                  <a:gd name="T0" fmla="*/ 0 w 5"/>
                  <a:gd name="T1" fmla="*/ 0 h 5"/>
                  <a:gd name="T2" fmla="*/ 2 w 5"/>
                  <a:gd name="T3" fmla="*/ 0 h 5"/>
                  <a:gd name="T4" fmla="*/ 5 w 5"/>
                  <a:gd name="T5" fmla="*/ 2 h 5"/>
                  <a:gd name="T6" fmla="*/ 2 w 5"/>
                  <a:gd name="T7" fmla="*/ 5 h 5"/>
                  <a:gd name="T8" fmla="*/ 0 w 5"/>
                  <a:gd name="T9" fmla="*/ 3 h 5"/>
                  <a:gd name="T10" fmla="*/ 0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4" y="0"/>
                      <a:pt x="4" y="1"/>
                      <a:pt x="5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18">
                <a:extLst>
                  <a:ext uri="{FF2B5EF4-FFF2-40B4-BE49-F238E27FC236}">
                    <a16:creationId xmlns:a16="http://schemas.microsoft.com/office/drawing/2014/main" id="{9C33E201-488F-44C0-A739-5B659E9714FD}"/>
                  </a:ext>
                </a:extLst>
              </p:cNvPr>
              <p:cNvSpPr/>
              <p:nvPr/>
            </p:nvSpPr>
            <p:spPr bwMode="auto">
              <a:xfrm>
                <a:off x="6848699" y="3266579"/>
                <a:ext cx="70635" cy="42133"/>
              </a:xfrm>
              <a:custGeom>
                <a:avLst/>
                <a:gdLst>
                  <a:gd name="T0" fmla="*/ 12 w 29"/>
                  <a:gd name="T1" fmla="*/ 9 h 17"/>
                  <a:gd name="T2" fmla="*/ 11 w 29"/>
                  <a:gd name="T3" fmla="*/ 12 h 17"/>
                  <a:gd name="T4" fmla="*/ 2 w 29"/>
                  <a:gd name="T5" fmla="*/ 17 h 17"/>
                  <a:gd name="T6" fmla="*/ 0 w 29"/>
                  <a:gd name="T7" fmla="*/ 15 h 17"/>
                  <a:gd name="T8" fmla="*/ 10 w 29"/>
                  <a:gd name="T9" fmla="*/ 7 h 17"/>
                  <a:gd name="T10" fmla="*/ 11 w 29"/>
                  <a:gd name="T11" fmla="*/ 4 h 17"/>
                  <a:gd name="T12" fmla="*/ 29 w 29"/>
                  <a:gd name="T13" fmla="*/ 2 h 17"/>
                  <a:gd name="T14" fmla="*/ 12 w 29"/>
                  <a:gd name="T15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17">
                    <a:moveTo>
                      <a:pt x="12" y="9"/>
                    </a:moveTo>
                    <a:cubicBezTo>
                      <a:pt x="11" y="9"/>
                      <a:pt x="12" y="11"/>
                      <a:pt x="11" y="12"/>
                    </a:cubicBezTo>
                    <a:cubicBezTo>
                      <a:pt x="10" y="14"/>
                      <a:pt x="5" y="17"/>
                      <a:pt x="2" y="17"/>
                    </a:cubicBezTo>
                    <a:cubicBezTo>
                      <a:pt x="1" y="17"/>
                      <a:pt x="0" y="16"/>
                      <a:pt x="0" y="15"/>
                    </a:cubicBezTo>
                    <a:cubicBezTo>
                      <a:pt x="0" y="8"/>
                      <a:pt x="5" y="8"/>
                      <a:pt x="10" y="7"/>
                    </a:cubicBezTo>
                    <a:cubicBezTo>
                      <a:pt x="11" y="7"/>
                      <a:pt x="11" y="5"/>
                      <a:pt x="11" y="4"/>
                    </a:cubicBezTo>
                    <a:cubicBezTo>
                      <a:pt x="14" y="1"/>
                      <a:pt x="27" y="0"/>
                      <a:pt x="29" y="2"/>
                    </a:cubicBezTo>
                    <a:cubicBezTo>
                      <a:pt x="26" y="6"/>
                      <a:pt x="17" y="9"/>
                      <a:pt x="12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19">
                <a:extLst>
                  <a:ext uri="{FF2B5EF4-FFF2-40B4-BE49-F238E27FC236}">
                    <a16:creationId xmlns:a16="http://schemas.microsoft.com/office/drawing/2014/main" id="{524FF741-6AF1-45F2-8002-91E9BD53EB06}"/>
                  </a:ext>
                </a:extLst>
              </p:cNvPr>
              <p:cNvSpPr/>
              <p:nvPr/>
            </p:nvSpPr>
            <p:spPr bwMode="auto">
              <a:xfrm>
                <a:off x="7058123" y="3210815"/>
                <a:ext cx="12392" cy="28502"/>
              </a:xfrm>
              <a:custGeom>
                <a:avLst/>
                <a:gdLst>
                  <a:gd name="T0" fmla="*/ 4 w 5"/>
                  <a:gd name="T1" fmla="*/ 0 h 12"/>
                  <a:gd name="T2" fmla="*/ 5 w 5"/>
                  <a:gd name="T3" fmla="*/ 3 h 12"/>
                  <a:gd name="T4" fmla="*/ 3 w 5"/>
                  <a:gd name="T5" fmla="*/ 6 h 12"/>
                  <a:gd name="T6" fmla="*/ 1 w 5"/>
                  <a:gd name="T7" fmla="*/ 12 h 12"/>
                  <a:gd name="T8" fmla="*/ 0 w 5"/>
                  <a:gd name="T9" fmla="*/ 10 h 12"/>
                  <a:gd name="T10" fmla="*/ 3 w 5"/>
                  <a:gd name="T11" fmla="*/ 5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5" y="2"/>
                      <a:pt x="5" y="1"/>
                      <a:pt x="5" y="3"/>
                    </a:cubicBezTo>
                    <a:cubicBezTo>
                      <a:pt x="5" y="5"/>
                      <a:pt x="5" y="6"/>
                      <a:pt x="3" y="6"/>
                    </a:cubicBezTo>
                    <a:cubicBezTo>
                      <a:pt x="3" y="9"/>
                      <a:pt x="4" y="12"/>
                      <a:pt x="1" y="12"/>
                    </a:cubicBezTo>
                    <a:cubicBezTo>
                      <a:pt x="1" y="12"/>
                      <a:pt x="0" y="10"/>
                      <a:pt x="0" y="10"/>
                    </a:cubicBezTo>
                    <a:cubicBezTo>
                      <a:pt x="0" y="7"/>
                      <a:pt x="3" y="6"/>
                      <a:pt x="3" y="5"/>
                    </a:cubicBezTo>
                    <a:cubicBezTo>
                      <a:pt x="3" y="3"/>
                      <a:pt x="2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20">
                <a:extLst>
                  <a:ext uri="{FF2B5EF4-FFF2-40B4-BE49-F238E27FC236}">
                    <a16:creationId xmlns:a16="http://schemas.microsoft.com/office/drawing/2014/main" id="{3DD86FAF-902B-40D6-BAD8-ACECB415F992}"/>
                  </a:ext>
                </a:extLst>
              </p:cNvPr>
              <p:cNvSpPr/>
              <p:nvPr/>
            </p:nvSpPr>
            <p:spPr bwMode="auto">
              <a:xfrm>
                <a:off x="6899505" y="3156290"/>
                <a:ext cx="19827" cy="22306"/>
              </a:xfrm>
              <a:custGeom>
                <a:avLst/>
                <a:gdLst>
                  <a:gd name="T0" fmla="*/ 8 w 8"/>
                  <a:gd name="T1" fmla="*/ 5 h 9"/>
                  <a:gd name="T2" fmla="*/ 5 w 8"/>
                  <a:gd name="T3" fmla="*/ 9 h 9"/>
                  <a:gd name="T4" fmla="*/ 0 w 8"/>
                  <a:gd name="T5" fmla="*/ 3 h 9"/>
                  <a:gd name="T6" fmla="*/ 8 w 8"/>
                  <a:gd name="T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9">
                    <a:moveTo>
                      <a:pt x="8" y="5"/>
                    </a:moveTo>
                    <a:cubicBezTo>
                      <a:pt x="8" y="5"/>
                      <a:pt x="6" y="9"/>
                      <a:pt x="5" y="9"/>
                    </a:cubicBezTo>
                    <a:cubicBezTo>
                      <a:pt x="3" y="9"/>
                      <a:pt x="0" y="5"/>
                      <a:pt x="0" y="3"/>
                    </a:cubicBezTo>
                    <a:cubicBezTo>
                      <a:pt x="0" y="0"/>
                      <a:pt x="8" y="2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21">
                <a:extLst>
                  <a:ext uri="{FF2B5EF4-FFF2-40B4-BE49-F238E27FC236}">
                    <a16:creationId xmlns:a16="http://schemas.microsoft.com/office/drawing/2014/main" id="{0D742C3C-C8A9-45DB-8B23-70C559EE97B8}"/>
                  </a:ext>
                </a:extLst>
              </p:cNvPr>
              <p:cNvSpPr/>
              <p:nvPr/>
            </p:nvSpPr>
            <p:spPr bwMode="auto">
              <a:xfrm>
                <a:off x="6936681" y="3158768"/>
                <a:ext cx="55764" cy="14870"/>
              </a:xfrm>
              <a:custGeom>
                <a:avLst/>
                <a:gdLst>
                  <a:gd name="T0" fmla="*/ 20 w 23"/>
                  <a:gd name="T1" fmla="*/ 0 h 6"/>
                  <a:gd name="T2" fmla="*/ 23 w 23"/>
                  <a:gd name="T3" fmla="*/ 6 h 6"/>
                  <a:gd name="T4" fmla="*/ 21 w 23"/>
                  <a:gd name="T5" fmla="*/ 6 h 6"/>
                  <a:gd name="T6" fmla="*/ 11 w 23"/>
                  <a:gd name="T7" fmla="*/ 3 h 6"/>
                  <a:gd name="T8" fmla="*/ 5 w 23"/>
                  <a:gd name="T9" fmla="*/ 3 h 6"/>
                  <a:gd name="T10" fmla="*/ 0 w 23"/>
                  <a:gd name="T11" fmla="*/ 2 h 6"/>
                  <a:gd name="T12" fmla="*/ 2 w 23"/>
                  <a:gd name="T13" fmla="*/ 0 h 6"/>
                  <a:gd name="T14" fmla="*/ 14 w 23"/>
                  <a:gd name="T15" fmla="*/ 0 h 6"/>
                  <a:gd name="T16" fmla="*/ 19 w 23"/>
                  <a:gd name="T17" fmla="*/ 1 h 6"/>
                  <a:gd name="T18" fmla="*/ 20 w 23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20" y="3"/>
                      <a:pt x="23" y="3"/>
                      <a:pt x="23" y="6"/>
                    </a:cubicBezTo>
                    <a:cubicBezTo>
                      <a:pt x="23" y="6"/>
                      <a:pt x="22" y="6"/>
                      <a:pt x="21" y="6"/>
                    </a:cubicBezTo>
                    <a:cubicBezTo>
                      <a:pt x="17" y="6"/>
                      <a:pt x="15" y="3"/>
                      <a:pt x="11" y="3"/>
                    </a:cubicBezTo>
                    <a:cubicBezTo>
                      <a:pt x="8" y="3"/>
                      <a:pt x="7" y="3"/>
                      <a:pt x="5" y="3"/>
                    </a:cubicBezTo>
                    <a:cubicBezTo>
                      <a:pt x="4" y="3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7" y="1"/>
                      <a:pt x="19" y="1"/>
                    </a:cubicBezTo>
                    <a:lnTo>
                      <a:pt x="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7AC56CDF-A5EB-4453-9477-F9A95260C718}"/>
                  </a:ext>
                </a:extLst>
              </p:cNvPr>
              <p:cNvSpPr/>
              <p:nvPr/>
            </p:nvSpPr>
            <p:spPr bwMode="auto">
              <a:xfrm>
                <a:off x="6926768" y="3053436"/>
                <a:ext cx="23545" cy="54525"/>
              </a:xfrm>
              <a:custGeom>
                <a:avLst/>
                <a:gdLst>
                  <a:gd name="T0" fmla="*/ 3 w 10"/>
                  <a:gd name="T1" fmla="*/ 18 h 22"/>
                  <a:gd name="T2" fmla="*/ 3 w 10"/>
                  <a:gd name="T3" fmla="*/ 16 h 22"/>
                  <a:gd name="T4" fmla="*/ 9 w 10"/>
                  <a:gd name="T5" fmla="*/ 15 h 22"/>
                  <a:gd name="T6" fmla="*/ 7 w 10"/>
                  <a:gd name="T7" fmla="*/ 11 h 22"/>
                  <a:gd name="T8" fmla="*/ 10 w 10"/>
                  <a:gd name="T9" fmla="*/ 7 h 22"/>
                  <a:gd name="T10" fmla="*/ 2 w 10"/>
                  <a:gd name="T11" fmla="*/ 0 h 22"/>
                  <a:gd name="T12" fmla="*/ 0 w 10"/>
                  <a:gd name="T13" fmla="*/ 5 h 22"/>
                  <a:gd name="T14" fmla="*/ 2 w 10"/>
                  <a:gd name="T15" fmla="*/ 13 h 22"/>
                  <a:gd name="T16" fmla="*/ 2 w 10"/>
                  <a:gd name="T17" fmla="*/ 17 h 22"/>
                  <a:gd name="T18" fmla="*/ 6 w 10"/>
                  <a:gd name="T19" fmla="*/ 22 h 22"/>
                  <a:gd name="T20" fmla="*/ 3 w 10"/>
                  <a:gd name="T21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22">
                    <a:moveTo>
                      <a:pt x="3" y="18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5" y="16"/>
                      <a:pt x="8" y="15"/>
                      <a:pt x="9" y="15"/>
                    </a:cubicBezTo>
                    <a:cubicBezTo>
                      <a:pt x="9" y="13"/>
                      <a:pt x="7" y="12"/>
                      <a:pt x="7" y="11"/>
                    </a:cubicBezTo>
                    <a:cubicBezTo>
                      <a:pt x="7" y="9"/>
                      <a:pt x="10" y="9"/>
                      <a:pt x="10" y="7"/>
                    </a:cubicBezTo>
                    <a:cubicBezTo>
                      <a:pt x="5" y="6"/>
                      <a:pt x="3" y="4"/>
                      <a:pt x="2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9"/>
                      <a:pt x="2" y="10"/>
                      <a:pt x="2" y="13"/>
                    </a:cubicBezTo>
                    <a:cubicBezTo>
                      <a:pt x="2" y="16"/>
                      <a:pt x="2" y="15"/>
                      <a:pt x="2" y="17"/>
                    </a:cubicBezTo>
                    <a:cubicBezTo>
                      <a:pt x="2" y="19"/>
                      <a:pt x="3" y="22"/>
                      <a:pt x="6" y="22"/>
                    </a:cubicBezTo>
                    <a:cubicBezTo>
                      <a:pt x="4" y="20"/>
                      <a:pt x="4" y="19"/>
                      <a:pt x="3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F65AED6F-0538-4CB5-8063-78E12137302A}"/>
                  </a:ext>
                </a:extLst>
              </p:cNvPr>
              <p:cNvSpPr/>
              <p:nvPr/>
            </p:nvSpPr>
            <p:spPr bwMode="auto">
              <a:xfrm>
                <a:off x="7349336" y="3181074"/>
                <a:ext cx="78070" cy="45851"/>
              </a:xfrm>
              <a:custGeom>
                <a:avLst/>
                <a:gdLst>
                  <a:gd name="T0" fmla="*/ 8 w 32"/>
                  <a:gd name="T1" fmla="*/ 18 h 19"/>
                  <a:gd name="T2" fmla="*/ 0 w 32"/>
                  <a:gd name="T3" fmla="*/ 12 h 19"/>
                  <a:gd name="T4" fmla="*/ 9 w 32"/>
                  <a:gd name="T5" fmla="*/ 12 h 19"/>
                  <a:gd name="T6" fmla="*/ 12 w 32"/>
                  <a:gd name="T7" fmla="*/ 11 h 19"/>
                  <a:gd name="T8" fmla="*/ 23 w 32"/>
                  <a:gd name="T9" fmla="*/ 9 h 19"/>
                  <a:gd name="T10" fmla="*/ 29 w 32"/>
                  <a:gd name="T11" fmla="*/ 0 h 19"/>
                  <a:gd name="T12" fmla="*/ 32 w 32"/>
                  <a:gd name="T13" fmla="*/ 5 h 19"/>
                  <a:gd name="T14" fmla="*/ 26 w 32"/>
                  <a:gd name="T15" fmla="*/ 15 h 19"/>
                  <a:gd name="T16" fmla="*/ 12 w 32"/>
                  <a:gd name="T17" fmla="*/ 19 h 19"/>
                  <a:gd name="T18" fmla="*/ 7 w 32"/>
                  <a:gd name="T19" fmla="*/ 16 h 19"/>
                  <a:gd name="T20" fmla="*/ 8 w 32"/>
                  <a:gd name="T21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19">
                    <a:moveTo>
                      <a:pt x="8" y="18"/>
                    </a:moveTo>
                    <a:cubicBezTo>
                      <a:pt x="6" y="15"/>
                      <a:pt x="1" y="16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2" y="11"/>
                      <a:pt x="12" y="11"/>
                    </a:cubicBezTo>
                    <a:cubicBezTo>
                      <a:pt x="16" y="9"/>
                      <a:pt x="21" y="10"/>
                      <a:pt x="23" y="9"/>
                    </a:cubicBezTo>
                    <a:cubicBezTo>
                      <a:pt x="27" y="7"/>
                      <a:pt x="25" y="0"/>
                      <a:pt x="29" y="0"/>
                    </a:cubicBezTo>
                    <a:cubicBezTo>
                      <a:pt x="31" y="0"/>
                      <a:pt x="32" y="3"/>
                      <a:pt x="32" y="5"/>
                    </a:cubicBezTo>
                    <a:cubicBezTo>
                      <a:pt x="32" y="11"/>
                      <a:pt x="26" y="9"/>
                      <a:pt x="26" y="15"/>
                    </a:cubicBezTo>
                    <a:cubicBezTo>
                      <a:pt x="21" y="16"/>
                      <a:pt x="18" y="19"/>
                      <a:pt x="12" y="19"/>
                    </a:cubicBezTo>
                    <a:cubicBezTo>
                      <a:pt x="11" y="19"/>
                      <a:pt x="7" y="17"/>
                      <a:pt x="7" y="16"/>
                    </a:cubicBezTo>
                    <a:lnTo>
                      <a:pt x="8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24">
                <a:extLst>
                  <a:ext uri="{FF2B5EF4-FFF2-40B4-BE49-F238E27FC236}">
                    <a16:creationId xmlns:a16="http://schemas.microsoft.com/office/drawing/2014/main" id="{C412BF16-B4B6-49D7-8E0C-40EC82306928}"/>
                  </a:ext>
                </a:extLst>
              </p:cNvPr>
              <p:cNvSpPr/>
              <p:nvPr/>
            </p:nvSpPr>
            <p:spPr bwMode="auto">
              <a:xfrm>
                <a:off x="6992446" y="3103004"/>
                <a:ext cx="406458" cy="211904"/>
              </a:xfrm>
              <a:custGeom>
                <a:avLst/>
                <a:gdLst>
                  <a:gd name="T0" fmla="*/ 83 w 166"/>
                  <a:gd name="T1" fmla="*/ 18 h 87"/>
                  <a:gd name="T2" fmla="*/ 104 w 166"/>
                  <a:gd name="T3" fmla="*/ 25 h 87"/>
                  <a:gd name="T4" fmla="*/ 112 w 166"/>
                  <a:gd name="T5" fmla="*/ 29 h 87"/>
                  <a:gd name="T6" fmla="*/ 116 w 166"/>
                  <a:gd name="T7" fmla="*/ 32 h 87"/>
                  <a:gd name="T8" fmla="*/ 132 w 166"/>
                  <a:gd name="T9" fmla="*/ 46 h 87"/>
                  <a:gd name="T10" fmla="*/ 141 w 166"/>
                  <a:gd name="T11" fmla="*/ 51 h 87"/>
                  <a:gd name="T12" fmla="*/ 135 w 166"/>
                  <a:gd name="T13" fmla="*/ 56 h 87"/>
                  <a:gd name="T14" fmla="*/ 141 w 166"/>
                  <a:gd name="T15" fmla="*/ 62 h 87"/>
                  <a:gd name="T16" fmla="*/ 145 w 166"/>
                  <a:gd name="T17" fmla="*/ 71 h 87"/>
                  <a:gd name="T18" fmla="*/ 152 w 166"/>
                  <a:gd name="T19" fmla="*/ 74 h 87"/>
                  <a:gd name="T20" fmla="*/ 154 w 166"/>
                  <a:gd name="T21" fmla="*/ 77 h 87"/>
                  <a:gd name="T22" fmla="*/ 157 w 166"/>
                  <a:gd name="T23" fmla="*/ 77 h 87"/>
                  <a:gd name="T24" fmla="*/ 160 w 166"/>
                  <a:gd name="T25" fmla="*/ 81 h 87"/>
                  <a:gd name="T26" fmla="*/ 166 w 166"/>
                  <a:gd name="T27" fmla="*/ 82 h 87"/>
                  <a:gd name="T28" fmla="*/ 162 w 166"/>
                  <a:gd name="T29" fmla="*/ 87 h 87"/>
                  <a:gd name="T30" fmla="*/ 160 w 166"/>
                  <a:gd name="T31" fmla="*/ 87 h 87"/>
                  <a:gd name="T32" fmla="*/ 155 w 166"/>
                  <a:gd name="T33" fmla="*/ 83 h 87"/>
                  <a:gd name="T34" fmla="*/ 148 w 166"/>
                  <a:gd name="T35" fmla="*/ 83 h 87"/>
                  <a:gd name="T36" fmla="*/ 137 w 166"/>
                  <a:gd name="T37" fmla="*/ 76 h 87"/>
                  <a:gd name="T38" fmla="*/ 134 w 166"/>
                  <a:gd name="T39" fmla="*/ 74 h 87"/>
                  <a:gd name="T40" fmla="*/ 113 w 166"/>
                  <a:gd name="T41" fmla="*/ 60 h 87"/>
                  <a:gd name="T42" fmla="*/ 103 w 166"/>
                  <a:gd name="T43" fmla="*/ 67 h 87"/>
                  <a:gd name="T44" fmla="*/ 101 w 166"/>
                  <a:gd name="T45" fmla="*/ 74 h 87"/>
                  <a:gd name="T46" fmla="*/ 90 w 166"/>
                  <a:gd name="T47" fmla="*/ 74 h 87"/>
                  <a:gd name="T48" fmla="*/ 74 w 166"/>
                  <a:gd name="T49" fmla="*/ 65 h 87"/>
                  <a:gd name="T50" fmla="*/ 69 w 166"/>
                  <a:gd name="T51" fmla="*/ 67 h 87"/>
                  <a:gd name="T52" fmla="*/ 63 w 166"/>
                  <a:gd name="T53" fmla="*/ 67 h 87"/>
                  <a:gd name="T54" fmla="*/ 59 w 166"/>
                  <a:gd name="T55" fmla="*/ 64 h 87"/>
                  <a:gd name="T56" fmla="*/ 66 w 166"/>
                  <a:gd name="T57" fmla="*/ 59 h 87"/>
                  <a:gd name="T58" fmla="*/ 62 w 166"/>
                  <a:gd name="T59" fmla="*/ 46 h 87"/>
                  <a:gd name="T60" fmla="*/ 50 w 166"/>
                  <a:gd name="T61" fmla="*/ 38 h 87"/>
                  <a:gd name="T62" fmla="*/ 34 w 166"/>
                  <a:gd name="T63" fmla="*/ 35 h 87"/>
                  <a:gd name="T64" fmla="*/ 24 w 166"/>
                  <a:gd name="T65" fmla="*/ 29 h 87"/>
                  <a:gd name="T66" fmla="*/ 24 w 166"/>
                  <a:gd name="T67" fmla="*/ 27 h 87"/>
                  <a:gd name="T68" fmla="*/ 20 w 166"/>
                  <a:gd name="T69" fmla="*/ 32 h 87"/>
                  <a:gd name="T70" fmla="*/ 17 w 166"/>
                  <a:gd name="T71" fmla="*/ 31 h 87"/>
                  <a:gd name="T72" fmla="*/ 15 w 166"/>
                  <a:gd name="T73" fmla="*/ 25 h 87"/>
                  <a:gd name="T74" fmla="*/ 10 w 166"/>
                  <a:gd name="T75" fmla="*/ 21 h 87"/>
                  <a:gd name="T76" fmla="*/ 25 w 166"/>
                  <a:gd name="T77" fmla="*/ 17 h 87"/>
                  <a:gd name="T78" fmla="*/ 23 w 166"/>
                  <a:gd name="T79" fmla="*/ 17 h 87"/>
                  <a:gd name="T80" fmla="*/ 14 w 166"/>
                  <a:gd name="T81" fmla="*/ 18 h 87"/>
                  <a:gd name="T82" fmla="*/ 10 w 166"/>
                  <a:gd name="T83" fmla="*/ 17 h 87"/>
                  <a:gd name="T84" fmla="*/ 9 w 166"/>
                  <a:gd name="T85" fmla="*/ 14 h 87"/>
                  <a:gd name="T86" fmla="*/ 0 w 166"/>
                  <a:gd name="T87" fmla="*/ 8 h 87"/>
                  <a:gd name="T88" fmla="*/ 4 w 166"/>
                  <a:gd name="T89" fmla="*/ 5 h 87"/>
                  <a:gd name="T90" fmla="*/ 14 w 166"/>
                  <a:gd name="T91" fmla="*/ 0 h 87"/>
                  <a:gd name="T92" fmla="*/ 28 w 166"/>
                  <a:gd name="T93" fmla="*/ 6 h 87"/>
                  <a:gd name="T94" fmla="*/ 28 w 166"/>
                  <a:gd name="T95" fmla="*/ 17 h 87"/>
                  <a:gd name="T96" fmla="*/ 32 w 166"/>
                  <a:gd name="T97" fmla="*/ 19 h 87"/>
                  <a:gd name="T98" fmla="*/ 38 w 166"/>
                  <a:gd name="T99" fmla="*/ 25 h 87"/>
                  <a:gd name="T100" fmla="*/ 43 w 166"/>
                  <a:gd name="T101" fmla="*/ 20 h 87"/>
                  <a:gd name="T102" fmla="*/ 50 w 166"/>
                  <a:gd name="T103" fmla="*/ 16 h 87"/>
                  <a:gd name="T104" fmla="*/ 60 w 166"/>
                  <a:gd name="T105" fmla="*/ 10 h 87"/>
                  <a:gd name="T106" fmla="*/ 63 w 166"/>
                  <a:gd name="T107" fmla="*/ 11 h 87"/>
                  <a:gd name="T108" fmla="*/ 71 w 166"/>
                  <a:gd name="T109" fmla="*/ 17 h 87"/>
                  <a:gd name="T110" fmla="*/ 78 w 166"/>
                  <a:gd name="T111" fmla="*/ 17 h 87"/>
                  <a:gd name="T112" fmla="*/ 84 w 166"/>
                  <a:gd name="T113" fmla="*/ 19 h 87"/>
                  <a:gd name="T114" fmla="*/ 84 w 166"/>
                  <a:gd name="T115" fmla="*/ 20 h 87"/>
                  <a:gd name="T116" fmla="*/ 83 w 166"/>
                  <a:gd name="T117" fmla="*/ 18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6" h="87">
                    <a:moveTo>
                      <a:pt x="83" y="18"/>
                    </a:moveTo>
                    <a:cubicBezTo>
                      <a:pt x="86" y="22"/>
                      <a:pt x="96" y="25"/>
                      <a:pt x="104" y="25"/>
                    </a:cubicBezTo>
                    <a:cubicBezTo>
                      <a:pt x="107" y="25"/>
                      <a:pt x="109" y="29"/>
                      <a:pt x="112" y="29"/>
                    </a:cubicBezTo>
                    <a:cubicBezTo>
                      <a:pt x="112" y="32"/>
                      <a:pt x="115" y="32"/>
                      <a:pt x="116" y="32"/>
                    </a:cubicBezTo>
                    <a:cubicBezTo>
                      <a:pt x="125" y="35"/>
                      <a:pt x="125" y="43"/>
                      <a:pt x="132" y="46"/>
                    </a:cubicBezTo>
                    <a:cubicBezTo>
                      <a:pt x="135" y="48"/>
                      <a:pt x="141" y="45"/>
                      <a:pt x="141" y="51"/>
                    </a:cubicBezTo>
                    <a:cubicBezTo>
                      <a:pt x="141" y="54"/>
                      <a:pt x="135" y="53"/>
                      <a:pt x="135" y="56"/>
                    </a:cubicBezTo>
                    <a:cubicBezTo>
                      <a:pt x="135" y="57"/>
                      <a:pt x="140" y="62"/>
                      <a:pt x="141" y="62"/>
                    </a:cubicBezTo>
                    <a:cubicBezTo>
                      <a:pt x="144" y="65"/>
                      <a:pt x="143" y="67"/>
                      <a:pt x="145" y="71"/>
                    </a:cubicBezTo>
                    <a:cubicBezTo>
                      <a:pt x="146" y="72"/>
                      <a:pt x="150" y="74"/>
                      <a:pt x="152" y="74"/>
                    </a:cubicBezTo>
                    <a:cubicBezTo>
                      <a:pt x="152" y="74"/>
                      <a:pt x="153" y="76"/>
                      <a:pt x="154" y="77"/>
                    </a:cubicBezTo>
                    <a:cubicBezTo>
                      <a:pt x="154" y="78"/>
                      <a:pt x="156" y="77"/>
                      <a:pt x="157" y="77"/>
                    </a:cubicBezTo>
                    <a:cubicBezTo>
                      <a:pt x="159" y="78"/>
                      <a:pt x="160" y="80"/>
                      <a:pt x="160" y="81"/>
                    </a:cubicBezTo>
                    <a:cubicBezTo>
                      <a:pt x="161" y="82"/>
                      <a:pt x="165" y="82"/>
                      <a:pt x="166" y="82"/>
                    </a:cubicBezTo>
                    <a:cubicBezTo>
                      <a:pt x="164" y="83"/>
                      <a:pt x="162" y="85"/>
                      <a:pt x="162" y="87"/>
                    </a:cubicBezTo>
                    <a:cubicBezTo>
                      <a:pt x="162" y="87"/>
                      <a:pt x="161" y="87"/>
                      <a:pt x="160" y="87"/>
                    </a:cubicBezTo>
                    <a:cubicBezTo>
                      <a:pt x="160" y="87"/>
                      <a:pt x="156" y="84"/>
                      <a:pt x="155" y="83"/>
                    </a:cubicBezTo>
                    <a:cubicBezTo>
                      <a:pt x="148" y="83"/>
                      <a:pt x="148" y="83"/>
                      <a:pt x="148" y="83"/>
                    </a:cubicBezTo>
                    <a:cubicBezTo>
                      <a:pt x="143" y="82"/>
                      <a:pt x="137" y="79"/>
                      <a:pt x="137" y="76"/>
                    </a:cubicBezTo>
                    <a:cubicBezTo>
                      <a:pt x="137" y="75"/>
                      <a:pt x="134" y="74"/>
                      <a:pt x="134" y="74"/>
                    </a:cubicBezTo>
                    <a:cubicBezTo>
                      <a:pt x="128" y="68"/>
                      <a:pt x="123" y="60"/>
                      <a:pt x="113" y="60"/>
                    </a:cubicBezTo>
                    <a:cubicBezTo>
                      <a:pt x="106" y="60"/>
                      <a:pt x="107" y="65"/>
                      <a:pt x="103" y="67"/>
                    </a:cubicBezTo>
                    <a:cubicBezTo>
                      <a:pt x="104" y="71"/>
                      <a:pt x="101" y="72"/>
                      <a:pt x="101" y="74"/>
                    </a:cubicBezTo>
                    <a:cubicBezTo>
                      <a:pt x="95" y="74"/>
                      <a:pt x="94" y="74"/>
                      <a:pt x="90" y="74"/>
                    </a:cubicBezTo>
                    <a:cubicBezTo>
                      <a:pt x="83" y="74"/>
                      <a:pt x="81" y="65"/>
                      <a:pt x="74" y="65"/>
                    </a:cubicBezTo>
                    <a:cubicBezTo>
                      <a:pt x="72" y="65"/>
                      <a:pt x="69" y="65"/>
                      <a:pt x="69" y="67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1" y="67"/>
                      <a:pt x="59" y="67"/>
                      <a:pt x="59" y="64"/>
                    </a:cubicBezTo>
                    <a:cubicBezTo>
                      <a:pt x="59" y="61"/>
                      <a:pt x="64" y="60"/>
                      <a:pt x="66" y="59"/>
                    </a:cubicBezTo>
                    <a:cubicBezTo>
                      <a:pt x="62" y="55"/>
                      <a:pt x="63" y="51"/>
                      <a:pt x="62" y="46"/>
                    </a:cubicBezTo>
                    <a:cubicBezTo>
                      <a:pt x="61" y="43"/>
                      <a:pt x="53" y="40"/>
                      <a:pt x="50" y="38"/>
                    </a:cubicBezTo>
                    <a:cubicBezTo>
                      <a:pt x="47" y="37"/>
                      <a:pt x="39" y="35"/>
                      <a:pt x="34" y="35"/>
                    </a:cubicBezTo>
                    <a:cubicBezTo>
                      <a:pt x="30" y="35"/>
                      <a:pt x="28" y="28"/>
                      <a:pt x="24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3" y="29"/>
                      <a:pt x="22" y="32"/>
                      <a:pt x="20" y="32"/>
                    </a:cubicBezTo>
                    <a:cubicBezTo>
                      <a:pt x="19" y="32"/>
                      <a:pt x="17" y="32"/>
                      <a:pt x="17" y="31"/>
                    </a:cubicBezTo>
                    <a:cubicBezTo>
                      <a:pt x="15" y="28"/>
                      <a:pt x="17" y="27"/>
                      <a:pt x="15" y="25"/>
                    </a:cubicBezTo>
                    <a:cubicBezTo>
                      <a:pt x="14" y="23"/>
                      <a:pt x="11" y="24"/>
                      <a:pt x="10" y="21"/>
                    </a:cubicBezTo>
                    <a:cubicBezTo>
                      <a:pt x="14" y="19"/>
                      <a:pt x="23" y="20"/>
                      <a:pt x="25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0" y="17"/>
                      <a:pt x="18" y="18"/>
                      <a:pt x="14" y="18"/>
                    </a:cubicBezTo>
                    <a:cubicBezTo>
                      <a:pt x="13" y="18"/>
                      <a:pt x="12" y="17"/>
                      <a:pt x="10" y="17"/>
                    </a:cubicBezTo>
                    <a:cubicBezTo>
                      <a:pt x="10" y="17"/>
                      <a:pt x="9" y="15"/>
                      <a:pt x="9" y="14"/>
                    </a:cubicBezTo>
                    <a:cubicBezTo>
                      <a:pt x="7" y="10"/>
                      <a:pt x="0" y="12"/>
                      <a:pt x="0" y="8"/>
                    </a:cubicBezTo>
                    <a:cubicBezTo>
                      <a:pt x="0" y="6"/>
                      <a:pt x="2" y="5"/>
                      <a:pt x="4" y="5"/>
                    </a:cubicBezTo>
                    <a:cubicBezTo>
                      <a:pt x="7" y="5"/>
                      <a:pt x="9" y="0"/>
                      <a:pt x="14" y="0"/>
                    </a:cubicBezTo>
                    <a:cubicBezTo>
                      <a:pt x="19" y="0"/>
                      <a:pt x="23" y="5"/>
                      <a:pt x="28" y="6"/>
                    </a:cubicBezTo>
                    <a:cubicBezTo>
                      <a:pt x="28" y="10"/>
                      <a:pt x="28" y="14"/>
                      <a:pt x="28" y="17"/>
                    </a:cubicBezTo>
                    <a:cubicBezTo>
                      <a:pt x="28" y="18"/>
                      <a:pt x="30" y="19"/>
                      <a:pt x="32" y="19"/>
                    </a:cubicBezTo>
                    <a:cubicBezTo>
                      <a:pt x="32" y="20"/>
                      <a:pt x="36" y="25"/>
                      <a:pt x="38" y="25"/>
                    </a:cubicBezTo>
                    <a:cubicBezTo>
                      <a:pt x="40" y="25"/>
                      <a:pt x="43" y="21"/>
                      <a:pt x="43" y="20"/>
                    </a:cubicBezTo>
                    <a:cubicBezTo>
                      <a:pt x="46" y="18"/>
                      <a:pt x="46" y="17"/>
                      <a:pt x="50" y="16"/>
                    </a:cubicBezTo>
                    <a:cubicBezTo>
                      <a:pt x="53" y="15"/>
                      <a:pt x="56" y="10"/>
                      <a:pt x="60" y="10"/>
                    </a:cubicBezTo>
                    <a:cubicBezTo>
                      <a:pt x="60" y="11"/>
                      <a:pt x="62" y="11"/>
                      <a:pt x="63" y="11"/>
                    </a:cubicBezTo>
                    <a:cubicBezTo>
                      <a:pt x="67" y="12"/>
                      <a:pt x="69" y="16"/>
                      <a:pt x="71" y="17"/>
                    </a:cubicBezTo>
                    <a:cubicBezTo>
                      <a:pt x="78" y="17"/>
                      <a:pt x="78" y="17"/>
                      <a:pt x="78" y="17"/>
                    </a:cubicBezTo>
                    <a:cubicBezTo>
                      <a:pt x="80" y="18"/>
                      <a:pt x="83" y="19"/>
                      <a:pt x="84" y="19"/>
                    </a:cubicBezTo>
                    <a:cubicBezTo>
                      <a:pt x="84" y="20"/>
                      <a:pt x="84" y="20"/>
                      <a:pt x="84" y="20"/>
                    </a:cubicBezTo>
                    <a:lnTo>
                      <a:pt x="83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25">
                <a:extLst>
                  <a:ext uri="{FF2B5EF4-FFF2-40B4-BE49-F238E27FC236}">
                    <a16:creationId xmlns:a16="http://schemas.microsoft.com/office/drawing/2014/main" id="{4D8FF201-FEF4-43ED-8048-813098054B12}"/>
                  </a:ext>
                </a:extLst>
              </p:cNvPr>
              <p:cNvSpPr/>
              <p:nvPr/>
            </p:nvSpPr>
            <p:spPr bwMode="auto">
              <a:xfrm>
                <a:off x="7405100" y="3148855"/>
                <a:ext cx="39654" cy="42133"/>
              </a:xfrm>
              <a:custGeom>
                <a:avLst/>
                <a:gdLst>
                  <a:gd name="T0" fmla="*/ 14 w 16"/>
                  <a:gd name="T1" fmla="*/ 16 h 17"/>
                  <a:gd name="T2" fmla="*/ 12 w 16"/>
                  <a:gd name="T3" fmla="*/ 11 h 17"/>
                  <a:gd name="T4" fmla="*/ 5 w 16"/>
                  <a:gd name="T5" fmla="*/ 4 h 17"/>
                  <a:gd name="T6" fmla="*/ 0 w 16"/>
                  <a:gd name="T7" fmla="*/ 0 h 17"/>
                  <a:gd name="T8" fmla="*/ 11 w 16"/>
                  <a:gd name="T9" fmla="*/ 9 h 17"/>
                  <a:gd name="T10" fmla="*/ 16 w 16"/>
                  <a:gd name="T11" fmla="*/ 14 h 17"/>
                  <a:gd name="T12" fmla="*/ 16 w 16"/>
                  <a:gd name="T13" fmla="*/ 16 h 17"/>
                  <a:gd name="T14" fmla="*/ 14 w 16"/>
                  <a:gd name="T1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7">
                    <a:moveTo>
                      <a:pt x="14" y="16"/>
                    </a:moveTo>
                    <a:cubicBezTo>
                      <a:pt x="11" y="16"/>
                      <a:pt x="11" y="14"/>
                      <a:pt x="12" y="11"/>
                    </a:cubicBezTo>
                    <a:cubicBezTo>
                      <a:pt x="8" y="9"/>
                      <a:pt x="8" y="6"/>
                      <a:pt x="5" y="4"/>
                    </a:cubicBezTo>
                    <a:cubicBezTo>
                      <a:pt x="2" y="2"/>
                      <a:pt x="0" y="3"/>
                      <a:pt x="0" y="0"/>
                    </a:cubicBezTo>
                    <a:cubicBezTo>
                      <a:pt x="5" y="2"/>
                      <a:pt x="8" y="6"/>
                      <a:pt x="11" y="9"/>
                    </a:cubicBezTo>
                    <a:cubicBezTo>
                      <a:pt x="13" y="11"/>
                      <a:pt x="16" y="10"/>
                      <a:pt x="16" y="14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6" y="16"/>
                      <a:pt x="15" y="17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26">
                <a:extLst>
                  <a:ext uri="{FF2B5EF4-FFF2-40B4-BE49-F238E27FC236}">
                    <a16:creationId xmlns:a16="http://schemas.microsoft.com/office/drawing/2014/main" id="{F6259A9D-C9C9-4175-8005-10691B36782F}"/>
                  </a:ext>
                </a:extLst>
              </p:cNvPr>
              <p:cNvSpPr/>
              <p:nvPr/>
            </p:nvSpPr>
            <p:spPr bwMode="auto">
              <a:xfrm>
                <a:off x="7476973" y="3208336"/>
                <a:ext cx="18588" cy="26024"/>
              </a:xfrm>
              <a:custGeom>
                <a:avLst/>
                <a:gdLst>
                  <a:gd name="T0" fmla="*/ 4 w 8"/>
                  <a:gd name="T1" fmla="*/ 6 h 11"/>
                  <a:gd name="T2" fmla="*/ 0 w 8"/>
                  <a:gd name="T3" fmla="*/ 0 h 11"/>
                  <a:gd name="T4" fmla="*/ 8 w 8"/>
                  <a:gd name="T5" fmla="*/ 8 h 11"/>
                  <a:gd name="T6" fmla="*/ 6 w 8"/>
                  <a:gd name="T7" fmla="*/ 11 h 11"/>
                  <a:gd name="T8" fmla="*/ 4 w 8"/>
                  <a:gd name="T9" fmla="*/ 9 h 11"/>
                  <a:gd name="T10" fmla="*/ 4 w 8"/>
                  <a:gd name="T11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1">
                    <a:moveTo>
                      <a:pt x="4" y="6"/>
                    </a:moveTo>
                    <a:cubicBezTo>
                      <a:pt x="1" y="6"/>
                      <a:pt x="0" y="3"/>
                      <a:pt x="0" y="0"/>
                    </a:cubicBezTo>
                    <a:cubicBezTo>
                      <a:pt x="2" y="1"/>
                      <a:pt x="8" y="7"/>
                      <a:pt x="8" y="8"/>
                    </a:cubicBezTo>
                    <a:cubicBezTo>
                      <a:pt x="8" y="9"/>
                      <a:pt x="7" y="11"/>
                      <a:pt x="6" y="11"/>
                    </a:cubicBezTo>
                    <a:cubicBezTo>
                      <a:pt x="5" y="11"/>
                      <a:pt x="4" y="9"/>
                      <a:pt x="4" y="9"/>
                    </a:cubicBezTo>
                    <a:cubicBezTo>
                      <a:pt x="4" y="8"/>
                      <a:pt x="4" y="7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Freeform 27">
                <a:extLst>
                  <a:ext uri="{FF2B5EF4-FFF2-40B4-BE49-F238E27FC236}">
                    <a16:creationId xmlns:a16="http://schemas.microsoft.com/office/drawing/2014/main" id="{963A7EF3-88C5-46F5-96FC-B97B908921F6}"/>
                  </a:ext>
                </a:extLst>
              </p:cNvPr>
              <p:cNvSpPr/>
              <p:nvPr/>
            </p:nvSpPr>
            <p:spPr bwMode="auto">
              <a:xfrm>
                <a:off x="7542651" y="3246752"/>
                <a:ext cx="27262" cy="14870"/>
              </a:xfrm>
              <a:custGeom>
                <a:avLst/>
                <a:gdLst>
                  <a:gd name="T0" fmla="*/ 1 w 11"/>
                  <a:gd name="T1" fmla="*/ 0 h 6"/>
                  <a:gd name="T2" fmla="*/ 11 w 11"/>
                  <a:gd name="T3" fmla="*/ 5 h 6"/>
                  <a:gd name="T4" fmla="*/ 9 w 11"/>
                  <a:gd name="T5" fmla="*/ 6 h 6"/>
                  <a:gd name="T6" fmla="*/ 0 w 11"/>
                  <a:gd name="T7" fmla="*/ 1 h 6"/>
                  <a:gd name="T8" fmla="*/ 1 w 11"/>
                  <a:gd name="T9" fmla="*/ 1 h 6"/>
                  <a:gd name="T10" fmla="*/ 1 w 11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6">
                    <a:moveTo>
                      <a:pt x="1" y="0"/>
                    </a:moveTo>
                    <a:cubicBezTo>
                      <a:pt x="4" y="1"/>
                      <a:pt x="10" y="3"/>
                      <a:pt x="11" y="5"/>
                    </a:cubicBezTo>
                    <a:cubicBezTo>
                      <a:pt x="11" y="6"/>
                      <a:pt x="10" y="6"/>
                      <a:pt x="9" y="6"/>
                    </a:cubicBezTo>
                    <a:cubicBezTo>
                      <a:pt x="7" y="6"/>
                      <a:pt x="0" y="4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28">
                <a:extLst>
                  <a:ext uri="{FF2B5EF4-FFF2-40B4-BE49-F238E27FC236}">
                    <a16:creationId xmlns:a16="http://schemas.microsoft.com/office/drawing/2014/main" id="{D10F2BBD-7D24-4865-9DD0-93CD3EC8FBC9}"/>
                  </a:ext>
                </a:extLst>
              </p:cNvPr>
              <p:cNvSpPr/>
              <p:nvPr/>
            </p:nvSpPr>
            <p:spPr bwMode="auto">
              <a:xfrm>
                <a:off x="7510432" y="3229403"/>
                <a:ext cx="17349" cy="9914"/>
              </a:xfrm>
              <a:custGeom>
                <a:avLst/>
                <a:gdLst>
                  <a:gd name="T0" fmla="*/ 0 w 7"/>
                  <a:gd name="T1" fmla="*/ 0 h 4"/>
                  <a:gd name="T2" fmla="*/ 7 w 7"/>
                  <a:gd name="T3" fmla="*/ 4 h 4"/>
                  <a:gd name="T4" fmla="*/ 4 w 7"/>
                  <a:gd name="T5" fmla="*/ 4 h 4"/>
                  <a:gd name="T6" fmla="*/ 0 w 7"/>
                  <a:gd name="T7" fmla="*/ 1 h 4"/>
                  <a:gd name="T8" fmla="*/ 2 w 7"/>
                  <a:gd name="T9" fmla="*/ 0 h 4"/>
                  <a:gd name="T10" fmla="*/ 0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cubicBezTo>
                      <a:pt x="3" y="2"/>
                      <a:pt x="5" y="1"/>
                      <a:pt x="7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29">
                <a:extLst>
                  <a:ext uri="{FF2B5EF4-FFF2-40B4-BE49-F238E27FC236}">
                    <a16:creationId xmlns:a16="http://schemas.microsoft.com/office/drawing/2014/main" id="{2E814282-5F2C-4A45-8DDA-573B4E1D7ECE}"/>
                  </a:ext>
                </a:extLst>
              </p:cNvPr>
              <p:cNvSpPr/>
              <p:nvPr/>
            </p:nvSpPr>
            <p:spPr bwMode="auto">
              <a:xfrm>
                <a:off x="7268787" y="3959292"/>
                <a:ext cx="78070" cy="78070"/>
              </a:xfrm>
              <a:custGeom>
                <a:avLst/>
                <a:gdLst>
                  <a:gd name="T0" fmla="*/ 16 w 32"/>
                  <a:gd name="T1" fmla="*/ 4 h 32"/>
                  <a:gd name="T2" fmla="*/ 29 w 32"/>
                  <a:gd name="T3" fmla="*/ 1 h 32"/>
                  <a:gd name="T4" fmla="*/ 32 w 32"/>
                  <a:gd name="T5" fmla="*/ 10 h 32"/>
                  <a:gd name="T6" fmla="*/ 18 w 32"/>
                  <a:gd name="T7" fmla="*/ 32 h 32"/>
                  <a:gd name="T8" fmla="*/ 0 w 32"/>
                  <a:gd name="T9" fmla="*/ 4 h 32"/>
                  <a:gd name="T10" fmla="*/ 16 w 32"/>
                  <a:gd name="T11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16" y="4"/>
                    </a:moveTo>
                    <a:cubicBezTo>
                      <a:pt x="20" y="4"/>
                      <a:pt x="25" y="3"/>
                      <a:pt x="29" y="1"/>
                    </a:cubicBezTo>
                    <a:cubicBezTo>
                      <a:pt x="30" y="5"/>
                      <a:pt x="32" y="7"/>
                      <a:pt x="32" y="10"/>
                    </a:cubicBezTo>
                    <a:cubicBezTo>
                      <a:pt x="32" y="16"/>
                      <a:pt x="24" y="32"/>
                      <a:pt x="18" y="32"/>
                    </a:cubicBezTo>
                    <a:cubicBezTo>
                      <a:pt x="10" y="32"/>
                      <a:pt x="0" y="10"/>
                      <a:pt x="0" y="4"/>
                    </a:cubicBezTo>
                    <a:cubicBezTo>
                      <a:pt x="0" y="0"/>
                      <a:pt x="16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30">
                <a:extLst>
                  <a:ext uri="{FF2B5EF4-FFF2-40B4-BE49-F238E27FC236}">
                    <a16:creationId xmlns:a16="http://schemas.microsoft.com/office/drawing/2014/main" id="{1B6EEA3A-D4C1-4864-BE17-B72A81BD4BDC}"/>
                  </a:ext>
                </a:extLst>
              </p:cNvPr>
              <p:cNvSpPr/>
              <p:nvPr/>
            </p:nvSpPr>
            <p:spPr bwMode="auto">
              <a:xfrm>
                <a:off x="7336944" y="3944422"/>
                <a:ext cx="7435" cy="12392"/>
              </a:xfrm>
              <a:custGeom>
                <a:avLst/>
                <a:gdLst>
                  <a:gd name="T0" fmla="*/ 3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3" y="3"/>
                      <a:pt x="3" y="3"/>
                      <a:pt x="3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1" y="0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31">
                <a:extLst>
                  <a:ext uri="{FF2B5EF4-FFF2-40B4-BE49-F238E27FC236}">
                    <a16:creationId xmlns:a16="http://schemas.microsoft.com/office/drawing/2014/main" id="{DB04E57C-7EA8-4851-AD7E-73FE4C5EA97E}"/>
                  </a:ext>
                </a:extLst>
              </p:cNvPr>
              <p:cNvSpPr/>
              <p:nvPr/>
            </p:nvSpPr>
            <p:spPr bwMode="auto">
              <a:xfrm>
                <a:off x="7107691" y="3846525"/>
                <a:ext cx="23545" cy="12392"/>
              </a:xfrm>
              <a:custGeom>
                <a:avLst/>
                <a:gdLst>
                  <a:gd name="T0" fmla="*/ 10 w 10"/>
                  <a:gd name="T1" fmla="*/ 2 h 5"/>
                  <a:gd name="T2" fmla="*/ 0 w 10"/>
                  <a:gd name="T3" fmla="*/ 2 h 5"/>
                  <a:gd name="T4" fmla="*/ 10 w 10"/>
                  <a:gd name="T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10" y="2"/>
                    </a:moveTo>
                    <a:cubicBezTo>
                      <a:pt x="7" y="4"/>
                      <a:pt x="3" y="5"/>
                      <a:pt x="0" y="2"/>
                    </a:cubicBezTo>
                    <a:cubicBezTo>
                      <a:pt x="6" y="0"/>
                      <a:pt x="6" y="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32">
                <a:extLst>
                  <a:ext uri="{FF2B5EF4-FFF2-40B4-BE49-F238E27FC236}">
                    <a16:creationId xmlns:a16="http://schemas.microsoft.com/office/drawing/2014/main" id="{95505D79-65AD-4641-922F-C6638F74EA32}"/>
                  </a:ext>
                </a:extLst>
              </p:cNvPr>
              <p:cNvSpPr/>
              <p:nvPr/>
            </p:nvSpPr>
            <p:spPr bwMode="auto">
              <a:xfrm>
                <a:off x="6977575" y="3324821"/>
                <a:ext cx="27262" cy="12392"/>
              </a:xfrm>
              <a:custGeom>
                <a:avLst/>
                <a:gdLst>
                  <a:gd name="T0" fmla="*/ 11 w 11"/>
                  <a:gd name="T1" fmla="*/ 1 h 5"/>
                  <a:gd name="T2" fmla="*/ 11 w 11"/>
                  <a:gd name="T3" fmla="*/ 5 h 5"/>
                  <a:gd name="T4" fmla="*/ 8 w 11"/>
                  <a:gd name="T5" fmla="*/ 5 h 5"/>
                  <a:gd name="T6" fmla="*/ 0 w 11"/>
                  <a:gd name="T7" fmla="*/ 2 h 5"/>
                  <a:gd name="T8" fmla="*/ 11 w 1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5">
                    <a:moveTo>
                      <a:pt x="11" y="1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5" y="5"/>
                      <a:pt x="1" y="3"/>
                      <a:pt x="0" y="2"/>
                    </a:cubicBezTo>
                    <a:cubicBezTo>
                      <a:pt x="5" y="1"/>
                      <a:pt x="7" y="0"/>
                      <a:pt x="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33">
                <a:extLst>
                  <a:ext uri="{FF2B5EF4-FFF2-40B4-BE49-F238E27FC236}">
                    <a16:creationId xmlns:a16="http://schemas.microsoft.com/office/drawing/2014/main" id="{64CB0F31-A08B-41D2-A6DE-3AA2E8544FD1}"/>
                  </a:ext>
                </a:extLst>
              </p:cNvPr>
              <p:cNvSpPr/>
              <p:nvPr/>
            </p:nvSpPr>
            <p:spPr bwMode="auto">
              <a:xfrm>
                <a:off x="6642991" y="3314908"/>
                <a:ext cx="806720" cy="612166"/>
              </a:xfrm>
              <a:custGeom>
                <a:avLst/>
                <a:gdLst>
                  <a:gd name="T0" fmla="*/ 330 w 330"/>
                  <a:gd name="T1" fmla="*/ 152 h 250"/>
                  <a:gd name="T2" fmla="*/ 326 w 330"/>
                  <a:gd name="T3" fmla="*/ 177 h 250"/>
                  <a:gd name="T4" fmla="*/ 310 w 330"/>
                  <a:gd name="T5" fmla="*/ 203 h 250"/>
                  <a:gd name="T6" fmla="*/ 302 w 330"/>
                  <a:gd name="T7" fmla="*/ 229 h 250"/>
                  <a:gd name="T8" fmla="*/ 259 w 330"/>
                  <a:gd name="T9" fmla="*/ 241 h 250"/>
                  <a:gd name="T10" fmla="*/ 218 w 330"/>
                  <a:gd name="T11" fmla="*/ 228 h 250"/>
                  <a:gd name="T12" fmla="*/ 213 w 330"/>
                  <a:gd name="T13" fmla="*/ 215 h 250"/>
                  <a:gd name="T14" fmla="*/ 204 w 330"/>
                  <a:gd name="T15" fmla="*/ 217 h 250"/>
                  <a:gd name="T16" fmla="*/ 203 w 330"/>
                  <a:gd name="T17" fmla="*/ 205 h 250"/>
                  <a:gd name="T18" fmla="*/ 196 w 330"/>
                  <a:gd name="T19" fmla="*/ 214 h 250"/>
                  <a:gd name="T20" fmla="*/ 201 w 330"/>
                  <a:gd name="T21" fmla="*/ 191 h 250"/>
                  <a:gd name="T22" fmla="*/ 180 w 330"/>
                  <a:gd name="T23" fmla="*/ 206 h 250"/>
                  <a:gd name="T24" fmla="*/ 139 w 330"/>
                  <a:gd name="T25" fmla="*/ 180 h 250"/>
                  <a:gd name="T26" fmla="*/ 85 w 330"/>
                  <a:gd name="T27" fmla="*/ 201 h 250"/>
                  <a:gd name="T28" fmla="*/ 60 w 330"/>
                  <a:gd name="T29" fmla="*/ 203 h 250"/>
                  <a:gd name="T30" fmla="*/ 14 w 330"/>
                  <a:gd name="T31" fmla="*/ 202 h 250"/>
                  <a:gd name="T32" fmla="*/ 15 w 330"/>
                  <a:gd name="T33" fmla="*/ 171 h 250"/>
                  <a:gd name="T34" fmla="*/ 1 w 330"/>
                  <a:gd name="T35" fmla="*/ 133 h 250"/>
                  <a:gd name="T36" fmla="*/ 5 w 330"/>
                  <a:gd name="T37" fmla="*/ 133 h 250"/>
                  <a:gd name="T38" fmla="*/ 2 w 330"/>
                  <a:gd name="T39" fmla="*/ 115 h 250"/>
                  <a:gd name="T40" fmla="*/ 5 w 330"/>
                  <a:gd name="T41" fmla="*/ 95 h 250"/>
                  <a:gd name="T42" fmla="*/ 21 w 330"/>
                  <a:gd name="T43" fmla="*/ 87 h 250"/>
                  <a:gd name="T44" fmla="*/ 74 w 330"/>
                  <a:gd name="T45" fmla="*/ 62 h 250"/>
                  <a:gd name="T46" fmla="*/ 77 w 330"/>
                  <a:gd name="T47" fmla="*/ 50 h 250"/>
                  <a:gd name="T48" fmla="*/ 85 w 330"/>
                  <a:gd name="T49" fmla="*/ 46 h 250"/>
                  <a:gd name="T50" fmla="*/ 97 w 330"/>
                  <a:gd name="T51" fmla="*/ 33 h 250"/>
                  <a:gd name="T52" fmla="*/ 121 w 330"/>
                  <a:gd name="T53" fmla="*/ 38 h 250"/>
                  <a:gd name="T54" fmla="*/ 132 w 330"/>
                  <a:gd name="T55" fmla="*/ 37 h 250"/>
                  <a:gd name="T56" fmla="*/ 137 w 330"/>
                  <a:gd name="T57" fmla="*/ 20 h 250"/>
                  <a:gd name="T58" fmla="*/ 158 w 330"/>
                  <a:gd name="T59" fmla="*/ 11 h 250"/>
                  <a:gd name="T60" fmla="*/ 179 w 330"/>
                  <a:gd name="T61" fmla="*/ 13 h 250"/>
                  <a:gd name="T62" fmla="*/ 193 w 330"/>
                  <a:gd name="T63" fmla="*/ 16 h 250"/>
                  <a:gd name="T64" fmla="*/ 183 w 330"/>
                  <a:gd name="T65" fmla="*/ 36 h 250"/>
                  <a:gd name="T66" fmla="*/ 191 w 330"/>
                  <a:gd name="T67" fmla="*/ 44 h 250"/>
                  <a:gd name="T68" fmla="*/ 221 w 330"/>
                  <a:gd name="T69" fmla="*/ 59 h 250"/>
                  <a:gd name="T70" fmla="*/ 233 w 330"/>
                  <a:gd name="T71" fmla="*/ 10 h 250"/>
                  <a:gd name="T72" fmla="*/ 248 w 330"/>
                  <a:gd name="T73" fmla="*/ 18 h 250"/>
                  <a:gd name="T74" fmla="*/ 260 w 330"/>
                  <a:gd name="T75" fmla="*/ 33 h 250"/>
                  <a:gd name="T76" fmla="*/ 272 w 330"/>
                  <a:gd name="T77" fmla="*/ 68 h 250"/>
                  <a:gd name="T78" fmla="*/ 297 w 330"/>
                  <a:gd name="T79" fmla="*/ 95 h 250"/>
                  <a:gd name="T80" fmla="*/ 323 w 330"/>
                  <a:gd name="T81" fmla="*/ 121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30" h="250">
                    <a:moveTo>
                      <a:pt x="322" y="122"/>
                    </a:moveTo>
                    <a:cubicBezTo>
                      <a:pt x="327" y="128"/>
                      <a:pt x="330" y="143"/>
                      <a:pt x="330" y="152"/>
                    </a:cubicBezTo>
                    <a:cubicBezTo>
                      <a:pt x="330" y="158"/>
                      <a:pt x="328" y="167"/>
                      <a:pt x="326" y="169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4" y="180"/>
                      <a:pt x="325" y="181"/>
                      <a:pt x="324" y="183"/>
                    </a:cubicBezTo>
                    <a:cubicBezTo>
                      <a:pt x="318" y="191"/>
                      <a:pt x="313" y="194"/>
                      <a:pt x="310" y="203"/>
                    </a:cubicBezTo>
                    <a:cubicBezTo>
                      <a:pt x="308" y="210"/>
                      <a:pt x="302" y="219"/>
                      <a:pt x="302" y="229"/>
                    </a:cubicBezTo>
                    <a:cubicBezTo>
                      <a:pt x="302" y="229"/>
                      <a:pt x="302" y="229"/>
                      <a:pt x="302" y="229"/>
                    </a:cubicBezTo>
                    <a:cubicBezTo>
                      <a:pt x="299" y="242"/>
                      <a:pt x="275" y="236"/>
                      <a:pt x="273" y="250"/>
                    </a:cubicBezTo>
                    <a:cubicBezTo>
                      <a:pt x="271" y="249"/>
                      <a:pt x="259" y="243"/>
                      <a:pt x="259" y="241"/>
                    </a:cubicBezTo>
                    <a:cubicBezTo>
                      <a:pt x="252" y="241"/>
                      <a:pt x="254" y="247"/>
                      <a:pt x="247" y="247"/>
                    </a:cubicBezTo>
                    <a:cubicBezTo>
                      <a:pt x="236" y="247"/>
                      <a:pt x="218" y="240"/>
                      <a:pt x="218" y="228"/>
                    </a:cubicBezTo>
                    <a:cubicBezTo>
                      <a:pt x="218" y="224"/>
                      <a:pt x="214" y="220"/>
                      <a:pt x="214" y="217"/>
                    </a:cubicBezTo>
                    <a:cubicBezTo>
                      <a:pt x="214" y="217"/>
                      <a:pt x="213" y="215"/>
                      <a:pt x="213" y="215"/>
                    </a:cubicBezTo>
                    <a:cubicBezTo>
                      <a:pt x="211" y="216"/>
                      <a:pt x="210" y="217"/>
                      <a:pt x="208" y="217"/>
                    </a:cubicBezTo>
                    <a:cubicBezTo>
                      <a:pt x="204" y="217"/>
                      <a:pt x="204" y="217"/>
                      <a:pt x="204" y="217"/>
                    </a:cubicBezTo>
                    <a:cubicBezTo>
                      <a:pt x="205" y="215"/>
                      <a:pt x="206" y="214"/>
                      <a:pt x="206" y="211"/>
                    </a:cubicBezTo>
                    <a:cubicBezTo>
                      <a:pt x="206" y="207"/>
                      <a:pt x="204" y="206"/>
                      <a:pt x="203" y="205"/>
                    </a:cubicBezTo>
                    <a:cubicBezTo>
                      <a:pt x="203" y="206"/>
                      <a:pt x="203" y="207"/>
                      <a:pt x="203" y="208"/>
                    </a:cubicBezTo>
                    <a:cubicBezTo>
                      <a:pt x="200" y="209"/>
                      <a:pt x="200" y="214"/>
                      <a:pt x="196" y="214"/>
                    </a:cubicBezTo>
                    <a:cubicBezTo>
                      <a:pt x="194" y="214"/>
                      <a:pt x="193" y="213"/>
                      <a:pt x="193" y="211"/>
                    </a:cubicBezTo>
                    <a:cubicBezTo>
                      <a:pt x="200" y="210"/>
                      <a:pt x="201" y="195"/>
                      <a:pt x="201" y="191"/>
                    </a:cubicBezTo>
                    <a:cubicBezTo>
                      <a:pt x="196" y="196"/>
                      <a:pt x="189" y="211"/>
                      <a:pt x="183" y="211"/>
                    </a:cubicBezTo>
                    <a:cubicBezTo>
                      <a:pt x="179" y="211"/>
                      <a:pt x="180" y="206"/>
                      <a:pt x="180" y="206"/>
                    </a:cubicBezTo>
                    <a:cubicBezTo>
                      <a:pt x="178" y="206"/>
                      <a:pt x="172" y="192"/>
                      <a:pt x="170" y="188"/>
                    </a:cubicBezTo>
                    <a:cubicBezTo>
                      <a:pt x="165" y="183"/>
                      <a:pt x="148" y="180"/>
                      <a:pt x="139" y="180"/>
                    </a:cubicBezTo>
                    <a:cubicBezTo>
                      <a:pt x="128" y="180"/>
                      <a:pt x="126" y="184"/>
                      <a:pt x="120" y="186"/>
                    </a:cubicBezTo>
                    <a:cubicBezTo>
                      <a:pt x="105" y="191"/>
                      <a:pt x="87" y="186"/>
                      <a:pt x="85" y="201"/>
                    </a:cubicBezTo>
                    <a:cubicBezTo>
                      <a:pt x="79" y="201"/>
                      <a:pt x="74" y="203"/>
                      <a:pt x="68" y="203"/>
                    </a:cubicBezTo>
                    <a:cubicBezTo>
                      <a:pt x="63" y="200"/>
                      <a:pt x="63" y="203"/>
                      <a:pt x="60" y="203"/>
                    </a:cubicBezTo>
                    <a:cubicBezTo>
                      <a:pt x="50" y="203"/>
                      <a:pt x="45" y="212"/>
                      <a:pt x="33" y="212"/>
                    </a:cubicBezTo>
                    <a:cubicBezTo>
                      <a:pt x="28" y="212"/>
                      <a:pt x="14" y="206"/>
                      <a:pt x="14" y="202"/>
                    </a:cubicBezTo>
                    <a:cubicBezTo>
                      <a:pt x="14" y="198"/>
                      <a:pt x="21" y="196"/>
                      <a:pt x="21" y="189"/>
                    </a:cubicBezTo>
                    <a:cubicBezTo>
                      <a:pt x="21" y="181"/>
                      <a:pt x="16" y="176"/>
                      <a:pt x="15" y="171"/>
                    </a:cubicBezTo>
                    <a:cubicBezTo>
                      <a:pt x="11" y="159"/>
                      <a:pt x="10" y="155"/>
                      <a:pt x="7" y="143"/>
                    </a:cubicBezTo>
                    <a:cubicBezTo>
                      <a:pt x="5" y="139"/>
                      <a:pt x="0" y="138"/>
                      <a:pt x="1" y="133"/>
                    </a:cubicBezTo>
                    <a:cubicBezTo>
                      <a:pt x="2" y="132"/>
                      <a:pt x="2" y="131"/>
                      <a:pt x="3" y="130"/>
                    </a:cubicBezTo>
                    <a:cubicBezTo>
                      <a:pt x="3" y="131"/>
                      <a:pt x="4" y="132"/>
                      <a:pt x="5" y="133"/>
                    </a:cubicBezTo>
                    <a:cubicBezTo>
                      <a:pt x="6" y="132"/>
                      <a:pt x="5" y="131"/>
                      <a:pt x="5" y="130"/>
                    </a:cubicBezTo>
                    <a:cubicBezTo>
                      <a:pt x="5" y="125"/>
                      <a:pt x="2" y="122"/>
                      <a:pt x="2" y="115"/>
                    </a:cubicBezTo>
                    <a:cubicBezTo>
                      <a:pt x="2" y="106"/>
                      <a:pt x="2" y="105"/>
                      <a:pt x="2" y="98"/>
                    </a:cubicBezTo>
                    <a:cubicBezTo>
                      <a:pt x="2" y="96"/>
                      <a:pt x="4" y="95"/>
                      <a:pt x="5" y="95"/>
                    </a:cubicBezTo>
                    <a:cubicBezTo>
                      <a:pt x="5" y="95"/>
                      <a:pt x="5" y="97"/>
                      <a:pt x="5" y="97"/>
                    </a:cubicBezTo>
                    <a:cubicBezTo>
                      <a:pt x="11" y="97"/>
                      <a:pt x="17" y="90"/>
                      <a:pt x="21" y="87"/>
                    </a:cubicBezTo>
                    <a:cubicBezTo>
                      <a:pt x="24" y="83"/>
                      <a:pt x="34" y="82"/>
                      <a:pt x="40" y="82"/>
                    </a:cubicBezTo>
                    <a:cubicBezTo>
                      <a:pt x="50" y="80"/>
                      <a:pt x="74" y="72"/>
                      <a:pt x="74" y="62"/>
                    </a:cubicBezTo>
                    <a:cubicBezTo>
                      <a:pt x="74" y="60"/>
                      <a:pt x="74" y="59"/>
                      <a:pt x="74" y="57"/>
                    </a:cubicBezTo>
                    <a:cubicBezTo>
                      <a:pt x="74" y="54"/>
                      <a:pt x="74" y="51"/>
                      <a:pt x="77" y="50"/>
                    </a:cubicBezTo>
                    <a:cubicBezTo>
                      <a:pt x="79" y="53"/>
                      <a:pt x="80" y="54"/>
                      <a:pt x="82" y="56"/>
                    </a:cubicBezTo>
                    <a:cubicBezTo>
                      <a:pt x="85" y="54"/>
                      <a:pt x="83" y="49"/>
                      <a:pt x="85" y="46"/>
                    </a:cubicBezTo>
                    <a:cubicBezTo>
                      <a:pt x="87" y="47"/>
                      <a:pt x="89" y="49"/>
                      <a:pt x="91" y="49"/>
                    </a:cubicBezTo>
                    <a:cubicBezTo>
                      <a:pt x="91" y="41"/>
                      <a:pt x="97" y="39"/>
                      <a:pt x="97" y="33"/>
                    </a:cubicBezTo>
                    <a:cubicBezTo>
                      <a:pt x="105" y="33"/>
                      <a:pt x="106" y="27"/>
                      <a:pt x="112" y="27"/>
                    </a:cubicBezTo>
                    <a:cubicBezTo>
                      <a:pt x="118" y="27"/>
                      <a:pt x="120" y="33"/>
                      <a:pt x="121" y="38"/>
                    </a:cubicBezTo>
                    <a:cubicBezTo>
                      <a:pt x="122" y="36"/>
                      <a:pt x="125" y="35"/>
                      <a:pt x="127" y="35"/>
                    </a:cubicBezTo>
                    <a:cubicBezTo>
                      <a:pt x="129" y="35"/>
                      <a:pt x="131" y="37"/>
                      <a:pt x="132" y="37"/>
                    </a:cubicBezTo>
                    <a:cubicBezTo>
                      <a:pt x="133" y="35"/>
                      <a:pt x="132" y="33"/>
                      <a:pt x="132" y="30"/>
                    </a:cubicBezTo>
                    <a:cubicBezTo>
                      <a:pt x="132" y="26"/>
                      <a:pt x="137" y="24"/>
                      <a:pt x="137" y="20"/>
                    </a:cubicBezTo>
                    <a:cubicBezTo>
                      <a:pt x="137" y="16"/>
                      <a:pt x="148" y="13"/>
                      <a:pt x="153" y="13"/>
                    </a:cubicBezTo>
                    <a:cubicBezTo>
                      <a:pt x="155" y="13"/>
                      <a:pt x="157" y="12"/>
                      <a:pt x="158" y="11"/>
                    </a:cubicBezTo>
                    <a:cubicBezTo>
                      <a:pt x="157" y="9"/>
                      <a:pt x="154" y="8"/>
                      <a:pt x="153" y="5"/>
                    </a:cubicBezTo>
                    <a:cubicBezTo>
                      <a:pt x="163" y="9"/>
                      <a:pt x="169" y="13"/>
                      <a:pt x="179" y="13"/>
                    </a:cubicBezTo>
                    <a:cubicBezTo>
                      <a:pt x="183" y="13"/>
                      <a:pt x="184" y="10"/>
                      <a:pt x="187" y="10"/>
                    </a:cubicBezTo>
                    <a:cubicBezTo>
                      <a:pt x="189" y="10"/>
                      <a:pt x="193" y="13"/>
                      <a:pt x="193" y="16"/>
                    </a:cubicBezTo>
                    <a:cubicBezTo>
                      <a:pt x="193" y="19"/>
                      <a:pt x="188" y="20"/>
                      <a:pt x="186" y="21"/>
                    </a:cubicBezTo>
                    <a:cubicBezTo>
                      <a:pt x="183" y="36"/>
                      <a:pt x="183" y="36"/>
                      <a:pt x="183" y="36"/>
                    </a:cubicBezTo>
                    <a:cubicBezTo>
                      <a:pt x="183" y="38"/>
                      <a:pt x="187" y="37"/>
                      <a:pt x="188" y="39"/>
                    </a:cubicBezTo>
                    <a:cubicBezTo>
                      <a:pt x="190" y="40"/>
                      <a:pt x="190" y="44"/>
                      <a:pt x="191" y="44"/>
                    </a:cubicBezTo>
                    <a:cubicBezTo>
                      <a:pt x="199" y="47"/>
                      <a:pt x="203" y="49"/>
                      <a:pt x="210" y="51"/>
                    </a:cubicBezTo>
                    <a:cubicBezTo>
                      <a:pt x="215" y="53"/>
                      <a:pt x="216" y="59"/>
                      <a:pt x="221" y="59"/>
                    </a:cubicBezTo>
                    <a:cubicBezTo>
                      <a:pt x="230" y="59"/>
                      <a:pt x="232" y="42"/>
                      <a:pt x="233" y="36"/>
                    </a:cubicBezTo>
                    <a:cubicBezTo>
                      <a:pt x="233" y="10"/>
                      <a:pt x="233" y="10"/>
                      <a:pt x="233" y="10"/>
                    </a:cubicBezTo>
                    <a:cubicBezTo>
                      <a:pt x="238" y="6"/>
                      <a:pt x="237" y="3"/>
                      <a:pt x="241" y="0"/>
                    </a:cubicBezTo>
                    <a:cubicBezTo>
                      <a:pt x="242" y="8"/>
                      <a:pt x="246" y="13"/>
                      <a:pt x="248" y="18"/>
                    </a:cubicBezTo>
                    <a:cubicBezTo>
                      <a:pt x="249" y="22"/>
                      <a:pt x="248" y="28"/>
                      <a:pt x="251" y="30"/>
                    </a:cubicBezTo>
                    <a:cubicBezTo>
                      <a:pt x="254" y="31"/>
                      <a:pt x="259" y="33"/>
                      <a:pt x="260" y="33"/>
                    </a:cubicBezTo>
                    <a:cubicBezTo>
                      <a:pt x="264" y="35"/>
                      <a:pt x="264" y="45"/>
                      <a:pt x="265" y="49"/>
                    </a:cubicBezTo>
                    <a:cubicBezTo>
                      <a:pt x="268" y="57"/>
                      <a:pt x="270" y="61"/>
                      <a:pt x="272" y="68"/>
                    </a:cubicBezTo>
                    <a:cubicBezTo>
                      <a:pt x="274" y="75"/>
                      <a:pt x="287" y="77"/>
                      <a:pt x="292" y="82"/>
                    </a:cubicBezTo>
                    <a:cubicBezTo>
                      <a:pt x="295" y="86"/>
                      <a:pt x="296" y="91"/>
                      <a:pt x="297" y="95"/>
                    </a:cubicBezTo>
                    <a:cubicBezTo>
                      <a:pt x="298" y="99"/>
                      <a:pt x="303" y="99"/>
                      <a:pt x="306" y="99"/>
                    </a:cubicBezTo>
                    <a:cubicBezTo>
                      <a:pt x="306" y="110"/>
                      <a:pt x="317" y="115"/>
                      <a:pt x="323" y="121"/>
                    </a:cubicBezTo>
                    <a:lnTo>
                      <a:pt x="322" y="1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48">
                <a:extLst>
                  <a:ext uri="{FF2B5EF4-FFF2-40B4-BE49-F238E27FC236}">
                    <a16:creationId xmlns:a16="http://schemas.microsoft.com/office/drawing/2014/main" id="{C2CC7F35-F1E3-4A83-98CA-B06BEB0BA1ED}"/>
                  </a:ext>
                </a:extLst>
              </p:cNvPr>
              <p:cNvSpPr/>
              <p:nvPr/>
            </p:nvSpPr>
            <p:spPr bwMode="auto">
              <a:xfrm>
                <a:off x="6481895" y="3126549"/>
                <a:ext cx="33459" cy="32219"/>
              </a:xfrm>
              <a:custGeom>
                <a:avLst/>
                <a:gdLst>
                  <a:gd name="T0" fmla="*/ 8 w 14"/>
                  <a:gd name="T1" fmla="*/ 11 h 13"/>
                  <a:gd name="T2" fmla="*/ 6 w 14"/>
                  <a:gd name="T3" fmla="*/ 7 h 13"/>
                  <a:gd name="T4" fmla="*/ 0 w 14"/>
                  <a:gd name="T5" fmla="*/ 4 h 13"/>
                  <a:gd name="T6" fmla="*/ 6 w 14"/>
                  <a:gd name="T7" fmla="*/ 0 h 13"/>
                  <a:gd name="T8" fmla="*/ 14 w 14"/>
                  <a:gd name="T9" fmla="*/ 10 h 13"/>
                  <a:gd name="T10" fmla="*/ 14 w 14"/>
                  <a:gd name="T11" fmla="*/ 13 h 13"/>
                  <a:gd name="T12" fmla="*/ 12 w 14"/>
                  <a:gd name="T13" fmla="*/ 13 h 13"/>
                  <a:gd name="T14" fmla="*/ 8 w 14"/>
                  <a:gd name="T1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3">
                    <a:moveTo>
                      <a:pt x="8" y="11"/>
                    </a:moveTo>
                    <a:cubicBezTo>
                      <a:pt x="8" y="11"/>
                      <a:pt x="6" y="8"/>
                      <a:pt x="6" y="7"/>
                    </a:cubicBezTo>
                    <a:cubicBezTo>
                      <a:pt x="5" y="5"/>
                      <a:pt x="0" y="6"/>
                      <a:pt x="0" y="4"/>
                    </a:cubicBezTo>
                    <a:cubicBezTo>
                      <a:pt x="0" y="2"/>
                      <a:pt x="4" y="0"/>
                      <a:pt x="6" y="0"/>
                    </a:cubicBezTo>
                    <a:cubicBezTo>
                      <a:pt x="8" y="4"/>
                      <a:pt x="10" y="10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3"/>
                      <a:pt x="12" y="13"/>
                      <a:pt x="12" y="13"/>
                    </a:cubicBezTo>
                    <a:cubicBezTo>
                      <a:pt x="10" y="13"/>
                      <a:pt x="9" y="11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49">
                <a:extLst>
                  <a:ext uri="{FF2B5EF4-FFF2-40B4-BE49-F238E27FC236}">
                    <a16:creationId xmlns:a16="http://schemas.microsoft.com/office/drawing/2014/main" id="{2ADB28FA-C0B5-4C8A-A6AF-425322EEF180}"/>
                  </a:ext>
                </a:extLst>
              </p:cNvPr>
              <p:cNvSpPr/>
              <p:nvPr/>
            </p:nvSpPr>
            <p:spPr bwMode="auto">
              <a:xfrm>
                <a:off x="6532702" y="3148855"/>
                <a:ext cx="14870" cy="12392"/>
              </a:xfrm>
              <a:custGeom>
                <a:avLst/>
                <a:gdLst>
                  <a:gd name="T0" fmla="*/ 0 w 6"/>
                  <a:gd name="T1" fmla="*/ 0 h 5"/>
                  <a:gd name="T2" fmla="*/ 3 w 6"/>
                  <a:gd name="T3" fmla="*/ 0 h 5"/>
                  <a:gd name="T4" fmla="*/ 6 w 6"/>
                  <a:gd name="T5" fmla="*/ 2 h 5"/>
                  <a:gd name="T6" fmla="*/ 2 w 6"/>
                  <a:gd name="T7" fmla="*/ 5 h 5"/>
                  <a:gd name="T8" fmla="*/ 0 w 6"/>
                  <a:gd name="T9" fmla="*/ 2 h 5"/>
                  <a:gd name="T10" fmla="*/ 0 w 6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2"/>
                      <a:pt x="6" y="2"/>
                    </a:cubicBezTo>
                    <a:cubicBezTo>
                      <a:pt x="5" y="4"/>
                      <a:pt x="4" y="5"/>
                      <a:pt x="2" y="5"/>
                    </a:cubicBezTo>
                    <a:cubicBezTo>
                      <a:pt x="1" y="5"/>
                      <a:pt x="0" y="3"/>
                      <a:pt x="0" y="2"/>
                    </a:cubicBezTo>
                    <a:cubicBezTo>
                      <a:pt x="0" y="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50">
                <a:extLst>
                  <a:ext uri="{FF2B5EF4-FFF2-40B4-BE49-F238E27FC236}">
                    <a16:creationId xmlns:a16="http://schemas.microsoft.com/office/drawing/2014/main" id="{D8F9E38F-73BB-4A76-879C-702435AB68A8}"/>
                  </a:ext>
                </a:extLst>
              </p:cNvPr>
              <p:cNvSpPr/>
              <p:nvPr/>
            </p:nvSpPr>
            <p:spPr bwMode="auto">
              <a:xfrm>
                <a:off x="6354257" y="3119114"/>
                <a:ext cx="14870" cy="19827"/>
              </a:xfrm>
              <a:custGeom>
                <a:avLst/>
                <a:gdLst>
                  <a:gd name="T0" fmla="*/ 1 w 6"/>
                  <a:gd name="T1" fmla="*/ 0 h 8"/>
                  <a:gd name="T2" fmla="*/ 5 w 6"/>
                  <a:gd name="T3" fmla="*/ 8 h 8"/>
                  <a:gd name="T4" fmla="*/ 0 w 6"/>
                  <a:gd name="T5" fmla="*/ 1 h 8"/>
                  <a:gd name="T6" fmla="*/ 0 w 6"/>
                  <a:gd name="T7" fmla="*/ 0 h 8"/>
                  <a:gd name="T8" fmla="*/ 2 w 6"/>
                  <a:gd name="T9" fmla="*/ 0 h 8"/>
                  <a:gd name="T10" fmla="*/ 2 w 6"/>
                  <a:gd name="T11" fmla="*/ 1 h 8"/>
                  <a:gd name="T12" fmla="*/ 1 w 6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1" y="0"/>
                    </a:moveTo>
                    <a:cubicBezTo>
                      <a:pt x="4" y="3"/>
                      <a:pt x="6" y="4"/>
                      <a:pt x="5" y="8"/>
                    </a:cubicBezTo>
                    <a:cubicBezTo>
                      <a:pt x="4" y="8"/>
                      <a:pt x="0" y="3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51">
                <a:extLst>
                  <a:ext uri="{FF2B5EF4-FFF2-40B4-BE49-F238E27FC236}">
                    <a16:creationId xmlns:a16="http://schemas.microsoft.com/office/drawing/2014/main" id="{0DE77F28-2288-4B20-AB4A-F3557EA9E630}"/>
                  </a:ext>
                </a:extLst>
              </p:cNvPr>
              <p:cNvSpPr/>
              <p:nvPr/>
            </p:nvSpPr>
            <p:spPr bwMode="auto">
              <a:xfrm>
                <a:off x="6329473" y="3075742"/>
                <a:ext cx="19827" cy="17349"/>
              </a:xfrm>
              <a:custGeom>
                <a:avLst/>
                <a:gdLst>
                  <a:gd name="T0" fmla="*/ 1 w 8"/>
                  <a:gd name="T1" fmla="*/ 0 h 7"/>
                  <a:gd name="T2" fmla="*/ 5 w 8"/>
                  <a:gd name="T3" fmla="*/ 7 h 7"/>
                  <a:gd name="T4" fmla="*/ 0 w 8"/>
                  <a:gd name="T5" fmla="*/ 1 h 7"/>
                  <a:gd name="T6" fmla="*/ 0 w 8"/>
                  <a:gd name="T7" fmla="*/ 1 h 7"/>
                  <a:gd name="T8" fmla="*/ 1 w 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1" y="0"/>
                    </a:moveTo>
                    <a:cubicBezTo>
                      <a:pt x="3" y="1"/>
                      <a:pt x="8" y="7"/>
                      <a:pt x="5" y="7"/>
                    </a:cubicBezTo>
                    <a:cubicBezTo>
                      <a:pt x="4" y="7"/>
                      <a:pt x="0" y="3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6347561-162F-48F3-9C16-4D053CD96CEE}"/>
                </a:ext>
              </a:extLst>
            </p:cNvPr>
            <p:cNvGrpSpPr/>
            <p:nvPr/>
          </p:nvGrpSpPr>
          <p:grpSpPr>
            <a:xfrm>
              <a:off x="3924218" y="3542627"/>
              <a:ext cx="1087050" cy="1744890"/>
              <a:chOff x="3211966" y="2860121"/>
              <a:chExt cx="931879" cy="1485803"/>
            </a:xfrm>
            <a:grpFill/>
          </p:grpSpPr>
          <p:sp>
            <p:nvSpPr>
              <p:cNvPr id="187" name="Freeform 94">
                <a:extLst>
                  <a:ext uri="{FF2B5EF4-FFF2-40B4-BE49-F238E27FC236}">
                    <a16:creationId xmlns:a16="http://schemas.microsoft.com/office/drawing/2014/main" id="{FFAB932A-EE75-4345-9A59-4F0B917DFEA4}"/>
                  </a:ext>
                </a:extLst>
              </p:cNvPr>
              <p:cNvSpPr/>
              <p:nvPr/>
            </p:nvSpPr>
            <p:spPr bwMode="auto">
              <a:xfrm>
                <a:off x="3822892" y="3105483"/>
                <a:ext cx="47090" cy="35937"/>
              </a:xfrm>
              <a:custGeom>
                <a:avLst/>
                <a:gdLst>
                  <a:gd name="T0" fmla="*/ 7 w 19"/>
                  <a:gd name="T1" fmla="*/ 0 h 15"/>
                  <a:gd name="T2" fmla="*/ 13 w 19"/>
                  <a:gd name="T3" fmla="*/ 3 h 15"/>
                  <a:gd name="T4" fmla="*/ 17 w 19"/>
                  <a:gd name="T5" fmla="*/ 3 h 15"/>
                  <a:gd name="T6" fmla="*/ 19 w 19"/>
                  <a:gd name="T7" fmla="*/ 6 h 15"/>
                  <a:gd name="T8" fmla="*/ 11 w 19"/>
                  <a:gd name="T9" fmla="*/ 15 h 15"/>
                  <a:gd name="T10" fmla="*/ 0 w 19"/>
                  <a:gd name="T11" fmla="*/ 7 h 15"/>
                  <a:gd name="T12" fmla="*/ 5 w 19"/>
                  <a:gd name="T13" fmla="*/ 0 h 15"/>
                  <a:gd name="T14" fmla="*/ 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7" y="0"/>
                    </a:moveTo>
                    <a:cubicBezTo>
                      <a:pt x="8" y="1"/>
                      <a:pt x="10" y="3"/>
                      <a:pt x="13" y="3"/>
                    </a:cubicBezTo>
                    <a:cubicBezTo>
                      <a:pt x="13" y="7"/>
                      <a:pt x="16" y="3"/>
                      <a:pt x="17" y="3"/>
                    </a:cubicBezTo>
                    <a:cubicBezTo>
                      <a:pt x="18" y="3"/>
                      <a:pt x="19" y="5"/>
                      <a:pt x="19" y="6"/>
                    </a:cubicBezTo>
                    <a:cubicBezTo>
                      <a:pt x="19" y="9"/>
                      <a:pt x="15" y="15"/>
                      <a:pt x="11" y="15"/>
                    </a:cubicBezTo>
                    <a:cubicBezTo>
                      <a:pt x="7" y="15"/>
                      <a:pt x="0" y="10"/>
                      <a:pt x="0" y="7"/>
                    </a:cubicBezTo>
                    <a:cubicBezTo>
                      <a:pt x="0" y="3"/>
                      <a:pt x="2" y="0"/>
                      <a:pt x="5" y="0"/>
                    </a:cubicBezTo>
                    <a:cubicBezTo>
                      <a:pt x="6" y="0"/>
                      <a:pt x="7" y="1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96">
                <a:extLst>
                  <a:ext uri="{FF2B5EF4-FFF2-40B4-BE49-F238E27FC236}">
                    <a16:creationId xmlns:a16="http://schemas.microsoft.com/office/drawing/2014/main" id="{234F51DB-3C51-457D-B66A-92E791464BD6}"/>
                  </a:ext>
                </a:extLst>
              </p:cNvPr>
              <p:cNvSpPr/>
              <p:nvPr/>
            </p:nvSpPr>
            <p:spPr bwMode="auto">
              <a:xfrm>
                <a:off x="3211966" y="2860121"/>
                <a:ext cx="931879" cy="1485803"/>
              </a:xfrm>
              <a:custGeom>
                <a:avLst/>
                <a:gdLst>
                  <a:gd name="T0" fmla="*/ 57 w 381"/>
                  <a:gd name="T1" fmla="*/ 584 h 607"/>
                  <a:gd name="T2" fmla="*/ 63 w 381"/>
                  <a:gd name="T3" fmla="*/ 573 h 607"/>
                  <a:gd name="T4" fmla="*/ 51 w 381"/>
                  <a:gd name="T5" fmla="*/ 536 h 607"/>
                  <a:gd name="T6" fmla="*/ 53 w 381"/>
                  <a:gd name="T7" fmla="*/ 512 h 607"/>
                  <a:gd name="T8" fmla="*/ 63 w 381"/>
                  <a:gd name="T9" fmla="*/ 514 h 607"/>
                  <a:gd name="T10" fmla="*/ 70 w 381"/>
                  <a:gd name="T11" fmla="*/ 467 h 607"/>
                  <a:gd name="T12" fmla="*/ 65 w 381"/>
                  <a:gd name="T13" fmla="*/ 447 h 607"/>
                  <a:gd name="T14" fmla="*/ 65 w 381"/>
                  <a:gd name="T15" fmla="*/ 432 h 607"/>
                  <a:gd name="T16" fmla="*/ 77 w 381"/>
                  <a:gd name="T17" fmla="*/ 405 h 607"/>
                  <a:gd name="T18" fmla="*/ 82 w 381"/>
                  <a:gd name="T19" fmla="*/ 351 h 607"/>
                  <a:gd name="T20" fmla="*/ 90 w 381"/>
                  <a:gd name="T21" fmla="*/ 311 h 607"/>
                  <a:gd name="T22" fmla="*/ 91 w 381"/>
                  <a:gd name="T23" fmla="*/ 259 h 607"/>
                  <a:gd name="T24" fmla="*/ 59 w 381"/>
                  <a:gd name="T25" fmla="*/ 235 h 607"/>
                  <a:gd name="T26" fmla="*/ 35 w 381"/>
                  <a:gd name="T27" fmla="*/ 203 h 607"/>
                  <a:gd name="T28" fmla="*/ 15 w 381"/>
                  <a:gd name="T29" fmla="*/ 167 h 607"/>
                  <a:gd name="T30" fmla="*/ 0 w 381"/>
                  <a:gd name="T31" fmla="*/ 143 h 607"/>
                  <a:gd name="T32" fmla="*/ 7 w 381"/>
                  <a:gd name="T33" fmla="*/ 124 h 607"/>
                  <a:gd name="T34" fmla="*/ 21 w 381"/>
                  <a:gd name="T35" fmla="*/ 84 h 607"/>
                  <a:gd name="T36" fmla="*/ 32 w 381"/>
                  <a:gd name="T37" fmla="*/ 66 h 607"/>
                  <a:gd name="T38" fmla="*/ 30 w 381"/>
                  <a:gd name="T39" fmla="*/ 59 h 607"/>
                  <a:gd name="T40" fmla="*/ 33 w 381"/>
                  <a:gd name="T41" fmla="*/ 33 h 607"/>
                  <a:gd name="T42" fmla="*/ 38 w 381"/>
                  <a:gd name="T43" fmla="*/ 30 h 607"/>
                  <a:gd name="T44" fmla="*/ 53 w 381"/>
                  <a:gd name="T45" fmla="*/ 11 h 607"/>
                  <a:gd name="T46" fmla="*/ 83 w 381"/>
                  <a:gd name="T47" fmla="*/ 3 h 607"/>
                  <a:gd name="T48" fmla="*/ 82 w 381"/>
                  <a:gd name="T49" fmla="*/ 27 h 607"/>
                  <a:gd name="T50" fmla="*/ 89 w 381"/>
                  <a:gd name="T51" fmla="*/ 8 h 607"/>
                  <a:gd name="T52" fmla="*/ 95 w 381"/>
                  <a:gd name="T53" fmla="*/ 3 h 607"/>
                  <a:gd name="T54" fmla="*/ 126 w 381"/>
                  <a:gd name="T55" fmla="*/ 15 h 607"/>
                  <a:gd name="T56" fmla="*/ 148 w 381"/>
                  <a:gd name="T57" fmla="*/ 13 h 607"/>
                  <a:gd name="T58" fmla="*/ 152 w 381"/>
                  <a:gd name="T59" fmla="*/ 17 h 607"/>
                  <a:gd name="T60" fmla="*/ 176 w 381"/>
                  <a:gd name="T61" fmla="*/ 32 h 607"/>
                  <a:gd name="T62" fmla="*/ 214 w 381"/>
                  <a:gd name="T63" fmla="*/ 54 h 607"/>
                  <a:gd name="T64" fmla="*/ 230 w 381"/>
                  <a:gd name="T65" fmla="*/ 58 h 607"/>
                  <a:gd name="T66" fmla="*/ 253 w 381"/>
                  <a:gd name="T67" fmla="*/ 84 h 607"/>
                  <a:gd name="T68" fmla="*/ 249 w 381"/>
                  <a:gd name="T69" fmla="*/ 110 h 607"/>
                  <a:gd name="T70" fmla="*/ 262 w 381"/>
                  <a:gd name="T71" fmla="*/ 120 h 607"/>
                  <a:gd name="T72" fmla="*/ 296 w 381"/>
                  <a:gd name="T73" fmla="*/ 114 h 607"/>
                  <a:gd name="T74" fmla="*/ 304 w 381"/>
                  <a:gd name="T75" fmla="*/ 124 h 607"/>
                  <a:gd name="T76" fmla="*/ 334 w 381"/>
                  <a:gd name="T77" fmla="*/ 124 h 607"/>
                  <a:gd name="T78" fmla="*/ 374 w 381"/>
                  <a:gd name="T79" fmla="*/ 143 h 607"/>
                  <a:gd name="T80" fmla="*/ 357 w 381"/>
                  <a:gd name="T81" fmla="*/ 201 h 607"/>
                  <a:gd name="T82" fmla="*/ 346 w 381"/>
                  <a:gd name="T83" fmla="*/ 243 h 607"/>
                  <a:gd name="T84" fmla="*/ 339 w 381"/>
                  <a:gd name="T85" fmla="*/ 263 h 607"/>
                  <a:gd name="T86" fmla="*/ 315 w 381"/>
                  <a:gd name="T87" fmla="*/ 292 h 607"/>
                  <a:gd name="T88" fmla="*/ 279 w 381"/>
                  <a:gd name="T89" fmla="*/ 308 h 607"/>
                  <a:gd name="T90" fmla="*/ 268 w 381"/>
                  <a:gd name="T91" fmla="*/ 341 h 607"/>
                  <a:gd name="T92" fmla="*/ 252 w 381"/>
                  <a:gd name="T93" fmla="*/ 363 h 607"/>
                  <a:gd name="T94" fmla="*/ 202 w 381"/>
                  <a:gd name="T95" fmla="*/ 399 h 607"/>
                  <a:gd name="T96" fmla="*/ 193 w 381"/>
                  <a:gd name="T97" fmla="*/ 402 h 607"/>
                  <a:gd name="T98" fmla="*/ 201 w 381"/>
                  <a:gd name="T99" fmla="*/ 425 h 607"/>
                  <a:gd name="T100" fmla="*/ 159 w 381"/>
                  <a:gd name="T101" fmla="*/ 440 h 607"/>
                  <a:gd name="T102" fmla="*/ 156 w 381"/>
                  <a:gd name="T103" fmla="*/ 460 h 607"/>
                  <a:gd name="T104" fmla="*/ 133 w 381"/>
                  <a:gd name="T105" fmla="*/ 462 h 607"/>
                  <a:gd name="T106" fmla="*/ 146 w 381"/>
                  <a:gd name="T107" fmla="*/ 475 h 607"/>
                  <a:gd name="T108" fmla="*/ 139 w 381"/>
                  <a:gd name="T109" fmla="*/ 480 h 607"/>
                  <a:gd name="T110" fmla="*/ 116 w 381"/>
                  <a:gd name="T111" fmla="*/ 512 h 607"/>
                  <a:gd name="T112" fmla="*/ 114 w 381"/>
                  <a:gd name="T113" fmla="*/ 550 h 607"/>
                  <a:gd name="T114" fmla="*/ 104 w 381"/>
                  <a:gd name="T115" fmla="*/ 57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81" h="607">
                    <a:moveTo>
                      <a:pt x="74" y="595"/>
                    </a:moveTo>
                    <a:cubicBezTo>
                      <a:pt x="66" y="595"/>
                      <a:pt x="64" y="591"/>
                      <a:pt x="60" y="587"/>
                    </a:cubicBezTo>
                    <a:cubicBezTo>
                      <a:pt x="59" y="586"/>
                      <a:pt x="57" y="585"/>
                      <a:pt x="57" y="584"/>
                    </a:cubicBezTo>
                    <a:cubicBezTo>
                      <a:pt x="57" y="582"/>
                      <a:pt x="63" y="582"/>
                      <a:pt x="63" y="580"/>
                    </a:cubicBezTo>
                    <a:cubicBezTo>
                      <a:pt x="62" y="579"/>
                      <a:pt x="61" y="579"/>
                      <a:pt x="61" y="578"/>
                    </a:cubicBezTo>
                    <a:cubicBezTo>
                      <a:pt x="61" y="577"/>
                      <a:pt x="63" y="575"/>
                      <a:pt x="63" y="573"/>
                    </a:cubicBezTo>
                    <a:cubicBezTo>
                      <a:pt x="63" y="566"/>
                      <a:pt x="55" y="568"/>
                      <a:pt x="55" y="561"/>
                    </a:cubicBezTo>
                    <a:cubicBezTo>
                      <a:pt x="55" y="559"/>
                      <a:pt x="55" y="559"/>
                      <a:pt x="55" y="557"/>
                    </a:cubicBezTo>
                    <a:cubicBezTo>
                      <a:pt x="55" y="551"/>
                      <a:pt x="51" y="541"/>
                      <a:pt x="51" y="536"/>
                    </a:cubicBezTo>
                    <a:cubicBezTo>
                      <a:pt x="51" y="531"/>
                      <a:pt x="57" y="529"/>
                      <a:pt x="57" y="524"/>
                    </a:cubicBezTo>
                    <a:cubicBezTo>
                      <a:pt x="57" y="522"/>
                      <a:pt x="54" y="518"/>
                      <a:pt x="53" y="514"/>
                    </a:cubicBezTo>
                    <a:cubicBezTo>
                      <a:pt x="53" y="512"/>
                      <a:pt x="53" y="512"/>
                      <a:pt x="53" y="512"/>
                    </a:cubicBezTo>
                    <a:cubicBezTo>
                      <a:pt x="53" y="512"/>
                      <a:pt x="53" y="512"/>
                      <a:pt x="53" y="512"/>
                    </a:cubicBezTo>
                    <a:cubicBezTo>
                      <a:pt x="53" y="510"/>
                      <a:pt x="55" y="508"/>
                      <a:pt x="56" y="508"/>
                    </a:cubicBezTo>
                    <a:cubicBezTo>
                      <a:pt x="61" y="508"/>
                      <a:pt x="59" y="514"/>
                      <a:pt x="63" y="514"/>
                    </a:cubicBezTo>
                    <a:cubicBezTo>
                      <a:pt x="73" y="471"/>
                      <a:pt x="73" y="471"/>
                      <a:pt x="73" y="471"/>
                    </a:cubicBezTo>
                    <a:cubicBezTo>
                      <a:pt x="73" y="467"/>
                      <a:pt x="73" y="467"/>
                      <a:pt x="73" y="467"/>
                    </a:cubicBezTo>
                    <a:cubicBezTo>
                      <a:pt x="72" y="467"/>
                      <a:pt x="71" y="467"/>
                      <a:pt x="70" y="467"/>
                    </a:cubicBezTo>
                    <a:cubicBezTo>
                      <a:pt x="68" y="468"/>
                      <a:pt x="68" y="470"/>
                      <a:pt x="66" y="470"/>
                    </a:cubicBezTo>
                    <a:cubicBezTo>
                      <a:pt x="64" y="470"/>
                      <a:pt x="62" y="463"/>
                      <a:pt x="62" y="460"/>
                    </a:cubicBezTo>
                    <a:cubicBezTo>
                      <a:pt x="62" y="455"/>
                      <a:pt x="64" y="452"/>
                      <a:pt x="65" y="447"/>
                    </a:cubicBezTo>
                    <a:cubicBezTo>
                      <a:pt x="67" y="447"/>
                      <a:pt x="68" y="446"/>
                      <a:pt x="68" y="446"/>
                    </a:cubicBezTo>
                    <a:cubicBezTo>
                      <a:pt x="68" y="444"/>
                      <a:pt x="66" y="442"/>
                      <a:pt x="66" y="442"/>
                    </a:cubicBezTo>
                    <a:cubicBezTo>
                      <a:pt x="65" y="442"/>
                      <a:pt x="65" y="434"/>
                      <a:pt x="65" y="432"/>
                    </a:cubicBezTo>
                    <a:cubicBezTo>
                      <a:pt x="65" y="426"/>
                      <a:pt x="69" y="419"/>
                      <a:pt x="71" y="415"/>
                    </a:cubicBezTo>
                    <a:cubicBezTo>
                      <a:pt x="72" y="413"/>
                      <a:pt x="73" y="409"/>
                      <a:pt x="74" y="407"/>
                    </a:cubicBezTo>
                    <a:cubicBezTo>
                      <a:pt x="75" y="406"/>
                      <a:pt x="77" y="406"/>
                      <a:pt x="77" y="405"/>
                    </a:cubicBezTo>
                    <a:cubicBezTo>
                      <a:pt x="79" y="398"/>
                      <a:pt x="79" y="394"/>
                      <a:pt x="81" y="387"/>
                    </a:cubicBezTo>
                    <a:cubicBezTo>
                      <a:pt x="80" y="365"/>
                      <a:pt x="80" y="365"/>
                      <a:pt x="80" y="365"/>
                    </a:cubicBezTo>
                    <a:cubicBezTo>
                      <a:pt x="79" y="360"/>
                      <a:pt x="82" y="356"/>
                      <a:pt x="82" y="351"/>
                    </a:cubicBezTo>
                    <a:cubicBezTo>
                      <a:pt x="82" y="341"/>
                      <a:pt x="88" y="333"/>
                      <a:pt x="88" y="324"/>
                    </a:cubicBezTo>
                    <a:cubicBezTo>
                      <a:pt x="88" y="323"/>
                      <a:pt x="88" y="322"/>
                      <a:pt x="88" y="321"/>
                    </a:cubicBezTo>
                    <a:cubicBezTo>
                      <a:pt x="88" y="319"/>
                      <a:pt x="90" y="314"/>
                      <a:pt x="90" y="311"/>
                    </a:cubicBezTo>
                    <a:cubicBezTo>
                      <a:pt x="90" y="302"/>
                      <a:pt x="90" y="302"/>
                      <a:pt x="90" y="298"/>
                    </a:cubicBezTo>
                    <a:cubicBezTo>
                      <a:pt x="90" y="294"/>
                      <a:pt x="93" y="287"/>
                      <a:pt x="93" y="282"/>
                    </a:cubicBezTo>
                    <a:cubicBezTo>
                      <a:pt x="93" y="279"/>
                      <a:pt x="92" y="262"/>
                      <a:pt x="91" y="259"/>
                    </a:cubicBezTo>
                    <a:cubicBezTo>
                      <a:pt x="88" y="252"/>
                      <a:pt x="84" y="248"/>
                      <a:pt x="78" y="245"/>
                    </a:cubicBezTo>
                    <a:cubicBezTo>
                      <a:pt x="74" y="243"/>
                      <a:pt x="71" y="244"/>
                      <a:pt x="68" y="241"/>
                    </a:cubicBezTo>
                    <a:cubicBezTo>
                      <a:pt x="64" y="237"/>
                      <a:pt x="63" y="236"/>
                      <a:pt x="59" y="235"/>
                    </a:cubicBezTo>
                    <a:cubicBezTo>
                      <a:pt x="51" y="232"/>
                      <a:pt x="47" y="228"/>
                      <a:pt x="41" y="223"/>
                    </a:cubicBezTo>
                    <a:cubicBezTo>
                      <a:pt x="39" y="221"/>
                      <a:pt x="40" y="218"/>
                      <a:pt x="40" y="214"/>
                    </a:cubicBezTo>
                    <a:cubicBezTo>
                      <a:pt x="40" y="210"/>
                      <a:pt x="36" y="207"/>
                      <a:pt x="35" y="203"/>
                    </a:cubicBezTo>
                    <a:cubicBezTo>
                      <a:pt x="32" y="196"/>
                      <a:pt x="27" y="191"/>
                      <a:pt x="25" y="185"/>
                    </a:cubicBezTo>
                    <a:cubicBezTo>
                      <a:pt x="23" y="178"/>
                      <a:pt x="21" y="175"/>
                      <a:pt x="18" y="169"/>
                    </a:cubicBezTo>
                    <a:cubicBezTo>
                      <a:pt x="18" y="167"/>
                      <a:pt x="16" y="168"/>
                      <a:pt x="15" y="167"/>
                    </a:cubicBezTo>
                    <a:cubicBezTo>
                      <a:pt x="13" y="165"/>
                      <a:pt x="12" y="161"/>
                      <a:pt x="11" y="159"/>
                    </a:cubicBezTo>
                    <a:cubicBezTo>
                      <a:pt x="10" y="157"/>
                      <a:pt x="8" y="158"/>
                      <a:pt x="7" y="157"/>
                    </a:cubicBezTo>
                    <a:cubicBezTo>
                      <a:pt x="4" y="154"/>
                      <a:pt x="0" y="148"/>
                      <a:pt x="0" y="143"/>
                    </a:cubicBezTo>
                    <a:cubicBezTo>
                      <a:pt x="0" y="139"/>
                      <a:pt x="2" y="135"/>
                      <a:pt x="3" y="134"/>
                    </a:cubicBezTo>
                    <a:cubicBezTo>
                      <a:pt x="5" y="130"/>
                      <a:pt x="11" y="129"/>
                      <a:pt x="12" y="124"/>
                    </a:cubicBezTo>
                    <a:cubicBezTo>
                      <a:pt x="9" y="122"/>
                      <a:pt x="9" y="124"/>
                      <a:pt x="7" y="124"/>
                    </a:cubicBezTo>
                    <a:cubicBezTo>
                      <a:pt x="3" y="124"/>
                      <a:pt x="3" y="118"/>
                      <a:pt x="3" y="114"/>
                    </a:cubicBezTo>
                    <a:cubicBezTo>
                      <a:pt x="3" y="107"/>
                      <a:pt x="10" y="109"/>
                      <a:pt x="9" y="96"/>
                    </a:cubicBezTo>
                    <a:cubicBezTo>
                      <a:pt x="17" y="96"/>
                      <a:pt x="19" y="88"/>
                      <a:pt x="21" y="84"/>
                    </a:cubicBezTo>
                    <a:cubicBezTo>
                      <a:pt x="24" y="77"/>
                      <a:pt x="32" y="79"/>
                      <a:pt x="33" y="72"/>
                    </a:cubicBezTo>
                    <a:cubicBezTo>
                      <a:pt x="32" y="71"/>
                      <a:pt x="30" y="70"/>
                      <a:pt x="30" y="69"/>
                    </a:cubicBezTo>
                    <a:cubicBezTo>
                      <a:pt x="32" y="66"/>
                      <a:pt x="32" y="66"/>
                      <a:pt x="32" y="66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6"/>
                      <a:pt x="32" y="66"/>
                      <a:pt x="32" y="65"/>
                    </a:cubicBezTo>
                    <a:cubicBezTo>
                      <a:pt x="32" y="63"/>
                      <a:pt x="30" y="61"/>
                      <a:pt x="30" y="59"/>
                    </a:cubicBezTo>
                    <a:cubicBezTo>
                      <a:pt x="30" y="55"/>
                      <a:pt x="31" y="54"/>
                      <a:pt x="31" y="51"/>
                    </a:cubicBezTo>
                    <a:cubicBezTo>
                      <a:pt x="31" y="45"/>
                      <a:pt x="26" y="46"/>
                      <a:pt x="26" y="41"/>
                    </a:cubicBezTo>
                    <a:cubicBezTo>
                      <a:pt x="26" y="37"/>
                      <a:pt x="32" y="35"/>
                      <a:pt x="33" y="33"/>
                    </a:cubicBezTo>
                    <a:cubicBezTo>
                      <a:pt x="36" y="33"/>
                      <a:pt x="35" y="33"/>
                      <a:pt x="37" y="33"/>
                    </a:cubicBezTo>
                    <a:cubicBezTo>
                      <a:pt x="37" y="32"/>
                      <a:pt x="37" y="32"/>
                      <a:pt x="37" y="31"/>
                    </a:cubicBezTo>
                    <a:cubicBezTo>
                      <a:pt x="37" y="31"/>
                      <a:pt x="38" y="30"/>
                      <a:pt x="38" y="30"/>
                    </a:cubicBezTo>
                    <a:cubicBezTo>
                      <a:pt x="38" y="27"/>
                      <a:pt x="41" y="26"/>
                      <a:pt x="43" y="25"/>
                    </a:cubicBezTo>
                    <a:cubicBezTo>
                      <a:pt x="45" y="24"/>
                      <a:pt x="45" y="20"/>
                      <a:pt x="46" y="18"/>
                    </a:cubicBezTo>
                    <a:cubicBezTo>
                      <a:pt x="47" y="13"/>
                      <a:pt x="50" y="12"/>
                      <a:pt x="53" y="11"/>
                    </a:cubicBezTo>
                    <a:cubicBezTo>
                      <a:pt x="60" y="9"/>
                      <a:pt x="65" y="8"/>
                      <a:pt x="72" y="5"/>
                    </a:cubicBezTo>
                    <a:cubicBezTo>
                      <a:pt x="76" y="4"/>
                      <a:pt x="77" y="0"/>
                      <a:pt x="80" y="0"/>
                    </a:cubicBezTo>
                    <a:cubicBezTo>
                      <a:pt x="82" y="0"/>
                      <a:pt x="83" y="3"/>
                      <a:pt x="83" y="3"/>
                    </a:cubicBezTo>
                    <a:cubicBezTo>
                      <a:pt x="83" y="6"/>
                      <a:pt x="81" y="7"/>
                      <a:pt x="80" y="7"/>
                    </a:cubicBezTo>
                    <a:cubicBezTo>
                      <a:pt x="79" y="11"/>
                      <a:pt x="77" y="16"/>
                      <a:pt x="77" y="19"/>
                    </a:cubicBezTo>
                    <a:cubicBezTo>
                      <a:pt x="77" y="22"/>
                      <a:pt x="79" y="27"/>
                      <a:pt x="82" y="27"/>
                    </a:cubicBezTo>
                    <a:cubicBezTo>
                      <a:pt x="83" y="27"/>
                      <a:pt x="85" y="24"/>
                      <a:pt x="85" y="23"/>
                    </a:cubicBezTo>
                    <a:cubicBezTo>
                      <a:pt x="85" y="19"/>
                      <a:pt x="82" y="17"/>
                      <a:pt x="82" y="14"/>
                    </a:cubicBezTo>
                    <a:cubicBezTo>
                      <a:pt x="82" y="9"/>
                      <a:pt x="86" y="10"/>
                      <a:pt x="89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4" y="5"/>
                      <a:pt x="90" y="6"/>
                      <a:pt x="90" y="3"/>
                    </a:cubicBezTo>
                    <a:cubicBezTo>
                      <a:pt x="95" y="3"/>
                      <a:pt x="95" y="3"/>
                      <a:pt x="95" y="3"/>
                    </a:cubicBezTo>
                    <a:cubicBezTo>
                      <a:pt x="96" y="7"/>
                      <a:pt x="103" y="9"/>
                      <a:pt x="107" y="10"/>
                    </a:cubicBezTo>
                    <a:cubicBezTo>
                      <a:pt x="107" y="13"/>
                      <a:pt x="109" y="15"/>
                      <a:pt x="111" y="15"/>
                    </a:cubicBezTo>
                    <a:cubicBezTo>
                      <a:pt x="115" y="15"/>
                      <a:pt x="123" y="15"/>
                      <a:pt x="126" y="15"/>
                    </a:cubicBezTo>
                    <a:cubicBezTo>
                      <a:pt x="126" y="18"/>
                      <a:pt x="129" y="18"/>
                      <a:pt x="132" y="18"/>
                    </a:cubicBezTo>
                    <a:cubicBezTo>
                      <a:pt x="136" y="18"/>
                      <a:pt x="139" y="18"/>
                      <a:pt x="141" y="14"/>
                    </a:cubicBezTo>
                    <a:cubicBezTo>
                      <a:pt x="141" y="13"/>
                      <a:pt x="147" y="13"/>
                      <a:pt x="148" y="13"/>
                    </a:cubicBezTo>
                    <a:cubicBezTo>
                      <a:pt x="151" y="13"/>
                      <a:pt x="156" y="14"/>
                      <a:pt x="156" y="14"/>
                    </a:cubicBezTo>
                    <a:cubicBezTo>
                      <a:pt x="155" y="15"/>
                      <a:pt x="152" y="15"/>
                      <a:pt x="152" y="14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54" y="21"/>
                      <a:pt x="160" y="21"/>
                      <a:pt x="164" y="23"/>
                    </a:cubicBezTo>
                    <a:cubicBezTo>
                      <a:pt x="168" y="24"/>
                      <a:pt x="167" y="28"/>
                      <a:pt x="168" y="32"/>
                    </a:cubicBezTo>
                    <a:cubicBezTo>
                      <a:pt x="176" y="32"/>
                      <a:pt x="176" y="32"/>
                      <a:pt x="176" y="32"/>
                    </a:cubicBezTo>
                    <a:cubicBezTo>
                      <a:pt x="181" y="37"/>
                      <a:pt x="184" y="37"/>
                      <a:pt x="187" y="44"/>
                    </a:cubicBezTo>
                    <a:cubicBezTo>
                      <a:pt x="188" y="45"/>
                      <a:pt x="190" y="46"/>
                      <a:pt x="192" y="46"/>
                    </a:cubicBezTo>
                    <a:cubicBezTo>
                      <a:pt x="194" y="54"/>
                      <a:pt x="206" y="53"/>
                      <a:pt x="214" y="54"/>
                    </a:cubicBezTo>
                    <a:cubicBezTo>
                      <a:pt x="221" y="54"/>
                      <a:pt x="221" y="54"/>
                      <a:pt x="221" y="54"/>
                    </a:cubicBezTo>
                    <a:cubicBezTo>
                      <a:pt x="223" y="55"/>
                      <a:pt x="228" y="57"/>
                      <a:pt x="230" y="57"/>
                    </a:cubicBezTo>
                    <a:cubicBezTo>
                      <a:pt x="230" y="58"/>
                      <a:pt x="230" y="58"/>
                      <a:pt x="230" y="58"/>
                    </a:cubicBezTo>
                    <a:cubicBezTo>
                      <a:pt x="231" y="58"/>
                      <a:pt x="232" y="58"/>
                      <a:pt x="232" y="58"/>
                    </a:cubicBezTo>
                    <a:cubicBezTo>
                      <a:pt x="237" y="58"/>
                      <a:pt x="243" y="67"/>
                      <a:pt x="248" y="68"/>
                    </a:cubicBezTo>
                    <a:cubicBezTo>
                      <a:pt x="248" y="72"/>
                      <a:pt x="251" y="81"/>
                      <a:pt x="253" y="84"/>
                    </a:cubicBezTo>
                    <a:cubicBezTo>
                      <a:pt x="254" y="87"/>
                      <a:pt x="258" y="87"/>
                      <a:pt x="258" y="90"/>
                    </a:cubicBezTo>
                    <a:cubicBezTo>
                      <a:pt x="253" y="96"/>
                      <a:pt x="245" y="99"/>
                      <a:pt x="245" y="107"/>
                    </a:cubicBezTo>
                    <a:cubicBezTo>
                      <a:pt x="245" y="110"/>
                      <a:pt x="248" y="110"/>
                      <a:pt x="249" y="110"/>
                    </a:cubicBezTo>
                    <a:cubicBezTo>
                      <a:pt x="252" y="112"/>
                      <a:pt x="253" y="114"/>
                      <a:pt x="254" y="117"/>
                    </a:cubicBezTo>
                    <a:cubicBezTo>
                      <a:pt x="261" y="117"/>
                      <a:pt x="261" y="117"/>
                      <a:pt x="261" y="117"/>
                    </a:cubicBezTo>
                    <a:cubicBezTo>
                      <a:pt x="261" y="118"/>
                      <a:pt x="261" y="120"/>
                      <a:pt x="262" y="120"/>
                    </a:cubicBezTo>
                    <a:cubicBezTo>
                      <a:pt x="263" y="120"/>
                      <a:pt x="265" y="118"/>
                      <a:pt x="265" y="117"/>
                    </a:cubicBezTo>
                    <a:cubicBezTo>
                      <a:pt x="268" y="112"/>
                      <a:pt x="272" y="106"/>
                      <a:pt x="276" y="106"/>
                    </a:cubicBezTo>
                    <a:cubicBezTo>
                      <a:pt x="282" y="106"/>
                      <a:pt x="292" y="112"/>
                      <a:pt x="296" y="114"/>
                    </a:cubicBezTo>
                    <a:cubicBezTo>
                      <a:pt x="298" y="115"/>
                      <a:pt x="300" y="115"/>
                      <a:pt x="301" y="117"/>
                    </a:cubicBezTo>
                    <a:cubicBezTo>
                      <a:pt x="302" y="120"/>
                      <a:pt x="302" y="122"/>
                      <a:pt x="302" y="124"/>
                    </a:cubicBezTo>
                    <a:cubicBezTo>
                      <a:pt x="304" y="124"/>
                      <a:pt x="304" y="124"/>
                      <a:pt x="304" y="124"/>
                    </a:cubicBezTo>
                    <a:cubicBezTo>
                      <a:pt x="306" y="123"/>
                      <a:pt x="307" y="121"/>
                      <a:pt x="310" y="121"/>
                    </a:cubicBezTo>
                    <a:cubicBezTo>
                      <a:pt x="316" y="121"/>
                      <a:pt x="317" y="126"/>
                      <a:pt x="323" y="126"/>
                    </a:cubicBezTo>
                    <a:cubicBezTo>
                      <a:pt x="334" y="124"/>
                      <a:pt x="334" y="124"/>
                      <a:pt x="334" y="124"/>
                    </a:cubicBezTo>
                    <a:cubicBezTo>
                      <a:pt x="339" y="125"/>
                      <a:pt x="344" y="127"/>
                      <a:pt x="347" y="129"/>
                    </a:cubicBezTo>
                    <a:cubicBezTo>
                      <a:pt x="350" y="133"/>
                      <a:pt x="359" y="141"/>
                      <a:pt x="363" y="143"/>
                    </a:cubicBezTo>
                    <a:cubicBezTo>
                      <a:pt x="367" y="144"/>
                      <a:pt x="370" y="142"/>
                      <a:pt x="374" y="143"/>
                    </a:cubicBezTo>
                    <a:cubicBezTo>
                      <a:pt x="380" y="145"/>
                      <a:pt x="381" y="151"/>
                      <a:pt x="381" y="157"/>
                    </a:cubicBezTo>
                    <a:cubicBezTo>
                      <a:pt x="381" y="178"/>
                      <a:pt x="369" y="184"/>
                      <a:pt x="362" y="195"/>
                    </a:cubicBezTo>
                    <a:cubicBezTo>
                      <a:pt x="360" y="198"/>
                      <a:pt x="359" y="199"/>
                      <a:pt x="357" y="201"/>
                    </a:cubicBezTo>
                    <a:cubicBezTo>
                      <a:pt x="354" y="206"/>
                      <a:pt x="351" y="206"/>
                      <a:pt x="348" y="209"/>
                    </a:cubicBezTo>
                    <a:cubicBezTo>
                      <a:pt x="344" y="213"/>
                      <a:pt x="348" y="223"/>
                      <a:pt x="348" y="230"/>
                    </a:cubicBezTo>
                    <a:cubicBezTo>
                      <a:pt x="348" y="235"/>
                      <a:pt x="346" y="239"/>
                      <a:pt x="346" y="243"/>
                    </a:cubicBezTo>
                    <a:cubicBezTo>
                      <a:pt x="346" y="245"/>
                      <a:pt x="345" y="246"/>
                      <a:pt x="345" y="247"/>
                    </a:cubicBezTo>
                    <a:cubicBezTo>
                      <a:pt x="344" y="248"/>
                      <a:pt x="341" y="251"/>
                      <a:pt x="341" y="253"/>
                    </a:cubicBezTo>
                    <a:cubicBezTo>
                      <a:pt x="341" y="256"/>
                      <a:pt x="340" y="262"/>
                      <a:pt x="339" y="263"/>
                    </a:cubicBezTo>
                    <a:cubicBezTo>
                      <a:pt x="335" y="270"/>
                      <a:pt x="334" y="273"/>
                      <a:pt x="329" y="278"/>
                    </a:cubicBezTo>
                    <a:cubicBezTo>
                      <a:pt x="328" y="280"/>
                      <a:pt x="329" y="283"/>
                      <a:pt x="328" y="285"/>
                    </a:cubicBezTo>
                    <a:cubicBezTo>
                      <a:pt x="326" y="288"/>
                      <a:pt x="320" y="292"/>
                      <a:pt x="315" y="292"/>
                    </a:cubicBezTo>
                    <a:cubicBezTo>
                      <a:pt x="310" y="292"/>
                      <a:pt x="306" y="292"/>
                      <a:pt x="301" y="294"/>
                    </a:cubicBezTo>
                    <a:cubicBezTo>
                      <a:pt x="300" y="295"/>
                      <a:pt x="299" y="296"/>
                      <a:pt x="298" y="297"/>
                    </a:cubicBezTo>
                    <a:cubicBezTo>
                      <a:pt x="292" y="304"/>
                      <a:pt x="284" y="300"/>
                      <a:pt x="279" y="308"/>
                    </a:cubicBezTo>
                    <a:cubicBezTo>
                      <a:pt x="277" y="312"/>
                      <a:pt x="273" y="312"/>
                      <a:pt x="271" y="314"/>
                    </a:cubicBezTo>
                    <a:cubicBezTo>
                      <a:pt x="267" y="318"/>
                      <a:pt x="268" y="322"/>
                      <a:pt x="268" y="327"/>
                    </a:cubicBezTo>
                    <a:cubicBezTo>
                      <a:pt x="268" y="341"/>
                      <a:pt x="268" y="341"/>
                      <a:pt x="268" y="341"/>
                    </a:cubicBezTo>
                    <a:cubicBezTo>
                      <a:pt x="262" y="343"/>
                      <a:pt x="259" y="348"/>
                      <a:pt x="256" y="354"/>
                    </a:cubicBezTo>
                    <a:cubicBezTo>
                      <a:pt x="256" y="354"/>
                      <a:pt x="256" y="354"/>
                      <a:pt x="256" y="354"/>
                    </a:cubicBezTo>
                    <a:cubicBezTo>
                      <a:pt x="254" y="358"/>
                      <a:pt x="255" y="360"/>
                      <a:pt x="252" y="363"/>
                    </a:cubicBezTo>
                    <a:cubicBezTo>
                      <a:pt x="247" y="371"/>
                      <a:pt x="241" y="372"/>
                      <a:pt x="236" y="380"/>
                    </a:cubicBezTo>
                    <a:cubicBezTo>
                      <a:pt x="231" y="388"/>
                      <a:pt x="229" y="402"/>
                      <a:pt x="215" y="402"/>
                    </a:cubicBezTo>
                    <a:cubicBezTo>
                      <a:pt x="211" y="402"/>
                      <a:pt x="204" y="399"/>
                      <a:pt x="202" y="399"/>
                    </a:cubicBezTo>
                    <a:cubicBezTo>
                      <a:pt x="198" y="399"/>
                      <a:pt x="195" y="396"/>
                      <a:pt x="190" y="396"/>
                    </a:cubicBezTo>
                    <a:cubicBezTo>
                      <a:pt x="189" y="396"/>
                      <a:pt x="188" y="396"/>
                      <a:pt x="188" y="397"/>
                    </a:cubicBezTo>
                    <a:cubicBezTo>
                      <a:pt x="188" y="400"/>
                      <a:pt x="192" y="401"/>
                      <a:pt x="193" y="402"/>
                    </a:cubicBezTo>
                    <a:cubicBezTo>
                      <a:pt x="195" y="404"/>
                      <a:pt x="195" y="408"/>
                      <a:pt x="197" y="411"/>
                    </a:cubicBezTo>
                    <a:cubicBezTo>
                      <a:pt x="197" y="414"/>
                      <a:pt x="202" y="414"/>
                      <a:pt x="202" y="417"/>
                    </a:cubicBezTo>
                    <a:cubicBezTo>
                      <a:pt x="202" y="421"/>
                      <a:pt x="202" y="423"/>
                      <a:pt x="201" y="425"/>
                    </a:cubicBezTo>
                    <a:cubicBezTo>
                      <a:pt x="198" y="429"/>
                      <a:pt x="196" y="431"/>
                      <a:pt x="193" y="434"/>
                    </a:cubicBezTo>
                    <a:cubicBezTo>
                      <a:pt x="188" y="439"/>
                      <a:pt x="182" y="437"/>
                      <a:pt x="175" y="440"/>
                    </a:cubicBezTo>
                    <a:cubicBezTo>
                      <a:pt x="171" y="441"/>
                      <a:pt x="161" y="438"/>
                      <a:pt x="159" y="440"/>
                    </a:cubicBezTo>
                    <a:cubicBezTo>
                      <a:pt x="155" y="444"/>
                      <a:pt x="158" y="453"/>
                      <a:pt x="156" y="457"/>
                    </a:cubicBezTo>
                    <a:cubicBezTo>
                      <a:pt x="156" y="456"/>
                      <a:pt x="156" y="456"/>
                      <a:pt x="156" y="456"/>
                    </a:cubicBezTo>
                    <a:cubicBezTo>
                      <a:pt x="156" y="457"/>
                      <a:pt x="156" y="459"/>
                      <a:pt x="156" y="460"/>
                    </a:cubicBezTo>
                    <a:cubicBezTo>
                      <a:pt x="156" y="461"/>
                      <a:pt x="151" y="463"/>
                      <a:pt x="149" y="463"/>
                    </a:cubicBezTo>
                    <a:cubicBezTo>
                      <a:pt x="143" y="463"/>
                      <a:pt x="142" y="459"/>
                      <a:pt x="136" y="459"/>
                    </a:cubicBezTo>
                    <a:cubicBezTo>
                      <a:pt x="134" y="459"/>
                      <a:pt x="133" y="461"/>
                      <a:pt x="133" y="462"/>
                    </a:cubicBezTo>
                    <a:cubicBezTo>
                      <a:pt x="133" y="467"/>
                      <a:pt x="137" y="474"/>
                      <a:pt x="139" y="474"/>
                    </a:cubicBezTo>
                    <a:cubicBezTo>
                      <a:pt x="141" y="474"/>
                      <a:pt x="143" y="472"/>
                      <a:pt x="144" y="472"/>
                    </a:cubicBezTo>
                    <a:cubicBezTo>
                      <a:pt x="145" y="473"/>
                      <a:pt x="146" y="473"/>
                      <a:pt x="146" y="475"/>
                    </a:cubicBezTo>
                    <a:cubicBezTo>
                      <a:pt x="146" y="477"/>
                      <a:pt x="144" y="479"/>
                      <a:pt x="143" y="479"/>
                    </a:cubicBezTo>
                    <a:cubicBezTo>
                      <a:pt x="140" y="479"/>
                      <a:pt x="139" y="476"/>
                      <a:pt x="136" y="476"/>
                    </a:cubicBezTo>
                    <a:cubicBezTo>
                      <a:pt x="136" y="479"/>
                      <a:pt x="137" y="480"/>
                      <a:pt x="139" y="480"/>
                    </a:cubicBezTo>
                    <a:cubicBezTo>
                      <a:pt x="134" y="485"/>
                      <a:pt x="134" y="491"/>
                      <a:pt x="132" y="498"/>
                    </a:cubicBezTo>
                    <a:cubicBezTo>
                      <a:pt x="131" y="501"/>
                      <a:pt x="126" y="501"/>
                      <a:pt x="124" y="502"/>
                    </a:cubicBezTo>
                    <a:cubicBezTo>
                      <a:pt x="120" y="503"/>
                      <a:pt x="116" y="507"/>
                      <a:pt x="116" y="512"/>
                    </a:cubicBezTo>
                    <a:cubicBezTo>
                      <a:pt x="116" y="523"/>
                      <a:pt x="129" y="519"/>
                      <a:pt x="129" y="528"/>
                    </a:cubicBezTo>
                    <a:cubicBezTo>
                      <a:pt x="129" y="536"/>
                      <a:pt x="121" y="537"/>
                      <a:pt x="117" y="541"/>
                    </a:cubicBezTo>
                    <a:cubicBezTo>
                      <a:pt x="115" y="543"/>
                      <a:pt x="116" y="547"/>
                      <a:pt x="114" y="550"/>
                    </a:cubicBezTo>
                    <a:cubicBezTo>
                      <a:pt x="112" y="554"/>
                      <a:pt x="108" y="553"/>
                      <a:pt x="105" y="555"/>
                    </a:cubicBezTo>
                    <a:cubicBezTo>
                      <a:pt x="102" y="559"/>
                      <a:pt x="100" y="563"/>
                      <a:pt x="100" y="568"/>
                    </a:cubicBezTo>
                    <a:cubicBezTo>
                      <a:pt x="100" y="571"/>
                      <a:pt x="103" y="574"/>
                      <a:pt x="104" y="575"/>
                    </a:cubicBezTo>
                    <a:cubicBezTo>
                      <a:pt x="110" y="578"/>
                      <a:pt x="109" y="591"/>
                      <a:pt x="113" y="594"/>
                    </a:cubicBezTo>
                    <a:cubicBezTo>
                      <a:pt x="119" y="601"/>
                      <a:pt x="127" y="603"/>
                      <a:pt x="135" y="607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A8EE0FD-3299-4556-B2D8-D8230D425BCC}"/>
                </a:ext>
              </a:extLst>
            </p:cNvPr>
            <p:cNvGrpSpPr/>
            <p:nvPr/>
          </p:nvGrpSpPr>
          <p:grpSpPr>
            <a:xfrm>
              <a:off x="5582258" y="1314583"/>
              <a:ext cx="958398" cy="1624100"/>
              <a:chOff x="4185654" y="962903"/>
              <a:chExt cx="821591" cy="1382949"/>
            </a:xfrm>
            <a:grpFill/>
          </p:grpSpPr>
          <p:sp>
            <p:nvSpPr>
              <p:cNvPr id="171" name="Freeform 61">
                <a:extLst>
                  <a:ext uri="{FF2B5EF4-FFF2-40B4-BE49-F238E27FC236}">
                    <a16:creationId xmlns:a16="http://schemas.microsoft.com/office/drawing/2014/main" id="{BD838A98-C573-409B-987B-A3AE1A5D27A9}"/>
                  </a:ext>
                </a:extLst>
              </p:cNvPr>
              <p:cNvSpPr/>
              <p:nvPr/>
            </p:nvSpPr>
            <p:spPr bwMode="auto">
              <a:xfrm>
                <a:off x="4199286" y="1793168"/>
                <a:ext cx="773262" cy="552684"/>
              </a:xfrm>
              <a:custGeom>
                <a:avLst/>
                <a:gdLst>
                  <a:gd name="T0" fmla="*/ 308 w 316"/>
                  <a:gd name="T1" fmla="*/ 151 h 226"/>
                  <a:gd name="T2" fmla="*/ 306 w 316"/>
                  <a:gd name="T3" fmla="*/ 178 h 226"/>
                  <a:gd name="T4" fmla="*/ 278 w 316"/>
                  <a:gd name="T5" fmla="*/ 178 h 226"/>
                  <a:gd name="T6" fmla="*/ 261 w 316"/>
                  <a:gd name="T7" fmla="*/ 184 h 226"/>
                  <a:gd name="T8" fmla="*/ 262 w 316"/>
                  <a:gd name="T9" fmla="*/ 197 h 226"/>
                  <a:gd name="T10" fmla="*/ 268 w 316"/>
                  <a:gd name="T11" fmla="*/ 209 h 226"/>
                  <a:gd name="T12" fmla="*/ 260 w 316"/>
                  <a:gd name="T13" fmla="*/ 207 h 226"/>
                  <a:gd name="T14" fmla="*/ 258 w 316"/>
                  <a:gd name="T15" fmla="*/ 219 h 226"/>
                  <a:gd name="T16" fmla="*/ 248 w 316"/>
                  <a:gd name="T17" fmla="*/ 205 h 226"/>
                  <a:gd name="T18" fmla="*/ 233 w 316"/>
                  <a:gd name="T19" fmla="*/ 180 h 226"/>
                  <a:gd name="T20" fmla="*/ 214 w 316"/>
                  <a:gd name="T21" fmla="*/ 155 h 226"/>
                  <a:gd name="T22" fmla="*/ 188 w 316"/>
                  <a:gd name="T23" fmla="*/ 138 h 226"/>
                  <a:gd name="T24" fmla="*/ 176 w 316"/>
                  <a:gd name="T25" fmla="*/ 137 h 226"/>
                  <a:gd name="T26" fmla="*/ 188 w 316"/>
                  <a:gd name="T27" fmla="*/ 159 h 226"/>
                  <a:gd name="T28" fmla="*/ 205 w 316"/>
                  <a:gd name="T29" fmla="*/ 171 h 226"/>
                  <a:gd name="T30" fmla="*/ 215 w 316"/>
                  <a:gd name="T31" fmla="*/ 184 h 226"/>
                  <a:gd name="T32" fmla="*/ 210 w 316"/>
                  <a:gd name="T33" fmla="*/ 198 h 226"/>
                  <a:gd name="T34" fmla="*/ 205 w 316"/>
                  <a:gd name="T35" fmla="*/ 197 h 226"/>
                  <a:gd name="T36" fmla="*/ 189 w 316"/>
                  <a:gd name="T37" fmla="*/ 178 h 226"/>
                  <a:gd name="T38" fmla="*/ 149 w 316"/>
                  <a:gd name="T39" fmla="*/ 145 h 226"/>
                  <a:gd name="T40" fmla="*/ 109 w 316"/>
                  <a:gd name="T41" fmla="*/ 154 h 226"/>
                  <a:gd name="T42" fmla="*/ 88 w 316"/>
                  <a:gd name="T43" fmla="*/ 177 h 226"/>
                  <a:gd name="T44" fmla="*/ 66 w 316"/>
                  <a:gd name="T45" fmla="*/ 212 h 226"/>
                  <a:gd name="T46" fmla="*/ 47 w 316"/>
                  <a:gd name="T47" fmla="*/ 220 h 226"/>
                  <a:gd name="T48" fmla="*/ 6 w 316"/>
                  <a:gd name="T49" fmla="*/ 217 h 226"/>
                  <a:gd name="T50" fmla="*/ 0 w 316"/>
                  <a:gd name="T51" fmla="*/ 199 h 226"/>
                  <a:gd name="T52" fmla="*/ 2 w 316"/>
                  <a:gd name="T53" fmla="*/ 160 h 226"/>
                  <a:gd name="T54" fmla="*/ 31 w 316"/>
                  <a:gd name="T55" fmla="*/ 153 h 226"/>
                  <a:gd name="T56" fmla="*/ 58 w 316"/>
                  <a:gd name="T57" fmla="*/ 156 h 226"/>
                  <a:gd name="T58" fmla="*/ 68 w 316"/>
                  <a:gd name="T59" fmla="*/ 134 h 226"/>
                  <a:gd name="T60" fmla="*/ 67 w 316"/>
                  <a:gd name="T61" fmla="*/ 125 h 226"/>
                  <a:gd name="T62" fmla="*/ 39 w 316"/>
                  <a:gd name="T63" fmla="*/ 106 h 226"/>
                  <a:gd name="T64" fmla="*/ 57 w 316"/>
                  <a:gd name="T65" fmla="*/ 102 h 226"/>
                  <a:gd name="T66" fmla="*/ 62 w 316"/>
                  <a:gd name="T67" fmla="*/ 93 h 226"/>
                  <a:gd name="T68" fmla="*/ 74 w 316"/>
                  <a:gd name="T69" fmla="*/ 94 h 226"/>
                  <a:gd name="T70" fmla="*/ 95 w 316"/>
                  <a:gd name="T71" fmla="*/ 76 h 226"/>
                  <a:gd name="T72" fmla="*/ 114 w 316"/>
                  <a:gd name="T73" fmla="*/ 58 h 226"/>
                  <a:gd name="T74" fmla="*/ 135 w 316"/>
                  <a:gd name="T75" fmla="*/ 47 h 226"/>
                  <a:gd name="T76" fmla="*/ 147 w 316"/>
                  <a:gd name="T77" fmla="*/ 35 h 226"/>
                  <a:gd name="T78" fmla="*/ 159 w 316"/>
                  <a:gd name="T79" fmla="*/ 3 h 226"/>
                  <a:gd name="T80" fmla="*/ 163 w 316"/>
                  <a:gd name="T81" fmla="*/ 16 h 226"/>
                  <a:gd name="T82" fmla="*/ 156 w 316"/>
                  <a:gd name="T83" fmla="*/ 35 h 226"/>
                  <a:gd name="T84" fmla="*/ 165 w 316"/>
                  <a:gd name="T85" fmla="*/ 42 h 226"/>
                  <a:gd name="T86" fmla="*/ 188 w 316"/>
                  <a:gd name="T87" fmla="*/ 44 h 226"/>
                  <a:gd name="T88" fmla="*/ 217 w 316"/>
                  <a:gd name="T89" fmla="*/ 32 h 226"/>
                  <a:gd name="T90" fmla="*/ 246 w 316"/>
                  <a:gd name="T91" fmla="*/ 35 h 226"/>
                  <a:gd name="T92" fmla="*/ 265 w 316"/>
                  <a:gd name="T93" fmla="*/ 61 h 226"/>
                  <a:gd name="T94" fmla="*/ 260 w 316"/>
                  <a:gd name="T95" fmla="*/ 100 h 226"/>
                  <a:gd name="T96" fmla="*/ 306 w 316"/>
                  <a:gd name="T97" fmla="*/ 117 h 226"/>
                  <a:gd name="T98" fmla="*/ 308 w 316"/>
                  <a:gd name="T99" fmla="*/ 133 h 226"/>
                  <a:gd name="T100" fmla="*/ 310 w 316"/>
                  <a:gd name="T101" fmla="*/ 14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16" h="226">
                    <a:moveTo>
                      <a:pt x="310" y="140"/>
                    </a:moveTo>
                    <a:cubicBezTo>
                      <a:pt x="309" y="145"/>
                      <a:pt x="309" y="142"/>
                      <a:pt x="308" y="144"/>
                    </a:cubicBezTo>
                    <a:cubicBezTo>
                      <a:pt x="308" y="151"/>
                      <a:pt x="308" y="151"/>
                      <a:pt x="308" y="151"/>
                    </a:cubicBezTo>
                    <a:cubicBezTo>
                      <a:pt x="305" y="154"/>
                      <a:pt x="300" y="160"/>
                      <a:pt x="300" y="164"/>
                    </a:cubicBezTo>
                    <a:cubicBezTo>
                      <a:pt x="300" y="170"/>
                      <a:pt x="308" y="174"/>
                      <a:pt x="309" y="176"/>
                    </a:cubicBezTo>
                    <a:cubicBezTo>
                      <a:pt x="308" y="178"/>
                      <a:pt x="307" y="177"/>
                      <a:pt x="306" y="178"/>
                    </a:cubicBezTo>
                    <a:cubicBezTo>
                      <a:pt x="303" y="178"/>
                      <a:pt x="301" y="177"/>
                      <a:pt x="298" y="178"/>
                    </a:cubicBezTo>
                    <a:cubicBezTo>
                      <a:pt x="295" y="180"/>
                      <a:pt x="294" y="184"/>
                      <a:pt x="290" y="184"/>
                    </a:cubicBezTo>
                    <a:cubicBezTo>
                      <a:pt x="286" y="184"/>
                      <a:pt x="283" y="178"/>
                      <a:pt x="278" y="178"/>
                    </a:cubicBezTo>
                    <a:cubicBezTo>
                      <a:pt x="273" y="178"/>
                      <a:pt x="272" y="181"/>
                      <a:pt x="268" y="182"/>
                    </a:cubicBezTo>
                    <a:cubicBezTo>
                      <a:pt x="269" y="184"/>
                      <a:pt x="269" y="186"/>
                      <a:pt x="268" y="188"/>
                    </a:cubicBezTo>
                    <a:cubicBezTo>
                      <a:pt x="264" y="188"/>
                      <a:pt x="264" y="184"/>
                      <a:pt x="261" y="184"/>
                    </a:cubicBezTo>
                    <a:cubicBezTo>
                      <a:pt x="260" y="184"/>
                      <a:pt x="258" y="186"/>
                      <a:pt x="258" y="187"/>
                    </a:cubicBezTo>
                    <a:cubicBezTo>
                      <a:pt x="263" y="193"/>
                      <a:pt x="263" y="193"/>
                      <a:pt x="263" y="193"/>
                    </a:cubicBezTo>
                    <a:cubicBezTo>
                      <a:pt x="263" y="195"/>
                      <a:pt x="262" y="196"/>
                      <a:pt x="262" y="197"/>
                    </a:cubicBezTo>
                    <a:cubicBezTo>
                      <a:pt x="262" y="198"/>
                      <a:pt x="270" y="205"/>
                      <a:pt x="272" y="205"/>
                    </a:cubicBezTo>
                    <a:cubicBezTo>
                      <a:pt x="272" y="206"/>
                      <a:pt x="273" y="207"/>
                      <a:pt x="273" y="207"/>
                    </a:cubicBezTo>
                    <a:cubicBezTo>
                      <a:pt x="272" y="208"/>
                      <a:pt x="269" y="207"/>
                      <a:pt x="268" y="209"/>
                    </a:cubicBezTo>
                    <a:cubicBezTo>
                      <a:pt x="268" y="209"/>
                      <a:pt x="268" y="209"/>
                      <a:pt x="268" y="209"/>
                    </a:cubicBezTo>
                    <a:cubicBezTo>
                      <a:pt x="265" y="209"/>
                      <a:pt x="262" y="206"/>
                      <a:pt x="260" y="205"/>
                    </a:cubicBezTo>
                    <a:cubicBezTo>
                      <a:pt x="260" y="207"/>
                      <a:pt x="260" y="207"/>
                      <a:pt x="260" y="207"/>
                    </a:cubicBezTo>
                    <a:cubicBezTo>
                      <a:pt x="261" y="209"/>
                      <a:pt x="262" y="210"/>
                      <a:pt x="262" y="212"/>
                    </a:cubicBezTo>
                    <a:cubicBezTo>
                      <a:pt x="262" y="214"/>
                      <a:pt x="259" y="217"/>
                      <a:pt x="262" y="219"/>
                    </a:cubicBezTo>
                    <a:cubicBezTo>
                      <a:pt x="261" y="219"/>
                      <a:pt x="258" y="219"/>
                      <a:pt x="258" y="219"/>
                    </a:cubicBezTo>
                    <a:cubicBezTo>
                      <a:pt x="254" y="219"/>
                      <a:pt x="250" y="214"/>
                      <a:pt x="250" y="209"/>
                    </a:cubicBezTo>
                    <a:cubicBezTo>
                      <a:pt x="250" y="207"/>
                      <a:pt x="252" y="206"/>
                      <a:pt x="253" y="205"/>
                    </a:cubicBezTo>
                    <a:cubicBezTo>
                      <a:pt x="252" y="205"/>
                      <a:pt x="250" y="205"/>
                      <a:pt x="248" y="205"/>
                    </a:cubicBezTo>
                    <a:cubicBezTo>
                      <a:pt x="247" y="205"/>
                      <a:pt x="247" y="202"/>
                      <a:pt x="247" y="202"/>
                    </a:cubicBezTo>
                    <a:cubicBezTo>
                      <a:pt x="246" y="198"/>
                      <a:pt x="243" y="195"/>
                      <a:pt x="241" y="193"/>
                    </a:cubicBezTo>
                    <a:cubicBezTo>
                      <a:pt x="237" y="189"/>
                      <a:pt x="233" y="186"/>
                      <a:pt x="233" y="180"/>
                    </a:cubicBezTo>
                    <a:cubicBezTo>
                      <a:pt x="233" y="177"/>
                      <a:pt x="233" y="175"/>
                      <a:pt x="233" y="173"/>
                    </a:cubicBezTo>
                    <a:cubicBezTo>
                      <a:pt x="233" y="169"/>
                      <a:pt x="226" y="163"/>
                      <a:pt x="222" y="161"/>
                    </a:cubicBezTo>
                    <a:cubicBezTo>
                      <a:pt x="218" y="159"/>
                      <a:pt x="214" y="159"/>
                      <a:pt x="214" y="155"/>
                    </a:cubicBezTo>
                    <a:cubicBezTo>
                      <a:pt x="212" y="155"/>
                      <a:pt x="211" y="155"/>
                      <a:pt x="210" y="155"/>
                    </a:cubicBezTo>
                    <a:cubicBezTo>
                      <a:pt x="203" y="155"/>
                      <a:pt x="196" y="145"/>
                      <a:pt x="196" y="138"/>
                    </a:cubicBezTo>
                    <a:cubicBezTo>
                      <a:pt x="193" y="138"/>
                      <a:pt x="191" y="138"/>
                      <a:pt x="188" y="138"/>
                    </a:cubicBezTo>
                    <a:cubicBezTo>
                      <a:pt x="184" y="138"/>
                      <a:pt x="186" y="132"/>
                      <a:pt x="184" y="131"/>
                    </a:cubicBezTo>
                    <a:cubicBezTo>
                      <a:pt x="181" y="133"/>
                      <a:pt x="174" y="133"/>
                      <a:pt x="174" y="136"/>
                    </a:cubicBezTo>
                    <a:cubicBezTo>
                      <a:pt x="174" y="136"/>
                      <a:pt x="175" y="137"/>
                      <a:pt x="176" y="137"/>
                    </a:cubicBezTo>
                    <a:cubicBezTo>
                      <a:pt x="175" y="139"/>
                      <a:pt x="175" y="141"/>
                      <a:pt x="175" y="143"/>
                    </a:cubicBezTo>
                    <a:cubicBezTo>
                      <a:pt x="175" y="147"/>
                      <a:pt x="177" y="149"/>
                      <a:pt x="181" y="150"/>
                    </a:cubicBezTo>
                    <a:cubicBezTo>
                      <a:pt x="185" y="151"/>
                      <a:pt x="187" y="156"/>
                      <a:pt x="188" y="159"/>
                    </a:cubicBezTo>
                    <a:cubicBezTo>
                      <a:pt x="189" y="163"/>
                      <a:pt x="191" y="167"/>
                      <a:pt x="194" y="168"/>
                    </a:cubicBezTo>
                    <a:cubicBezTo>
                      <a:pt x="198" y="170"/>
                      <a:pt x="201" y="169"/>
                      <a:pt x="205" y="169"/>
                    </a:cubicBezTo>
                    <a:cubicBezTo>
                      <a:pt x="205" y="170"/>
                      <a:pt x="205" y="171"/>
                      <a:pt x="205" y="171"/>
                    </a:cubicBezTo>
                    <a:cubicBezTo>
                      <a:pt x="203" y="175"/>
                      <a:pt x="210" y="176"/>
                      <a:pt x="212" y="177"/>
                    </a:cubicBezTo>
                    <a:cubicBezTo>
                      <a:pt x="218" y="180"/>
                      <a:pt x="225" y="182"/>
                      <a:pt x="224" y="188"/>
                    </a:cubicBezTo>
                    <a:cubicBezTo>
                      <a:pt x="221" y="188"/>
                      <a:pt x="219" y="184"/>
                      <a:pt x="215" y="184"/>
                    </a:cubicBezTo>
                    <a:cubicBezTo>
                      <a:pt x="211" y="184"/>
                      <a:pt x="208" y="186"/>
                      <a:pt x="208" y="188"/>
                    </a:cubicBezTo>
                    <a:cubicBezTo>
                      <a:pt x="208" y="192"/>
                      <a:pt x="213" y="193"/>
                      <a:pt x="213" y="197"/>
                    </a:cubicBezTo>
                    <a:cubicBezTo>
                      <a:pt x="213" y="198"/>
                      <a:pt x="210" y="198"/>
                      <a:pt x="210" y="198"/>
                    </a:cubicBezTo>
                    <a:cubicBezTo>
                      <a:pt x="207" y="201"/>
                      <a:pt x="208" y="207"/>
                      <a:pt x="204" y="207"/>
                    </a:cubicBezTo>
                    <a:cubicBezTo>
                      <a:pt x="202" y="207"/>
                      <a:pt x="200" y="206"/>
                      <a:pt x="200" y="205"/>
                    </a:cubicBezTo>
                    <a:cubicBezTo>
                      <a:pt x="204" y="205"/>
                      <a:pt x="205" y="201"/>
                      <a:pt x="205" y="197"/>
                    </a:cubicBezTo>
                    <a:cubicBezTo>
                      <a:pt x="205" y="193"/>
                      <a:pt x="203" y="192"/>
                      <a:pt x="202" y="189"/>
                    </a:cubicBezTo>
                    <a:cubicBezTo>
                      <a:pt x="202" y="189"/>
                      <a:pt x="195" y="182"/>
                      <a:pt x="194" y="181"/>
                    </a:cubicBezTo>
                    <a:cubicBezTo>
                      <a:pt x="193" y="181"/>
                      <a:pt x="189" y="179"/>
                      <a:pt x="189" y="178"/>
                    </a:cubicBezTo>
                    <a:cubicBezTo>
                      <a:pt x="180" y="176"/>
                      <a:pt x="178" y="173"/>
                      <a:pt x="173" y="168"/>
                    </a:cubicBezTo>
                    <a:cubicBezTo>
                      <a:pt x="171" y="166"/>
                      <a:pt x="167" y="165"/>
                      <a:pt x="166" y="163"/>
                    </a:cubicBezTo>
                    <a:cubicBezTo>
                      <a:pt x="161" y="156"/>
                      <a:pt x="159" y="145"/>
                      <a:pt x="149" y="145"/>
                    </a:cubicBezTo>
                    <a:cubicBezTo>
                      <a:pt x="143" y="145"/>
                      <a:pt x="143" y="148"/>
                      <a:pt x="141" y="149"/>
                    </a:cubicBezTo>
                    <a:cubicBezTo>
                      <a:pt x="135" y="152"/>
                      <a:pt x="131" y="157"/>
                      <a:pt x="125" y="157"/>
                    </a:cubicBezTo>
                    <a:cubicBezTo>
                      <a:pt x="119" y="157"/>
                      <a:pt x="115" y="154"/>
                      <a:pt x="109" y="154"/>
                    </a:cubicBezTo>
                    <a:cubicBezTo>
                      <a:pt x="105" y="154"/>
                      <a:pt x="100" y="157"/>
                      <a:pt x="100" y="161"/>
                    </a:cubicBezTo>
                    <a:cubicBezTo>
                      <a:pt x="102" y="168"/>
                      <a:pt x="102" y="168"/>
                      <a:pt x="102" y="168"/>
                    </a:cubicBezTo>
                    <a:cubicBezTo>
                      <a:pt x="100" y="173"/>
                      <a:pt x="94" y="175"/>
                      <a:pt x="88" y="177"/>
                    </a:cubicBezTo>
                    <a:cubicBezTo>
                      <a:pt x="83" y="178"/>
                      <a:pt x="74" y="190"/>
                      <a:pt x="74" y="196"/>
                    </a:cubicBezTo>
                    <a:cubicBezTo>
                      <a:pt x="74" y="198"/>
                      <a:pt x="76" y="199"/>
                      <a:pt x="77" y="200"/>
                    </a:cubicBezTo>
                    <a:cubicBezTo>
                      <a:pt x="73" y="205"/>
                      <a:pt x="72" y="209"/>
                      <a:pt x="66" y="212"/>
                    </a:cubicBezTo>
                    <a:cubicBezTo>
                      <a:pt x="62" y="213"/>
                      <a:pt x="62" y="221"/>
                      <a:pt x="56" y="219"/>
                    </a:cubicBezTo>
                    <a:cubicBezTo>
                      <a:pt x="56" y="219"/>
                      <a:pt x="56" y="219"/>
                      <a:pt x="56" y="219"/>
                    </a:cubicBezTo>
                    <a:cubicBezTo>
                      <a:pt x="53" y="218"/>
                      <a:pt x="48" y="220"/>
                      <a:pt x="47" y="220"/>
                    </a:cubicBezTo>
                    <a:cubicBezTo>
                      <a:pt x="40" y="220"/>
                      <a:pt x="36" y="226"/>
                      <a:pt x="30" y="226"/>
                    </a:cubicBezTo>
                    <a:cubicBezTo>
                      <a:pt x="26" y="226"/>
                      <a:pt x="25" y="215"/>
                      <a:pt x="19" y="215"/>
                    </a:cubicBezTo>
                    <a:cubicBezTo>
                      <a:pt x="14" y="215"/>
                      <a:pt x="11" y="217"/>
                      <a:pt x="6" y="217"/>
                    </a:cubicBezTo>
                    <a:cubicBezTo>
                      <a:pt x="5" y="217"/>
                      <a:pt x="4" y="215"/>
                      <a:pt x="4" y="215"/>
                    </a:cubicBezTo>
                    <a:cubicBezTo>
                      <a:pt x="4" y="209"/>
                      <a:pt x="4" y="207"/>
                      <a:pt x="4" y="203"/>
                    </a:cubicBezTo>
                    <a:cubicBezTo>
                      <a:pt x="2" y="203"/>
                      <a:pt x="0" y="201"/>
                      <a:pt x="0" y="199"/>
                    </a:cubicBezTo>
                    <a:cubicBezTo>
                      <a:pt x="0" y="195"/>
                      <a:pt x="3" y="195"/>
                      <a:pt x="3" y="193"/>
                    </a:cubicBezTo>
                    <a:cubicBezTo>
                      <a:pt x="3" y="185"/>
                      <a:pt x="5" y="178"/>
                      <a:pt x="5" y="170"/>
                    </a:cubicBezTo>
                    <a:cubicBezTo>
                      <a:pt x="5" y="166"/>
                      <a:pt x="2" y="162"/>
                      <a:pt x="2" y="160"/>
                    </a:cubicBezTo>
                    <a:cubicBezTo>
                      <a:pt x="2" y="158"/>
                      <a:pt x="12" y="152"/>
                      <a:pt x="14" y="152"/>
                    </a:cubicBezTo>
                    <a:cubicBezTo>
                      <a:pt x="15" y="152"/>
                      <a:pt x="16" y="153"/>
                      <a:pt x="18" y="153"/>
                    </a:cubicBezTo>
                    <a:cubicBezTo>
                      <a:pt x="31" y="153"/>
                      <a:pt x="31" y="153"/>
                      <a:pt x="31" y="153"/>
                    </a:cubicBezTo>
                    <a:cubicBezTo>
                      <a:pt x="32" y="154"/>
                      <a:pt x="34" y="154"/>
                      <a:pt x="36" y="155"/>
                    </a:cubicBezTo>
                    <a:cubicBezTo>
                      <a:pt x="50" y="155"/>
                      <a:pt x="50" y="155"/>
                      <a:pt x="50" y="155"/>
                    </a:cubicBezTo>
                    <a:cubicBezTo>
                      <a:pt x="53" y="154"/>
                      <a:pt x="55" y="156"/>
                      <a:pt x="58" y="156"/>
                    </a:cubicBezTo>
                    <a:cubicBezTo>
                      <a:pt x="60" y="156"/>
                      <a:pt x="64" y="154"/>
                      <a:pt x="65" y="154"/>
                    </a:cubicBezTo>
                    <a:cubicBezTo>
                      <a:pt x="65" y="149"/>
                      <a:pt x="68" y="147"/>
                      <a:pt x="68" y="141"/>
                    </a:cubicBezTo>
                    <a:cubicBezTo>
                      <a:pt x="68" y="140"/>
                      <a:pt x="68" y="135"/>
                      <a:pt x="68" y="134"/>
                    </a:cubicBezTo>
                    <a:cubicBezTo>
                      <a:pt x="68" y="134"/>
                      <a:pt x="68" y="134"/>
                      <a:pt x="68" y="134"/>
                    </a:cubicBezTo>
                    <a:cubicBezTo>
                      <a:pt x="68" y="133"/>
                      <a:pt x="69" y="131"/>
                      <a:pt x="69" y="130"/>
                    </a:cubicBezTo>
                    <a:cubicBezTo>
                      <a:pt x="69" y="127"/>
                      <a:pt x="67" y="128"/>
                      <a:pt x="67" y="125"/>
                    </a:cubicBezTo>
                    <a:cubicBezTo>
                      <a:pt x="61" y="125"/>
                      <a:pt x="60" y="120"/>
                      <a:pt x="60" y="116"/>
                    </a:cubicBezTo>
                    <a:cubicBezTo>
                      <a:pt x="58" y="115"/>
                      <a:pt x="58" y="114"/>
                      <a:pt x="56" y="114"/>
                    </a:cubicBezTo>
                    <a:cubicBezTo>
                      <a:pt x="52" y="112"/>
                      <a:pt x="39" y="110"/>
                      <a:pt x="39" y="106"/>
                    </a:cubicBezTo>
                    <a:cubicBezTo>
                      <a:pt x="39" y="106"/>
                      <a:pt x="39" y="105"/>
                      <a:pt x="39" y="104"/>
                    </a:cubicBezTo>
                    <a:cubicBezTo>
                      <a:pt x="39" y="102"/>
                      <a:pt x="47" y="100"/>
                      <a:pt x="50" y="99"/>
                    </a:cubicBezTo>
                    <a:cubicBezTo>
                      <a:pt x="50" y="101"/>
                      <a:pt x="55" y="102"/>
                      <a:pt x="57" y="102"/>
                    </a:cubicBezTo>
                    <a:cubicBezTo>
                      <a:pt x="60" y="102"/>
                      <a:pt x="63" y="101"/>
                      <a:pt x="64" y="101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2" y="98"/>
                      <a:pt x="63" y="94"/>
                      <a:pt x="62" y="93"/>
                    </a:cubicBezTo>
                    <a:cubicBezTo>
                      <a:pt x="62" y="91"/>
                      <a:pt x="62" y="91"/>
                      <a:pt x="62" y="91"/>
                    </a:cubicBezTo>
                    <a:cubicBezTo>
                      <a:pt x="65" y="91"/>
                      <a:pt x="65" y="91"/>
                      <a:pt x="65" y="91"/>
                    </a:cubicBezTo>
                    <a:cubicBezTo>
                      <a:pt x="68" y="93"/>
                      <a:pt x="70" y="94"/>
                      <a:pt x="74" y="94"/>
                    </a:cubicBezTo>
                    <a:cubicBezTo>
                      <a:pt x="76" y="94"/>
                      <a:pt x="78" y="92"/>
                      <a:pt x="79" y="90"/>
                    </a:cubicBezTo>
                    <a:cubicBezTo>
                      <a:pt x="87" y="90"/>
                      <a:pt x="90" y="84"/>
                      <a:pt x="91" y="77"/>
                    </a:cubicBezTo>
                    <a:cubicBezTo>
                      <a:pt x="93" y="77"/>
                      <a:pt x="94" y="77"/>
                      <a:pt x="95" y="76"/>
                    </a:cubicBezTo>
                    <a:cubicBezTo>
                      <a:pt x="97" y="76"/>
                      <a:pt x="109" y="71"/>
                      <a:pt x="110" y="70"/>
                    </a:cubicBezTo>
                    <a:cubicBezTo>
                      <a:pt x="112" y="68"/>
                      <a:pt x="111" y="64"/>
                      <a:pt x="111" y="61"/>
                    </a:cubicBezTo>
                    <a:cubicBezTo>
                      <a:pt x="111" y="60"/>
                      <a:pt x="114" y="58"/>
                      <a:pt x="114" y="58"/>
                    </a:cubicBezTo>
                    <a:cubicBezTo>
                      <a:pt x="118" y="54"/>
                      <a:pt x="122" y="49"/>
                      <a:pt x="129" y="49"/>
                    </a:cubicBezTo>
                    <a:cubicBezTo>
                      <a:pt x="132" y="49"/>
                      <a:pt x="131" y="50"/>
                      <a:pt x="133" y="49"/>
                    </a:cubicBezTo>
                    <a:cubicBezTo>
                      <a:pt x="134" y="50"/>
                      <a:pt x="134" y="48"/>
                      <a:pt x="135" y="47"/>
                    </a:cubicBezTo>
                    <a:cubicBezTo>
                      <a:pt x="137" y="45"/>
                      <a:pt x="140" y="47"/>
                      <a:pt x="142" y="47"/>
                    </a:cubicBezTo>
                    <a:cubicBezTo>
                      <a:pt x="144" y="47"/>
                      <a:pt x="149" y="44"/>
                      <a:pt x="149" y="42"/>
                    </a:cubicBezTo>
                    <a:cubicBezTo>
                      <a:pt x="149" y="40"/>
                      <a:pt x="147" y="35"/>
                      <a:pt x="147" y="35"/>
                    </a:cubicBezTo>
                    <a:cubicBezTo>
                      <a:pt x="145" y="27"/>
                      <a:pt x="141" y="25"/>
                      <a:pt x="141" y="18"/>
                    </a:cubicBezTo>
                    <a:cubicBezTo>
                      <a:pt x="141" y="6"/>
                      <a:pt x="152" y="5"/>
                      <a:pt x="159" y="0"/>
                    </a:cubicBezTo>
                    <a:cubicBezTo>
                      <a:pt x="159" y="3"/>
                      <a:pt x="159" y="3"/>
                      <a:pt x="159" y="3"/>
                    </a:cubicBezTo>
                    <a:cubicBezTo>
                      <a:pt x="158" y="6"/>
                      <a:pt x="157" y="8"/>
                      <a:pt x="157" y="11"/>
                    </a:cubicBezTo>
                    <a:cubicBezTo>
                      <a:pt x="157" y="13"/>
                      <a:pt x="161" y="14"/>
                      <a:pt x="163" y="14"/>
                    </a:cubicBezTo>
                    <a:cubicBezTo>
                      <a:pt x="163" y="15"/>
                      <a:pt x="163" y="15"/>
                      <a:pt x="163" y="16"/>
                    </a:cubicBezTo>
                    <a:cubicBezTo>
                      <a:pt x="163" y="17"/>
                      <a:pt x="160" y="18"/>
                      <a:pt x="159" y="19"/>
                    </a:cubicBezTo>
                    <a:cubicBezTo>
                      <a:pt x="157" y="22"/>
                      <a:pt x="153" y="24"/>
                      <a:pt x="153" y="30"/>
                    </a:cubicBezTo>
                    <a:cubicBezTo>
                      <a:pt x="153" y="32"/>
                      <a:pt x="155" y="34"/>
                      <a:pt x="156" y="35"/>
                    </a:cubicBezTo>
                    <a:cubicBezTo>
                      <a:pt x="156" y="36"/>
                      <a:pt x="157" y="37"/>
                      <a:pt x="156" y="38"/>
                    </a:cubicBezTo>
                    <a:cubicBezTo>
                      <a:pt x="159" y="38"/>
                      <a:pt x="161" y="39"/>
                      <a:pt x="163" y="39"/>
                    </a:cubicBezTo>
                    <a:cubicBezTo>
                      <a:pt x="164" y="40"/>
                      <a:pt x="164" y="42"/>
                      <a:pt x="165" y="42"/>
                    </a:cubicBezTo>
                    <a:cubicBezTo>
                      <a:pt x="173" y="42"/>
                      <a:pt x="178" y="36"/>
                      <a:pt x="185" y="37"/>
                    </a:cubicBezTo>
                    <a:cubicBezTo>
                      <a:pt x="185" y="38"/>
                      <a:pt x="183" y="39"/>
                      <a:pt x="183" y="40"/>
                    </a:cubicBezTo>
                    <a:cubicBezTo>
                      <a:pt x="183" y="40"/>
                      <a:pt x="188" y="44"/>
                      <a:pt x="188" y="44"/>
                    </a:cubicBezTo>
                    <a:cubicBezTo>
                      <a:pt x="191" y="44"/>
                      <a:pt x="192" y="42"/>
                      <a:pt x="193" y="41"/>
                    </a:cubicBezTo>
                    <a:cubicBezTo>
                      <a:pt x="198" y="39"/>
                      <a:pt x="202" y="40"/>
                      <a:pt x="206" y="38"/>
                    </a:cubicBezTo>
                    <a:cubicBezTo>
                      <a:pt x="209" y="37"/>
                      <a:pt x="213" y="32"/>
                      <a:pt x="217" y="32"/>
                    </a:cubicBezTo>
                    <a:cubicBezTo>
                      <a:pt x="220" y="32"/>
                      <a:pt x="224" y="33"/>
                      <a:pt x="226" y="34"/>
                    </a:cubicBezTo>
                    <a:cubicBezTo>
                      <a:pt x="226" y="35"/>
                      <a:pt x="225" y="36"/>
                      <a:pt x="225" y="37"/>
                    </a:cubicBezTo>
                    <a:cubicBezTo>
                      <a:pt x="233" y="37"/>
                      <a:pt x="240" y="35"/>
                      <a:pt x="246" y="35"/>
                    </a:cubicBezTo>
                    <a:cubicBezTo>
                      <a:pt x="251" y="35"/>
                      <a:pt x="255" y="35"/>
                      <a:pt x="260" y="35"/>
                    </a:cubicBezTo>
                    <a:cubicBezTo>
                      <a:pt x="266" y="35"/>
                      <a:pt x="269" y="46"/>
                      <a:pt x="269" y="52"/>
                    </a:cubicBezTo>
                    <a:cubicBezTo>
                      <a:pt x="269" y="56"/>
                      <a:pt x="265" y="58"/>
                      <a:pt x="265" y="61"/>
                    </a:cubicBezTo>
                    <a:cubicBezTo>
                      <a:pt x="265" y="67"/>
                      <a:pt x="271" y="71"/>
                      <a:pt x="271" y="77"/>
                    </a:cubicBezTo>
                    <a:cubicBezTo>
                      <a:pt x="271" y="80"/>
                      <a:pt x="265" y="81"/>
                      <a:pt x="264" y="83"/>
                    </a:cubicBezTo>
                    <a:cubicBezTo>
                      <a:pt x="261" y="88"/>
                      <a:pt x="260" y="93"/>
                      <a:pt x="260" y="100"/>
                    </a:cubicBezTo>
                    <a:cubicBezTo>
                      <a:pt x="260" y="108"/>
                      <a:pt x="265" y="106"/>
                      <a:pt x="272" y="106"/>
                    </a:cubicBezTo>
                    <a:cubicBezTo>
                      <a:pt x="281" y="106"/>
                      <a:pt x="285" y="102"/>
                      <a:pt x="292" y="102"/>
                    </a:cubicBezTo>
                    <a:cubicBezTo>
                      <a:pt x="300" y="102"/>
                      <a:pt x="298" y="117"/>
                      <a:pt x="306" y="117"/>
                    </a:cubicBezTo>
                    <a:cubicBezTo>
                      <a:pt x="306" y="129"/>
                      <a:pt x="306" y="129"/>
                      <a:pt x="306" y="129"/>
                    </a:cubicBezTo>
                    <a:cubicBezTo>
                      <a:pt x="306" y="130"/>
                      <a:pt x="306" y="130"/>
                      <a:pt x="307" y="131"/>
                    </a:cubicBezTo>
                    <a:cubicBezTo>
                      <a:pt x="308" y="133"/>
                      <a:pt x="308" y="133"/>
                      <a:pt x="308" y="133"/>
                    </a:cubicBezTo>
                    <a:cubicBezTo>
                      <a:pt x="310" y="133"/>
                      <a:pt x="313" y="131"/>
                      <a:pt x="315" y="131"/>
                    </a:cubicBezTo>
                    <a:cubicBezTo>
                      <a:pt x="316" y="132"/>
                      <a:pt x="315" y="134"/>
                      <a:pt x="316" y="135"/>
                    </a:cubicBezTo>
                    <a:cubicBezTo>
                      <a:pt x="313" y="136"/>
                      <a:pt x="310" y="137"/>
                      <a:pt x="310" y="1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62">
                <a:extLst>
                  <a:ext uri="{FF2B5EF4-FFF2-40B4-BE49-F238E27FC236}">
                    <a16:creationId xmlns:a16="http://schemas.microsoft.com/office/drawing/2014/main" id="{CEB08240-6CA9-4CE7-BE71-E0047C010B13}"/>
                  </a:ext>
                </a:extLst>
              </p:cNvPr>
              <p:cNvSpPr/>
              <p:nvPr/>
            </p:nvSpPr>
            <p:spPr bwMode="auto">
              <a:xfrm>
                <a:off x="4485541" y="1352012"/>
                <a:ext cx="521704" cy="506834"/>
              </a:xfrm>
              <a:custGeom>
                <a:avLst/>
                <a:gdLst>
                  <a:gd name="T0" fmla="*/ 43 w 213"/>
                  <a:gd name="T1" fmla="*/ 154 h 207"/>
                  <a:gd name="T2" fmla="*/ 3 w 213"/>
                  <a:gd name="T3" fmla="*/ 165 h 207"/>
                  <a:gd name="T4" fmla="*/ 8 w 213"/>
                  <a:gd name="T5" fmla="*/ 157 h 207"/>
                  <a:gd name="T6" fmla="*/ 5 w 213"/>
                  <a:gd name="T7" fmla="*/ 151 h 207"/>
                  <a:gd name="T8" fmla="*/ 6 w 213"/>
                  <a:gd name="T9" fmla="*/ 124 h 207"/>
                  <a:gd name="T10" fmla="*/ 36 w 213"/>
                  <a:gd name="T11" fmla="*/ 106 h 207"/>
                  <a:gd name="T12" fmla="*/ 55 w 213"/>
                  <a:gd name="T13" fmla="*/ 84 h 207"/>
                  <a:gd name="T14" fmla="*/ 63 w 213"/>
                  <a:gd name="T15" fmla="*/ 66 h 207"/>
                  <a:gd name="T16" fmla="*/ 92 w 213"/>
                  <a:gd name="T17" fmla="*/ 36 h 207"/>
                  <a:gd name="T18" fmla="*/ 81 w 213"/>
                  <a:gd name="T19" fmla="*/ 37 h 207"/>
                  <a:gd name="T20" fmla="*/ 81 w 213"/>
                  <a:gd name="T21" fmla="*/ 32 h 207"/>
                  <a:gd name="T22" fmla="*/ 86 w 213"/>
                  <a:gd name="T23" fmla="*/ 29 h 207"/>
                  <a:gd name="T24" fmla="*/ 96 w 213"/>
                  <a:gd name="T25" fmla="*/ 37 h 207"/>
                  <a:gd name="T26" fmla="*/ 97 w 213"/>
                  <a:gd name="T27" fmla="*/ 29 h 207"/>
                  <a:gd name="T28" fmla="*/ 109 w 213"/>
                  <a:gd name="T29" fmla="*/ 24 h 207"/>
                  <a:gd name="T30" fmla="*/ 119 w 213"/>
                  <a:gd name="T31" fmla="*/ 18 h 207"/>
                  <a:gd name="T32" fmla="*/ 130 w 213"/>
                  <a:gd name="T33" fmla="*/ 14 h 207"/>
                  <a:gd name="T34" fmla="*/ 143 w 213"/>
                  <a:gd name="T35" fmla="*/ 11 h 207"/>
                  <a:gd name="T36" fmla="*/ 145 w 213"/>
                  <a:gd name="T37" fmla="*/ 3 h 207"/>
                  <a:gd name="T38" fmla="*/ 166 w 213"/>
                  <a:gd name="T39" fmla="*/ 4 h 207"/>
                  <a:gd name="T40" fmla="*/ 173 w 213"/>
                  <a:gd name="T41" fmla="*/ 5 h 207"/>
                  <a:gd name="T42" fmla="*/ 185 w 213"/>
                  <a:gd name="T43" fmla="*/ 2 h 207"/>
                  <a:gd name="T44" fmla="*/ 192 w 213"/>
                  <a:gd name="T45" fmla="*/ 4 h 207"/>
                  <a:gd name="T46" fmla="*/ 191 w 213"/>
                  <a:gd name="T47" fmla="*/ 16 h 207"/>
                  <a:gd name="T48" fmla="*/ 205 w 213"/>
                  <a:gd name="T49" fmla="*/ 21 h 207"/>
                  <a:gd name="T50" fmla="*/ 201 w 213"/>
                  <a:gd name="T51" fmla="*/ 47 h 207"/>
                  <a:gd name="T52" fmla="*/ 201 w 213"/>
                  <a:gd name="T53" fmla="*/ 73 h 207"/>
                  <a:gd name="T54" fmla="*/ 207 w 213"/>
                  <a:gd name="T55" fmla="*/ 96 h 207"/>
                  <a:gd name="T56" fmla="*/ 213 w 213"/>
                  <a:gd name="T57" fmla="*/ 112 h 207"/>
                  <a:gd name="T58" fmla="*/ 166 w 213"/>
                  <a:gd name="T59" fmla="*/ 146 h 207"/>
                  <a:gd name="T60" fmla="*/ 142 w 213"/>
                  <a:gd name="T61" fmla="*/ 147 h 207"/>
                  <a:gd name="T62" fmla="*/ 134 w 213"/>
                  <a:gd name="T63" fmla="*/ 130 h 207"/>
                  <a:gd name="T64" fmla="*/ 128 w 213"/>
                  <a:gd name="T65" fmla="*/ 114 h 207"/>
                  <a:gd name="T66" fmla="*/ 165 w 213"/>
                  <a:gd name="T67" fmla="*/ 85 h 207"/>
                  <a:gd name="T68" fmla="*/ 131 w 213"/>
                  <a:gd name="T69" fmla="*/ 88 h 207"/>
                  <a:gd name="T70" fmla="*/ 112 w 213"/>
                  <a:gd name="T71" fmla="*/ 110 h 207"/>
                  <a:gd name="T72" fmla="*/ 95 w 213"/>
                  <a:gd name="T73" fmla="*/ 131 h 207"/>
                  <a:gd name="T74" fmla="*/ 98 w 213"/>
                  <a:gd name="T75" fmla="*/ 142 h 207"/>
                  <a:gd name="T76" fmla="*/ 99 w 213"/>
                  <a:gd name="T77" fmla="*/ 165 h 207"/>
                  <a:gd name="T78" fmla="*/ 95 w 213"/>
                  <a:gd name="T79" fmla="*/ 184 h 207"/>
                  <a:gd name="T80" fmla="*/ 79 w 213"/>
                  <a:gd name="T81" fmla="*/ 198 h 207"/>
                  <a:gd name="T82" fmla="*/ 59 w 213"/>
                  <a:gd name="T83" fmla="*/ 193 h 207"/>
                  <a:gd name="T84" fmla="*/ 53 w 213"/>
                  <a:gd name="T85" fmla="*/ 175 h 207"/>
                  <a:gd name="T86" fmla="*/ 49 w 213"/>
                  <a:gd name="T87" fmla="*/ 16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3" h="207">
                    <a:moveTo>
                      <a:pt x="49" y="161"/>
                    </a:moveTo>
                    <a:cubicBezTo>
                      <a:pt x="46" y="159"/>
                      <a:pt x="45" y="157"/>
                      <a:pt x="43" y="154"/>
                    </a:cubicBezTo>
                    <a:cubicBezTo>
                      <a:pt x="37" y="162"/>
                      <a:pt x="28" y="173"/>
                      <a:pt x="16" y="173"/>
                    </a:cubicBezTo>
                    <a:cubicBezTo>
                      <a:pt x="14" y="173"/>
                      <a:pt x="3" y="166"/>
                      <a:pt x="3" y="165"/>
                    </a:cubicBezTo>
                    <a:cubicBezTo>
                      <a:pt x="3" y="163"/>
                      <a:pt x="7" y="162"/>
                      <a:pt x="8" y="161"/>
                    </a:cubicBezTo>
                    <a:cubicBezTo>
                      <a:pt x="8" y="157"/>
                      <a:pt x="8" y="157"/>
                      <a:pt x="8" y="157"/>
                    </a:cubicBezTo>
                    <a:cubicBezTo>
                      <a:pt x="4" y="157"/>
                      <a:pt x="4" y="157"/>
                      <a:pt x="0" y="158"/>
                    </a:cubicBezTo>
                    <a:cubicBezTo>
                      <a:pt x="0" y="156"/>
                      <a:pt x="3" y="153"/>
                      <a:pt x="5" y="151"/>
                    </a:cubicBezTo>
                    <a:cubicBezTo>
                      <a:pt x="1" y="146"/>
                      <a:pt x="0" y="138"/>
                      <a:pt x="0" y="130"/>
                    </a:cubicBezTo>
                    <a:cubicBezTo>
                      <a:pt x="0" y="126"/>
                      <a:pt x="5" y="126"/>
                      <a:pt x="6" y="124"/>
                    </a:cubicBezTo>
                    <a:cubicBezTo>
                      <a:pt x="10" y="119"/>
                      <a:pt x="13" y="115"/>
                      <a:pt x="19" y="114"/>
                    </a:cubicBezTo>
                    <a:cubicBezTo>
                      <a:pt x="24" y="112"/>
                      <a:pt x="26" y="105"/>
                      <a:pt x="36" y="106"/>
                    </a:cubicBezTo>
                    <a:cubicBezTo>
                      <a:pt x="33" y="106"/>
                      <a:pt x="32" y="105"/>
                      <a:pt x="29" y="104"/>
                    </a:cubicBezTo>
                    <a:cubicBezTo>
                      <a:pt x="42" y="101"/>
                      <a:pt x="46" y="91"/>
                      <a:pt x="55" y="84"/>
                    </a:cubicBezTo>
                    <a:cubicBezTo>
                      <a:pt x="59" y="82"/>
                      <a:pt x="58" y="73"/>
                      <a:pt x="60" y="73"/>
                    </a:cubicBezTo>
                    <a:cubicBezTo>
                      <a:pt x="60" y="73"/>
                      <a:pt x="63" y="67"/>
                      <a:pt x="63" y="66"/>
                    </a:cubicBezTo>
                    <a:cubicBezTo>
                      <a:pt x="67" y="61"/>
                      <a:pt x="71" y="57"/>
                      <a:pt x="77" y="54"/>
                    </a:cubicBezTo>
                    <a:cubicBezTo>
                      <a:pt x="83" y="52"/>
                      <a:pt x="91" y="42"/>
                      <a:pt x="92" y="36"/>
                    </a:cubicBezTo>
                    <a:cubicBezTo>
                      <a:pt x="85" y="38"/>
                      <a:pt x="82" y="41"/>
                      <a:pt x="75" y="41"/>
                    </a:cubicBezTo>
                    <a:cubicBezTo>
                      <a:pt x="77" y="39"/>
                      <a:pt x="80" y="38"/>
                      <a:pt x="81" y="37"/>
                    </a:cubicBezTo>
                    <a:cubicBezTo>
                      <a:pt x="79" y="37"/>
                      <a:pt x="77" y="36"/>
                      <a:pt x="77" y="36"/>
                    </a:cubicBezTo>
                    <a:cubicBezTo>
                      <a:pt x="77" y="34"/>
                      <a:pt x="79" y="32"/>
                      <a:pt x="81" y="32"/>
                    </a:cubicBezTo>
                    <a:cubicBezTo>
                      <a:pt x="82" y="32"/>
                      <a:pt x="82" y="33"/>
                      <a:pt x="83" y="33"/>
                    </a:cubicBezTo>
                    <a:cubicBezTo>
                      <a:pt x="84" y="31"/>
                      <a:pt x="85" y="30"/>
                      <a:pt x="86" y="29"/>
                    </a:cubicBezTo>
                    <a:cubicBezTo>
                      <a:pt x="87" y="31"/>
                      <a:pt x="88" y="32"/>
                      <a:pt x="87" y="34"/>
                    </a:cubicBezTo>
                    <a:cubicBezTo>
                      <a:pt x="91" y="34"/>
                      <a:pt x="92" y="37"/>
                      <a:pt x="96" y="37"/>
                    </a:cubicBezTo>
                    <a:cubicBezTo>
                      <a:pt x="98" y="37"/>
                      <a:pt x="101" y="30"/>
                      <a:pt x="101" y="30"/>
                    </a:cubicBezTo>
                    <a:cubicBezTo>
                      <a:pt x="99" y="29"/>
                      <a:pt x="99" y="29"/>
                      <a:pt x="97" y="29"/>
                    </a:cubicBezTo>
                    <a:cubicBezTo>
                      <a:pt x="98" y="27"/>
                      <a:pt x="100" y="25"/>
                      <a:pt x="103" y="25"/>
                    </a:cubicBezTo>
                    <a:cubicBezTo>
                      <a:pt x="105" y="25"/>
                      <a:pt x="107" y="25"/>
                      <a:pt x="109" y="24"/>
                    </a:cubicBezTo>
                    <a:cubicBezTo>
                      <a:pt x="108" y="23"/>
                      <a:pt x="108" y="23"/>
                      <a:pt x="107" y="22"/>
                    </a:cubicBezTo>
                    <a:cubicBezTo>
                      <a:pt x="110" y="19"/>
                      <a:pt x="115" y="19"/>
                      <a:pt x="119" y="18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23" y="21"/>
                      <a:pt x="124" y="14"/>
                      <a:pt x="130" y="14"/>
                    </a:cubicBezTo>
                    <a:cubicBezTo>
                      <a:pt x="130" y="19"/>
                      <a:pt x="130" y="19"/>
                      <a:pt x="130" y="19"/>
                    </a:cubicBezTo>
                    <a:cubicBezTo>
                      <a:pt x="133" y="12"/>
                      <a:pt x="138" y="14"/>
                      <a:pt x="143" y="11"/>
                    </a:cubicBezTo>
                    <a:cubicBezTo>
                      <a:pt x="141" y="10"/>
                      <a:pt x="139" y="9"/>
                      <a:pt x="139" y="7"/>
                    </a:cubicBezTo>
                    <a:cubicBezTo>
                      <a:pt x="139" y="6"/>
                      <a:pt x="144" y="5"/>
                      <a:pt x="145" y="3"/>
                    </a:cubicBezTo>
                    <a:cubicBezTo>
                      <a:pt x="147" y="5"/>
                      <a:pt x="149" y="7"/>
                      <a:pt x="151" y="7"/>
                    </a:cubicBezTo>
                    <a:cubicBezTo>
                      <a:pt x="156" y="7"/>
                      <a:pt x="166" y="0"/>
                      <a:pt x="166" y="4"/>
                    </a:cubicBezTo>
                    <a:cubicBezTo>
                      <a:pt x="166" y="8"/>
                      <a:pt x="162" y="9"/>
                      <a:pt x="160" y="13"/>
                    </a:cubicBezTo>
                    <a:cubicBezTo>
                      <a:pt x="166" y="14"/>
                      <a:pt x="168" y="7"/>
                      <a:pt x="173" y="5"/>
                    </a:cubicBezTo>
                    <a:cubicBezTo>
                      <a:pt x="174" y="7"/>
                      <a:pt x="174" y="8"/>
                      <a:pt x="174" y="10"/>
                    </a:cubicBezTo>
                    <a:cubicBezTo>
                      <a:pt x="178" y="6"/>
                      <a:pt x="180" y="5"/>
                      <a:pt x="185" y="2"/>
                    </a:cubicBezTo>
                    <a:cubicBezTo>
                      <a:pt x="185" y="5"/>
                      <a:pt x="185" y="8"/>
                      <a:pt x="188" y="8"/>
                    </a:cubicBezTo>
                    <a:cubicBezTo>
                      <a:pt x="189" y="6"/>
                      <a:pt x="190" y="4"/>
                      <a:pt x="192" y="4"/>
                    </a:cubicBezTo>
                    <a:cubicBezTo>
                      <a:pt x="194" y="4"/>
                      <a:pt x="200" y="7"/>
                      <a:pt x="202" y="9"/>
                    </a:cubicBezTo>
                    <a:cubicBezTo>
                      <a:pt x="200" y="16"/>
                      <a:pt x="197" y="13"/>
                      <a:pt x="191" y="16"/>
                    </a:cubicBezTo>
                    <a:cubicBezTo>
                      <a:pt x="194" y="18"/>
                      <a:pt x="196" y="18"/>
                      <a:pt x="196" y="20"/>
                    </a:cubicBezTo>
                    <a:cubicBezTo>
                      <a:pt x="198" y="20"/>
                      <a:pt x="204" y="21"/>
                      <a:pt x="205" y="21"/>
                    </a:cubicBezTo>
                    <a:cubicBezTo>
                      <a:pt x="201" y="24"/>
                      <a:pt x="191" y="29"/>
                      <a:pt x="191" y="36"/>
                    </a:cubicBezTo>
                    <a:cubicBezTo>
                      <a:pt x="191" y="41"/>
                      <a:pt x="201" y="41"/>
                      <a:pt x="201" y="47"/>
                    </a:cubicBezTo>
                    <a:cubicBezTo>
                      <a:pt x="201" y="52"/>
                      <a:pt x="196" y="54"/>
                      <a:pt x="196" y="59"/>
                    </a:cubicBezTo>
                    <a:cubicBezTo>
                      <a:pt x="196" y="65"/>
                      <a:pt x="201" y="68"/>
                      <a:pt x="201" y="73"/>
                    </a:cubicBezTo>
                    <a:cubicBezTo>
                      <a:pt x="201" y="77"/>
                      <a:pt x="199" y="79"/>
                      <a:pt x="199" y="82"/>
                    </a:cubicBezTo>
                    <a:cubicBezTo>
                      <a:pt x="199" y="88"/>
                      <a:pt x="207" y="90"/>
                      <a:pt x="207" y="96"/>
                    </a:cubicBezTo>
                    <a:cubicBezTo>
                      <a:pt x="207" y="98"/>
                      <a:pt x="205" y="100"/>
                      <a:pt x="204" y="100"/>
                    </a:cubicBezTo>
                    <a:cubicBezTo>
                      <a:pt x="206" y="105"/>
                      <a:pt x="213" y="106"/>
                      <a:pt x="213" y="112"/>
                    </a:cubicBezTo>
                    <a:cubicBezTo>
                      <a:pt x="213" y="122"/>
                      <a:pt x="193" y="132"/>
                      <a:pt x="187" y="140"/>
                    </a:cubicBezTo>
                    <a:cubicBezTo>
                      <a:pt x="184" y="146"/>
                      <a:pt x="171" y="147"/>
                      <a:pt x="166" y="146"/>
                    </a:cubicBezTo>
                    <a:cubicBezTo>
                      <a:pt x="160" y="148"/>
                      <a:pt x="153" y="150"/>
                      <a:pt x="148" y="150"/>
                    </a:cubicBezTo>
                    <a:cubicBezTo>
                      <a:pt x="145" y="150"/>
                      <a:pt x="142" y="150"/>
                      <a:pt x="142" y="147"/>
                    </a:cubicBezTo>
                    <a:cubicBezTo>
                      <a:pt x="136" y="147"/>
                      <a:pt x="130" y="143"/>
                      <a:pt x="130" y="137"/>
                    </a:cubicBezTo>
                    <a:cubicBezTo>
                      <a:pt x="130" y="134"/>
                      <a:pt x="133" y="132"/>
                      <a:pt x="134" y="130"/>
                    </a:cubicBezTo>
                    <a:cubicBezTo>
                      <a:pt x="131" y="129"/>
                      <a:pt x="128" y="123"/>
                      <a:pt x="128" y="119"/>
                    </a:cubicBezTo>
                    <a:cubicBezTo>
                      <a:pt x="128" y="117"/>
                      <a:pt x="129" y="116"/>
                      <a:pt x="128" y="114"/>
                    </a:cubicBezTo>
                    <a:cubicBezTo>
                      <a:pt x="140" y="114"/>
                      <a:pt x="147" y="98"/>
                      <a:pt x="154" y="94"/>
                    </a:cubicBezTo>
                    <a:cubicBezTo>
                      <a:pt x="158" y="91"/>
                      <a:pt x="165" y="90"/>
                      <a:pt x="165" y="85"/>
                    </a:cubicBezTo>
                    <a:cubicBezTo>
                      <a:pt x="165" y="78"/>
                      <a:pt x="156" y="76"/>
                      <a:pt x="148" y="76"/>
                    </a:cubicBezTo>
                    <a:cubicBezTo>
                      <a:pt x="139" y="76"/>
                      <a:pt x="131" y="80"/>
                      <a:pt x="131" y="88"/>
                    </a:cubicBezTo>
                    <a:cubicBezTo>
                      <a:pt x="131" y="91"/>
                      <a:pt x="132" y="93"/>
                      <a:pt x="131" y="94"/>
                    </a:cubicBezTo>
                    <a:cubicBezTo>
                      <a:pt x="131" y="101"/>
                      <a:pt x="118" y="107"/>
                      <a:pt x="112" y="110"/>
                    </a:cubicBezTo>
                    <a:cubicBezTo>
                      <a:pt x="107" y="113"/>
                      <a:pt x="102" y="114"/>
                      <a:pt x="99" y="119"/>
                    </a:cubicBezTo>
                    <a:cubicBezTo>
                      <a:pt x="97" y="123"/>
                      <a:pt x="100" y="129"/>
                      <a:pt x="95" y="131"/>
                    </a:cubicBezTo>
                    <a:cubicBezTo>
                      <a:pt x="95" y="137"/>
                      <a:pt x="95" y="137"/>
                      <a:pt x="95" y="137"/>
                    </a:cubicBezTo>
                    <a:cubicBezTo>
                      <a:pt x="97" y="138"/>
                      <a:pt x="98" y="140"/>
                      <a:pt x="98" y="142"/>
                    </a:cubicBezTo>
                    <a:cubicBezTo>
                      <a:pt x="103" y="143"/>
                      <a:pt x="110" y="148"/>
                      <a:pt x="110" y="153"/>
                    </a:cubicBezTo>
                    <a:cubicBezTo>
                      <a:pt x="110" y="158"/>
                      <a:pt x="102" y="165"/>
                      <a:pt x="99" y="165"/>
                    </a:cubicBezTo>
                    <a:cubicBezTo>
                      <a:pt x="93" y="165"/>
                      <a:pt x="91" y="173"/>
                      <a:pt x="91" y="179"/>
                    </a:cubicBezTo>
                    <a:cubicBezTo>
                      <a:pt x="91" y="183"/>
                      <a:pt x="94" y="184"/>
                      <a:pt x="95" y="184"/>
                    </a:cubicBezTo>
                    <a:cubicBezTo>
                      <a:pt x="94" y="192"/>
                      <a:pt x="88" y="192"/>
                      <a:pt x="87" y="198"/>
                    </a:cubicBezTo>
                    <a:cubicBezTo>
                      <a:pt x="83" y="198"/>
                      <a:pt x="81" y="198"/>
                      <a:pt x="79" y="198"/>
                    </a:cubicBezTo>
                    <a:cubicBezTo>
                      <a:pt x="74" y="198"/>
                      <a:pt x="72" y="207"/>
                      <a:pt x="65" y="207"/>
                    </a:cubicBezTo>
                    <a:cubicBezTo>
                      <a:pt x="63" y="207"/>
                      <a:pt x="59" y="195"/>
                      <a:pt x="59" y="193"/>
                    </a:cubicBezTo>
                    <a:cubicBezTo>
                      <a:pt x="59" y="193"/>
                      <a:pt x="59" y="191"/>
                      <a:pt x="59" y="191"/>
                    </a:cubicBezTo>
                    <a:cubicBezTo>
                      <a:pt x="55" y="186"/>
                      <a:pt x="55" y="182"/>
                      <a:pt x="53" y="175"/>
                    </a:cubicBezTo>
                    <a:cubicBezTo>
                      <a:pt x="52" y="171"/>
                      <a:pt x="47" y="170"/>
                      <a:pt x="47" y="165"/>
                    </a:cubicBezTo>
                    <a:cubicBezTo>
                      <a:pt x="47" y="163"/>
                      <a:pt x="49" y="160"/>
                      <a:pt x="49" y="160"/>
                    </a:cubicBezTo>
                    <a:lnTo>
                      <a:pt x="49" y="16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80">
                <a:extLst>
                  <a:ext uri="{FF2B5EF4-FFF2-40B4-BE49-F238E27FC236}">
                    <a16:creationId xmlns:a16="http://schemas.microsoft.com/office/drawing/2014/main" id="{0C8F7E22-7835-4019-8034-143A7056E577}"/>
                  </a:ext>
                </a:extLst>
              </p:cNvPr>
              <p:cNvSpPr/>
              <p:nvPr/>
            </p:nvSpPr>
            <p:spPr bwMode="auto">
              <a:xfrm>
                <a:off x="4593352" y="987687"/>
                <a:ext cx="278821" cy="154901"/>
              </a:xfrm>
              <a:custGeom>
                <a:avLst/>
                <a:gdLst>
                  <a:gd name="T0" fmla="*/ 96 w 114"/>
                  <a:gd name="T1" fmla="*/ 51 h 63"/>
                  <a:gd name="T2" fmla="*/ 96 w 114"/>
                  <a:gd name="T3" fmla="*/ 46 h 63"/>
                  <a:gd name="T4" fmla="*/ 83 w 114"/>
                  <a:gd name="T5" fmla="*/ 45 h 63"/>
                  <a:gd name="T6" fmla="*/ 87 w 114"/>
                  <a:gd name="T7" fmla="*/ 37 h 63"/>
                  <a:gd name="T8" fmla="*/ 81 w 114"/>
                  <a:gd name="T9" fmla="*/ 29 h 63"/>
                  <a:gd name="T10" fmla="*/ 85 w 114"/>
                  <a:gd name="T11" fmla="*/ 29 h 63"/>
                  <a:gd name="T12" fmla="*/ 78 w 114"/>
                  <a:gd name="T13" fmla="*/ 24 h 63"/>
                  <a:gd name="T14" fmla="*/ 63 w 114"/>
                  <a:gd name="T15" fmla="*/ 45 h 63"/>
                  <a:gd name="T16" fmla="*/ 58 w 114"/>
                  <a:gd name="T17" fmla="*/ 47 h 63"/>
                  <a:gd name="T18" fmla="*/ 50 w 114"/>
                  <a:gd name="T19" fmla="*/ 63 h 63"/>
                  <a:gd name="T20" fmla="*/ 28 w 114"/>
                  <a:gd name="T21" fmla="*/ 45 h 63"/>
                  <a:gd name="T22" fmla="*/ 38 w 114"/>
                  <a:gd name="T23" fmla="*/ 45 h 63"/>
                  <a:gd name="T24" fmla="*/ 48 w 114"/>
                  <a:gd name="T25" fmla="*/ 43 h 63"/>
                  <a:gd name="T26" fmla="*/ 35 w 114"/>
                  <a:gd name="T27" fmla="*/ 41 h 63"/>
                  <a:gd name="T28" fmla="*/ 24 w 114"/>
                  <a:gd name="T29" fmla="*/ 37 h 63"/>
                  <a:gd name="T30" fmla="*/ 32 w 114"/>
                  <a:gd name="T31" fmla="*/ 35 h 63"/>
                  <a:gd name="T32" fmla="*/ 47 w 114"/>
                  <a:gd name="T33" fmla="*/ 27 h 63"/>
                  <a:gd name="T34" fmla="*/ 39 w 114"/>
                  <a:gd name="T35" fmla="*/ 27 h 63"/>
                  <a:gd name="T36" fmla="*/ 35 w 114"/>
                  <a:gd name="T37" fmla="*/ 25 h 63"/>
                  <a:gd name="T38" fmla="*/ 33 w 114"/>
                  <a:gd name="T39" fmla="*/ 25 h 63"/>
                  <a:gd name="T40" fmla="*/ 24 w 114"/>
                  <a:gd name="T41" fmla="*/ 32 h 63"/>
                  <a:gd name="T42" fmla="*/ 15 w 114"/>
                  <a:gd name="T43" fmla="*/ 28 h 63"/>
                  <a:gd name="T44" fmla="*/ 17 w 114"/>
                  <a:gd name="T45" fmla="*/ 27 h 63"/>
                  <a:gd name="T46" fmla="*/ 9 w 114"/>
                  <a:gd name="T47" fmla="*/ 18 h 63"/>
                  <a:gd name="T48" fmla="*/ 7 w 114"/>
                  <a:gd name="T49" fmla="*/ 17 h 63"/>
                  <a:gd name="T50" fmla="*/ 0 w 114"/>
                  <a:gd name="T51" fmla="*/ 10 h 63"/>
                  <a:gd name="T52" fmla="*/ 10 w 114"/>
                  <a:gd name="T53" fmla="*/ 3 h 63"/>
                  <a:gd name="T54" fmla="*/ 24 w 114"/>
                  <a:gd name="T55" fmla="*/ 4 h 63"/>
                  <a:gd name="T56" fmla="*/ 21 w 114"/>
                  <a:gd name="T57" fmla="*/ 8 h 63"/>
                  <a:gd name="T58" fmla="*/ 28 w 114"/>
                  <a:gd name="T59" fmla="*/ 12 h 63"/>
                  <a:gd name="T60" fmla="*/ 26 w 114"/>
                  <a:gd name="T61" fmla="*/ 9 h 63"/>
                  <a:gd name="T62" fmla="*/ 31 w 114"/>
                  <a:gd name="T63" fmla="*/ 4 h 63"/>
                  <a:gd name="T64" fmla="*/ 44 w 114"/>
                  <a:gd name="T65" fmla="*/ 16 h 63"/>
                  <a:gd name="T66" fmla="*/ 41 w 114"/>
                  <a:gd name="T67" fmla="*/ 4 h 63"/>
                  <a:gd name="T68" fmla="*/ 46 w 114"/>
                  <a:gd name="T69" fmla="*/ 0 h 63"/>
                  <a:gd name="T70" fmla="*/ 58 w 114"/>
                  <a:gd name="T71" fmla="*/ 5 h 63"/>
                  <a:gd name="T72" fmla="*/ 57 w 114"/>
                  <a:gd name="T73" fmla="*/ 11 h 63"/>
                  <a:gd name="T74" fmla="*/ 62 w 114"/>
                  <a:gd name="T75" fmla="*/ 7 h 63"/>
                  <a:gd name="T76" fmla="*/ 66 w 114"/>
                  <a:gd name="T77" fmla="*/ 14 h 63"/>
                  <a:gd name="T78" fmla="*/ 68 w 114"/>
                  <a:gd name="T79" fmla="*/ 14 h 63"/>
                  <a:gd name="T80" fmla="*/ 91 w 114"/>
                  <a:gd name="T81" fmla="*/ 26 h 63"/>
                  <a:gd name="T82" fmla="*/ 89 w 114"/>
                  <a:gd name="T83" fmla="*/ 27 h 63"/>
                  <a:gd name="T84" fmla="*/ 94 w 114"/>
                  <a:gd name="T85" fmla="*/ 27 h 63"/>
                  <a:gd name="T86" fmla="*/ 94 w 114"/>
                  <a:gd name="T87" fmla="*/ 31 h 63"/>
                  <a:gd name="T88" fmla="*/ 103 w 114"/>
                  <a:gd name="T89" fmla="*/ 31 h 63"/>
                  <a:gd name="T90" fmla="*/ 114 w 114"/>
                  <a:gd name="T91" fmla="*/ 41 h 63"/>
                  <a:gd name="T92" fmla="*/ 96 w 114"/>
                  <a:gd name="T93" fmla="*/ 5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4" h="63">
                    <a:moveTo>
                      <a:pt x="96" y="51"/>
                    </a:moveTo>
                    <a:cubicBezTo>
                      <a:pt x="95" y="49"/>
                      <a:pt x="95" y="47"/>
                      <a:pt x="96" y="46"/>
                    </a:cubicBezTo>
                    <a:cubicBezTo>
                      <a:pt x="93" y="45"/>
                      <a:pt x="87" y="46"/>
                      <a:pt x="83" y="45"/>
                    </a:cubicBezTo>
                    <a:cubicBezTo>
                      <a:pt x="83" y="40"/>
                      <a:pt x="87" y="42"/>
                      <a:pt x="87" y="37"/>
                    </a:cubicBezTo>
                    <a:cubicBezTo>
                      <a:pt x="85" y="37"/>
                      <a:pt x="83" y="32"/>
                      <a:pt x="81" y="29"/>
                    </a:cubicBezTo>
                    <a:cubicBezTo>
                      <a:pt x="83" y="29"/>
                      <a:pt x="84" y="29"/>
                      <a:pt x="85" y="29"/>
                    </a:cubicBezTo>
                    <a:cubicBezTo>
                      <a:pt x="81" y="28"/>
                      <a:pt x="78" y="24"/>
                      <a:pt x="78" y="24"/>
                    </a:cubicBezTo>
                    <a:cubicBezTo>
                      <a:pt x="69" y="24"/>
                      <a:pt x="66" y="37"/>
                      <a:pt x="63" y="45"/>
                    </a:cubicBezTo>
                    <a:cubicBezTo>
                      <a:pt x="62" y="46"/>
                      <a:pt x="60" y="46"/>
                      <a:pt x="58" y="47"/>
                    </a:cubicBezTo>
                    <a:cubicBezTo>
                      <a:pt x="54" y="51"/>
                      <a:pt x="54" y="59"/>
                      <a:pt x="50" y="63"/>
                    </a:cubicBezTo>
                    <a:cubicBezTo>
                      <a:pt x="43" y="58"/>
                      <a:pt x="28" y="54"/>
                      <a:pt x="28" y="45"/>
                    </a:cubicBezTo>
                    <a:cubicBezTo>
                      <a:pt x="32" y="44"/>
                      <a:pt x="38" y="45"/>
                      <a:pt x="38" y="45"/>
                    </a:cubicBezTo>
                    <a:cubicBezTo>
                      <a:pt x="41" y="43"/>
                      <a:pt x="44" y="43"/>
                      <a:pt x="48" y="43"/>
                    </a:cubicBezTo>
                    <a:cubicBezTo>
                      <a:pt x="46" y="41"/>
                      <a:pt x="37" y="41"/>
                      <a:pt x="35" y="41"/>
                    </a:cubicBezTo>
                    <a:cubicBezTo>
                      <a:pt x="31" y="41"/>
                      <a:pt x="24" y="44"/>
                      <a:pt x="24" y="37"/>
                    </a:cubicBezTo>
                    <a:cubicBezTo>
                      <a:pt x="24" y="35"/>
                      <a:pt x="31" y="35"/>
                      <a:pt x="32" y="35"/>
                    </a:cubicBezTo>
                    <a:cubicBezTo>
                      <a:pt x="36" y="33"/>
                      <a:pt x="44" y="30"/>
                      <a:pt x="47" y="27"/>
                    </a:cubicBezTo>
                    <a:cubicBezTo>
                      <a:pt x="43" y="27"/>
                      <a:pt x="40" y="27"/>
                      <a:pt x="39" y="27"/>
                    </a:cubicBezTo>
                    <a:cubicBezTo>
                      <a:pt x="39" y="27"/>
                      <a:pt x="36" y="26"/>
                      <a:pt x="35" y="25"/>
                    </a:cubicBezTo>
                    <a:cubicBezTo>
                      <a:pt x="34" y="25"/>
                      <a:pt x="33" y="25"/>
                      <a:pt x="33" y="25"/>
                    </a:cubicBezTo>
                    <a:cubicBezTo>
                      <a:pt x="30" y="26"/>
                      <a:pt x="30" y="32"/>
                      <a:pt x="24" y="32"/>
                    </a:cubicBezTo>
                    <a:cubicBezTo>
                      <a:pt x="19" y="32"/>
                      <a:pt x="16" y="31"/>
                      <a:pt x="15" y="28"/>
                    </a:cubicBezTo>
                    <a:cubicBezTo>
                      <a:pt x="16" y="28"/>
                      <a:pt x="16" y="27"/>
                      <a:pt x="17" y="27"/>
                    </a:cubicBezTo>
                    <a:cubicBezTo>
                      <a:pt x="12" y="25"/>
                      <a:pt x="8" y="22"/>
                      <a:pt x="9" y="18"/>
                    </a:cubicBezTo>
                    <a:cubicBezTo>
                      <a:pt x="8" y="18"/>
                      <a:pt x="8" y="17"/>
                      <a:pt x="7" y="17"/>
                    </a:cubicBezTo>
                    <a:cubicBezTo>
                      <a:pt x="5" y="17"/>
                      <a:pt x="2" y="12"/>
                      <a:pt x="0" y="10"/>
                    </a:cubicBezTo>
                    <a:cubicBezTo>
                      <a:pt x="1" y="8"/>
                      <a:pt x="7" y="3"/>
                      <a:pt x="10" y="3"/>
                    </a:cubicBezTo>
                    <a:cubicBezTo>
                      <a:pt x="14" y="3"/>
                      <a:pt x="17" y="3"/>
                      <a:pt x="24" y="4"/>
                    </a:cubicBezTo>
                    <a:cubicBezTo>
                      <a:pt x="23" y="6"/>
                      <a:pt x="21" y="7"/>
                      <a:pt x="21" y="8"/>
                    </a:cubicBezTo>
                    <a:cubicBezTo>
                      <a:pt x="23" y="10"/>
                      <a:pt x="26" y="10"/>
                      <a:pt x="28" y="12"/>
                    </a:cubicBezTo>
                    <a:cubicBezTo>
                      <a:pt x="27" y="12"/>
                      <a:pt x="26" y="10"/>
                      <a:pt x="26" y="9"/>
                    </a:cubicBezTo>
                    <a:cubicBezTo>
                      <a:pt x="26" y="6"/>
                      <a:pt x="29" y="4"/>
                      <a:pt x="31" y="4"/>
                    </a:cubicBezTo>
                    <a:cubicBezTo>
                      <a:pt x="39" y="4"/>
                      <a:pt x="37" y="14"/>
                      <a:pt x="44" y="16"/>
                    </a:cubicBezTo>
                    <a:cubicBezTo>
                      <a:pt x="42" y="12"/>
                      <a:pt x="41" y="9"/>
                      <a:pt x="41" y="4"/>
                    </a:cubicBezTo>
                    <a:cubicBezTo>
                      <a:pt x="41" y="0"/>
                      <a:pt x="43" y="0"/>
                      <a:pt x="46" y="0"/>
                    </a:cubicBezTo>
                    <a:cubicBezTo>
                      <a:pt x="50" y="0"/>
                      <a:pt x="58" y="2"/>
                      <a:pt x="58" y="5"/>
                    </a:cubicBezTo>
                    <a:cubicBezTo>
                      <a:pt x="58" y="7"/>
                      <a:pt x="57" y="9"/>
                      <a:pt x="57" y="11"/>
                    </a:cubicBezTo>
                    <a:cubicBezTo>
                      <a:pt x="59" y="10"/>
                      <a:pt x="60" y="7"/>
                      <a:pt x="62" y="7"/>
                    </a:cubicBezTo>
                    <a:cubicBezTo>
                      <a:pt x="67" y="7"/>
                      <a:pt x="66" y="12"/>
                      <a:pt x="66" y="14"/>
                    </a:cubicBezTo>
                    <a:cubicBezTo>
                      <a:pt x="66" y="14"/>
                      <a:pt x="68" y="14"/>
                      <a:pt x="68" y="14"/>
                    </a:cubicBezTo>
                    <a:cubicBezTo>
                      <a:pt x="73" y="14"/>
                      <a:pt x="89" y="23"/>
                      <a:pt x="91" y="26"/>
                    </a:cubicBezTo>
                    <a:cubicBezTo>
                      <a:pt x="91" y="27"/>
                      <a:pt x="89" y="27"/>
                      <a:pt x="89" y="27"/>
                    </a:cubicBezTo>
                    <a:cubicBezTo>
                      <a:pt x="91" y="27"/>
                      <a:pt x="92" y="27"/>
                      <a:pt x="94" y="27"/>
                    </a:cubicBezTo>
                    <a:cubicBezTo>
                      <a:pt x="94" y="28"/>
                      <a:pt x="95" y="30"/>
                      <a:pt x="94" y="31"/>
                    </a:cubicBezTo>
                    <a:cubicBezTo>
                      <a:pt x="98" y="31"/>
                      <a:pt x="99" y="31"/>
                      <a:pt x="103" y="31"/>
                    </a:cubicBezTo>
                    <a:cubicBezTo>
                      <a:pt x="103" y="40"/>
                      <a:pt x="111" y="38"/>
                      <a:pt x="114" y="41"/>
                    </a:cubicBezTo>
                    <a:cubicBezTo>
                      <a:pt x="106" y="44"/>
                      <a:pt x="103" y="49"/>
                      <a:pt x="96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81">
                <a:extLst>
                  <a:ext uri="{FF2B5EF4-FFF2-40B4-BE49-F238E27FC236}">
                    <a16:creationId xmlns:a16="http://schemas.microsoft.com/office/drawing/2014/main" id="{ED83B197-85AA-49AF-9C1A-B236B4A8707C}"/>
                  </a:ext>
                </a:extLst>
              </p:cNvPr>
              <p:cNvSpPr/>
              <p:nvPr/>
            </p:nvSpPr>
            <p:spPr bwMode="auto">
              <a:xfrm>
                <a:off x="4738338" y="962903"/>
                <a:ext cx="183402" cy="66917"/>
              </a:xfrm>
              <a:custGeom>
                <a:avLst/>
                <a:gdLst>
                  <a:gd name="T0" fmla="*/ 75 w 75"/>
                  <a:gd name="T1" fmla="*/ 12 h 27"/>
                  <a:gd name="T2" fmla="*/ 45 w 75"/>
                  <a:gd name="T3" fmla="*/ 27 h 27"/>
                  <a:gd name="T4" fmla="*/ 35 w 75"/>
                  <a:gd name="T5" fmla="*/ 22 h 27"/>
                  <a:gd name="T6" fmla="*/ 19 w 75"/>
                  <a:gd name="T7" fmla="*/ 22 h 27"/>
                  <a:gd name="T8" fmla="*/ 15 w 75"/>
                  <a:gd name="T9" fmla="*/ 17 h 27"/>
                  <a:gd name="T10" fmla="*/ 21 w 75"/>
                  <a:gd name="T11" fmla="*/ 17 h 27"/>
                  <a:gd name="T12" fmla="*/ 28 w 75"/>
                  <a:gd name="T13" fmla="*/ 15 h 27"/>
                  <a:gd name="T14" fmla="*/ 15 w 75"/>
                  <a:gd name="T15" fmla="*/ 14 h 27"/>
                  <a:gd name="T16" fmla="*/ 5 w 75"/>
                  <a:gd name="T17" fmla="*/ 11 h 27"/>
                  <a:gd name="T18" fmla="*/ 0 w 75"/>
                  <a:gd name="T19" fmla="*/ 4 h 27"/>
                  <a:gd name="T20" fmla="*/ 5 w 75"/>
                  <a:gd name="T21" fmla="*/ 4 h 27"/>
                  <a:gd name="T22" fmla="*/ 10 w 75"/>
                  <a:gd name="T23" fmla="*/ 5 h 27"/>
                  <a:gd name="T24" fmla="*/ 10 w 75"/>
                  <a:gd name="T25" fmla="*/ 4 h 27"/>
                  <a:gd name="T26" fmla="*/ 15 w 75"/>
                  <a:gd name="T27" fmla="*/ 4 h 27"/>
                  <a:gd name="T28" fmla="*/ 14 w 75"/>
                  <a:gd name="T29" fmla="*/ 1 h 27"/>
                  <a:gd name="T30" fmla="*/ 22 w 75"/>
                  <a:gd name="T31" fmla="*/ 1 h 27"/>
                  <a:gd name="T32" fmla="*/ 33 w 75"/>
                  <a:gd name="T33" fmla="*/ 7 h 27"/>
                  <a:gd name="T34" fmla="*/ 40 w 75"/>
                  <a:gd name="T35" fmla="*/ 0 h 27"/>
                  <a:gd name="T36" fmla="*/ 44 w 75"/>
                  <a:gd name="T37" fmla="*/ 0 h 27"/>
                  <a:gd name="T38" fmla="*/ 44 w 75"/>
                  <a:gd name="T39" fmla="*/ 7 h 27"/>
                  <a:gd name="T40" fmla="*/ 53 w 75"/>
                  <a:gd name="T41" fmla="*/ 4 h 27"/>
                  <a:gd name="T42" fmla="*/ 62 w 75"/>
                  <a:gd name="T43" fmla="*/ 4 h 27"/>
                  <a:gd name="T44" fmla="*/ 75 w 75"/>
                  <a:gd name="T45" fmla="*/ 1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5" h="27">
                    <a:moveTo>
                      <a:pt x="75" y="12"/>
                    </a:moveTo>
                    <a:cubicBezTo>
                      <a:pt x="68" y="17"/>
                      <a:pt x="54" y="27"/>
                      <a:pt x="45" y="27"/>
                    </a:cubicBezTo>
                    <a:cubicBezTo>
                      <a:pt x="40" y="27"/>
                      <a:pt x="37" y="25"/>
                      <a:pt x="35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6" y="21"/>
                      <a:pt x="16" y="19"/>
                      <a:pt x="15" y="17"/>
                    </a:cubicBezTo>
                    <a:cubicBezTo>
                      <a:pt x="17" y="17"/>
                      <a:pt x="20" y="17"/>
                      <a:pt x="21" y="17"/>
                    </a:cubicBezTo>
                    <a:cubicBezTo>
                      <a:pt x="24" y="16"/>
                      <a:pt x="27" y="16"/>
                      <a:pt x="28" y="15"/>
                    </a:cubicBezTo>
                    <a:cubicBezTo>
                      <a:pt x="27" y="15"/>
                      <a:pt x="15" y="14"/>
                      <a:pt x="15" y="14"/>
                    </a:cubicBezTo>
                    <a:cubicBezTo>
                      <a:pt x="10" y="14"/>
                      <a:pt x="4" y="18"/>
                      <a:pt x="5" y="11"/>
                    </a:cubicBezTo>
                    <a:cubicBezTo>
                      <a:pt x="2" y="10"/>
                      <a:pt x="1" y="7"/>
                      <a:pt x="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9" y="6"/>
                      <a:pt x="10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4" y="3"/>
                      <a:pt x="32" y="7"/>
                      <a:pt x="33" y="7"/>
                    </a:cubicBezTo>
                    <a:cubicBezTo>
                      <a:pt x="37" y="7"/>
                      <a:pt x="39" y="1"/>
                      <a:pt x="40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4"/>
                      <a:pt x="43" y="5"/>
                      <a:pt x="44" y="7"/>
                    </a:cubicBezTo>
                    <a:cubicBezTo>
                      <a:pt x="46" y="7"/>
                      <a:pt x="48" y="4"/>
                      <a:pt x="53" y="4"/>
                    </a:cubicBezTo>
                    <a:cubicBezTo>
                      <a:pt x="59" y="4"/>
                      <a:pt x="58" y="4"/>
                      <a:pt x="62" y="4"/>
                    </a:cubicBezTo>
                    <a:cubicBezTo>
                      <a:pt x="68" y="4"/>
                      <a:pt x="73" y="9"/>
                      <a:pt x="7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82">
                <a:extLst>
                  <a:ext uri="{FF2B5EF4-FFF2-40B4-BE49-F238E27FC236}">
                    <a16:creationId xmlns:a16="http://schemas.microsoft.com/office/drawing/2014/main" id="{6CC71A41-8877-4827-BFB7-8CCA66AAC91E}"/>
                  </a:ext>
                </a:extLst>
              </p:cNvPr>
              <p:cNvSpPr/>
              <p:nvPr/>
            </p:nvSpPr>
            <p:spPr bwMode="auto">
              <a:xfrm>
                <a:off x="4580960" y="1037255"/>
                <a:ext cx="34698" cy="28502"/>
              </a:xfrm>
              <a:custGeom>
                <a:avLst/>
                <a:gdLst>
                  <a:gd name="T0" fmla="*/ 5 w 14"/>
                  <a:gd name="T1" fmla="*/ 0 h 12"/>
                  <a:gd name="T2" fmla="*/ 14 w 14"/>
                  <a:gd name="T3" fmla="*/ 12 h 12"/>
                  <a:gd name="T4" fmla="*/ 5 w 14"/>
                  <a:gd name="T5" fmla="*/ 0 h 12"/>
                  <a:gd name="T6" fmla="*/ 5 w 14"/>
                  <a:gd name="T7" fmla="*/ 1 h 12"/>
                  <a:gd name="T8" fmla="*/ 5 w 1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5" y="0"/>
                    </a:moveTo>
                    <a:cubicBezTo>
                      <a:pt x="8" y="5"/>
                      <a:pt x="12" y="6"/>
                      <a:pt x="14" y="12"/>
                    </a:cubicBezTo>
                    <a:cubicBezTo>
                      <a:pt x="9" y="11"/>
                      <a:pt x="0" y="2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83">
                <a:extLst>
                  <a:ext uri="{FF2B5EF4-FFF2-40B4-BE49-F238E27FC236}">
                    <a16:creationId xmlns:a16="http://schemas.microsoft.com/office/drawing/2014/main" id="{47B4844D-E803-4F45-A04D-1122C017A0FC}"/>
                  </a:ext>
                </a:extLst>
              </p:cNvPr>
              <p:cNvSpPr/>
              <p:nvPr/>
            </p:nvSpPr>
            <p:spPr bwMode="auto">
              <a:xfrm>
                <a:off x="4185654" y="1861325"/>
                <a:ext cx="87984" cy="105333"/>
              </a:xfrm>
              <a:custGeom>
                <a:avLst/>
                <a:gdLst>
                  <a:gd name="T0" fmla="*/ 6 w 36"/>
                  <a:gd name="T1" fmla="*/ 12 h 43"/>
                  <a:gd name="T2" fmla="*/ 14 w 36"/>
                  <a:gd name="T3" fmla="*/ 9 h 43"/>
                  <a:gd name="T4" fmla="*/ 12 w 36"/>
                  <a:gd name="T5" fmla="*/ 6 h 43"/>
                  <a:gd name="T6" fmla="*/ 21 w 36"/>
                  <a:gd name="T7" fmla="*/ 0 h 43"/>
                  <a:gd name="T8" fmla="*/ 26 w 36"/>
                  <a:gd name="T9" fmla="*/ 0 h 43"/>
                  <a:gd name="T10" fmla="*/ 36 w 36"/>
                  <a:gd name="T11" fmla="*/ 12 h 43"/>
                  <a:gd name="T12" fmla="*/ 31 w 36"/>
                  <a:gd name="T13" fmla="*/ 16 h 43"/>
                  <a:gd name="T14" fmla="*/ 31 w 36"/>
                  <a:gd name="T15" fmla="*/ 26 h 43"/>
                  <a:gd name="T16" fmla="*/ 30 w 36"/>
                  <a:gd name="T17" fmla="*/ 34 h 43"/>
                  <a:gd name="T18" fmla="*/ 23 w 36"/>
                  <a:gd name="T19" fmla="*/ 35 h 43"/>
                  <a:gd name="T20" fmla="*/ 12 w 36"/>
                  <a:gd name="T21" fmla="*/ 42 h 43"/>
                  <a:gd name="T22" fmla="*/ 7 w 36"/>
                  <a:gd name="T23" fmla="*/ 43 h 43"/>
                  <a:gd name="T24" fmla="*/ 0 w 36"/>
                  <a:gd name="T25" fmla="*/ 36 h 43"/>
                  <a:gd name="T26" fmla="*/ 8 w 36"/>
                  <a:gd name="T27" fmla="*/ 22 h 43"/>
                  <a:gd name="T28" fmla="*/ 3 w 36"/>
                  <a:gd name="T29" fmla="*/ 16 h 43"/>
                  <a:gd name="T30" fmla="*/ 6 w 36"/>
                  <a:gd name="T31" fmla="*/ 1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6" h="43">
                    <a:moveTo>
                      <a:pt x="6" y="12"/>
                    </a:moveTo>
                    <a:cubicBezTo>
                      <a:pt x="8" y="12"/>
                      <a:pt x="12" y="11"/>
                      <a:pt x="14" y="9"/>
                    </a:cubicBezTo>
                    <a:cubicBezTo>
                      <a:pt x="13" y="8"/>
                      <a:pt x="12" y="7"/>
                      <a:pt x="12" y="6"/>
                    </a:cubicBezTo>
                    <a:cubicBezTo>
                      <a:pt x="12" y="4"/>
                      <a:pt x="18" y="0"/>
                      <a:pt x="21" y="0"/>
                    </a:cubicBezTo>
                    <a:cubicBezTo>
                      <a:pt x="23" y="0"/>
                      <a:pt x="24" y="0"/>
                      <a:pt x="26" y="0"/>
                    </a:cubicBezTo>
                    <a:cubicBezTo>
                      <a:pt x="33" y="0"/>
                      <a:pt x="36" y="7"/>
                      <a:pt x="36" y="12"/>
                    </a:cubicBezTo>
                    <a:cubicBezTo>
                      <a:pt x="36" y="14"/>
                      <a:pt x="31" y="14"/>
                      <a:pt x="31" y="16"/>
                    </a:cubicBezTo>
                    <a:cubicBezTo>
                      <a:pt x="31" y="18"/>
                      <a:pt x="31" y="26"/>
                      <a:pt x="31" y="26"/>
                    </a:cubicBezTo>
                    <a:cubicBezTo>
                      <a:pt x="31" y="28"/>
                      <a:pt x="33" y="32"/>
                      <a:pt x="30" y="34"/>
                    </a:cubicBezTo>
                    <a:cubicBezTo>
                      <a:pt x="29" y="36"/>
                      <a:pt x="26" y="35"/>
                      <a:pt x="23" y="35"/>
                    </a:cubicBezTo>
                    <a:cubicBezTo>
                      <a:pt x="18" y="35"/>
                      <a:pt x="15" y="40"/>
                      <a:pt x="12" y="42"/>
                    </a:cubicBezTo>
                    <a:cubicBezTo>
                      <a:pt x="11" y="43"/>
                      <a:pt x="9" y="43"/>
                      <a:pt x="7" y="43"/>
                    </a:cubicBezTo>
                    <a:cubicBezTo>
                      <a:pt x="4" y="43"/>
                      <a:pt x="0" y="40"/>
                      <a:pt x="0" y="36"/>
                    </a:cubicBezTo>
                    <a:cubicBezTo>
                      <a:pt x="0" y="29"/>
                      <a:pt x="7" y="28"/>
                      <a:pt x="8" y="22"/>
                    </a:cubicBezTo>
                    <a:cubicBezTo>
                      <a:pt x="5" y="20"/>
                      <a:pt x="3" y="18"/>
                      <a:pt x="3" y="16"/>
                    </a:cubicBezTo>
                    <a:cubicBezTo>
                      <a:pt x="3" y="12"/>
                      <a:pt x="5" y="12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84">
                <a:extLst>
                  <a:ext uri="{FF2B5EF4-FFF2-40B4-BE49-F238E27FC236}">
                    <a16:creationId xmlns:a16="http://schemas.microsoft.com/office/drawing/2014/main" id="{5282683A-FAE3-4177-97CD-7B8D526FF230}"/>
                  </a:ext>
                </a:extLst>
              </p:cNvPr>
              <p:cNvSpPr/>
              <p:nvPr/>
            </p:nvSpPr>
            <p:spPr bwMode="auto">
              <a:xfrm>
                <a:off x="4243897" y="1773341"/>
                <a:ext cx="17349" cy="14870"/>
              </a:xfrm>
              <a:custGeom>
                <a:avLst/>
                <a:gdLst>
                  <a:gd name="T0" fmla="*/ 2 w 7"/>
                  <a:gd name="T1" fmla="*/ 6 h 6"/>
                  <a:gd name="T2" fmla="*/ 0 w 7"/>
                  <a:gd name="T3" fmla="*/ 3 h 6"/>
                  <a:gd name="T4" fmla="*/ 7 w 7"/>
                  <a:gd name="T5" fmla="*/ 0 h 6"/>
                  <a:gd name="T6" fmla="*/ 2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2" y="6"/>
                    </a:move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5" y="0"/>
                      <a:pt x="7" y="0"/>
                    </a:cubicBezTo>
                    <a:cubicBezTo>
                      <a:pt x="7" y="3"/>
                      <a:pt x="5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85">
                <a:extLst>
                  <a:ext uri="{FF2B5EF4-FFF2-40B4-BE49-F238E27FC236}">
                    <a16:creationId xmlns:a16="http://schemas.microsoft.com/office/drawing/2014/main" id="{72E0DAA0-94A6-4EA9-B65B-C46C027DBC17}"/>
                  </a:ext>
                </a:extLst>
              </p:cNvPr>
              <p:cNvSpPr/>
              <p:nvPr/>
            </p:nvSpPr>
            <p:spPr bwMode="auto">
              <a:xfrm>
                <a:off x="4253811" y="1763427"/>
                <a:ext cx="166053" cy="242884"/>
              </a:xfrm>
              <a:custGeom>
                <a:avLst/>
                <a:gdLst>
                  <a:gd name="T0" fmla="*/ 62 w 68"/>
                  <a:gd name="T1" fmla="*/ 66 h 99"/>
                  <a:gd name="T2" fmla="*/ 59 w 68"/>
                  <a:gd name="T3" fmla="*/ 83 h 99"/>
                  <a:gd name="T4" fmla="*/ 65 w 68"/>
                  <a:gd name="T5" fmla="*/ 86 h 99"/>
                  <a:gd name="T6" fmla="*/ 45 w 68"/>
                  <a:gd name="T7" fmla="*/ 91 h 99"/>
                  <a:gd name="T8" fmla="*/ 25 w 68"/>
                  <a:gd name="T9" fmla="*/ 91 h 99"/>
                  <a:gd name="T10" fmla="*/ 17 w 68"/>
                  <a:gd name="T11" fmla="*/ 96 h 99"/>
                  <a:gd name="T12" fmla="*/ 11 w 68"/>
                  <a:gd name="T13" fmla="*/ 99 h 99"/>
                  <a:gd name="T14" fmla="*/ 21 w 68"/>
                  <a:gd name="T15" fmla="*/ 86 h 99"/>
                  <a:gd name="T16" fmla="*/ 30 w 68"/>
                  <a:gd name="T17" fmla="*/ 81 h 99"/>
                  <a:gd name="T18" fmla="*/ 17 w 68"/>
                  <a:gd name="T19" fmla="*/ 80 h 99"/>
                  <a:gd name="T20" fmla="*/ 12 w 68"/>
                  <a:gd name="T21" fmla="*/ 80 h 99"/>
                  <a:gd name="T22" fmla="*/ 18 w 68"/>
                  <a:gd name="T23" fmla="*/ 63 h 99"/>
                  <a:gd name="T24" fmla="*/ 31 w 68"/>
                  <a:gd name="T25" fmla="*/ 53 h 99"/>
                  <a:gd name="T26" fmla="*/ 26 w 68"/>
                  <a:gd name="T27" fmla="*/ 46 h 99"/>
                  <a:gd name="T28" fmla="*/ 17 w 68"/>
                  <a:gd name="T29" fmla="*/ 47 h 99"/>
                  <a:gd name="T30" fmla="*/ 15 w 68"/>
                  <a:gd name="T31" fmla="*/ 39 h 99"/>
                  <a:gd name="T32" fmla="*/ 10 w 68"/>
                  <a:gd name="T33" fmla="*/ 32 h 99"/>
                  <a:gd name="T34" fmla="*/ 8 w 68"/>
                  <a:gd name="T35" fmla="*/ 36 h 99"/>
                  <a:gd name="T36" fmla="*/ 9 w 68"/>
                  <a:gd name="T37" fmla="*/ 29 h 99"/>
                  <a:gd name="T38" fmla="*/ 5 w 68"/>
                  <a:gd name="T39" fmla="*/ 25 h 99"/>
                  <a:gd name="T40" fmla="*/ 7 w 68"/>
                  <a:gd name="T41" fmla="*/ 19 h 99"/>
                  <a:gd name="T42" fmla="*/ 5 w 68"/>
                  <a:gd name="T43" fmla="*/ 13 h 99"/>
                  <a:gd name="T44" fmla="*/ 8 w 68"/>
                  <a:gd name="T45" fmla="*/ 14 h 99"/>
                  <a:gd name="T46" fmla="*/ 11 w 68"/>
                  <a:gd name="T47" fmla="*/ 9 h 99"/>
                  <a:gd name="T48" fmla="*/ 16 w 68"/>
                  <a:gd name="T49" fmla="*/ 0 h 99"/>
                  <a:gd name="T50" fmla="*/ 28 w 68"/>
                  <a:gd name="T51" fmla="*/ 3 h 99"/>
                  <a:gd name="T52" fmla="*/ 21 w 68"/>
                  <a:gd name="T53" fmla="*/ 13 h 99"/>
                  <a:gd name="T54" fmla="*/ 30 w 68"/>
                  <a:gd name="T55" fmla="*/ 30 h 99"/>
                  <a:gd name="T56" fmla="*/ 35 w 68"/>
                  <a:gd name="T57" fmla="*/ 33 h 99"/>
                  <a:gd name="T58" fmla="*/ 55 w 68"/>
                  <a:gd name="T59" fmla="*/ 58 h 99"/>
                  <a:gd name="T60" fmla="*/ 57 w 68"/>
                  <a:gd name="T61" fmla="*/ 66 h 99"/>
                  <a:gd name="T62" fmla="*/ 60 w 68"/>
                  <a:gd name="T63" fmla="*/ 6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" h="99">
                    <a:moveTo>
                      <a:pt x="59" y="67"/>
                    </a:moveTo>
                    <a:cubicBezTo>
                      <a:pt x="61" y="66"/>
                      <a:pt x="60" y="66"/>
                      <a:pt x="62" y="66"/>
                    </a:cubicBezTo>
                    <a:cubicBezTo>
                      <a:pt x="66" y="66"/>
                      <a:pt x="68" y="69"/>
                      <a:pt x="68" y="72"/>
                    </a:cubicBezTo>
                    <a:cubicBezTo>
                      <a:pt x="68" y="77"/>
                      <a:pt x="61" y="79"/>
                      <a:pt x="59" y="83"/>
                    </a:cubicBezTo>
                    <a:cubicBezTo>
                      <a:pt x="62" y="84"/>
                      <a:pt x="63" y="84"/>
                      <a:pt x="65" y="84"/>
                    </a:cubicBezTo>
                    <a:cubicBezTo>
                      <a:pt x="65" y="86"/>
                      <a:pt x="65" y="86"/>
                      <a:pt x="65" y="86"/>
                    </a:cubicBezTo>
                    <a:cubicBezTo>
                      <a:pt x="62" y="89"/>
                      <a:pt x="60" y="91"/>
                      <a:pt x="57" y="91"/>
                    </a:cubicBezTo>
                    <a:cubicBezTo>
                      <a:pt x="53" y="91"/>
                      <a:pt x="47" y="91"/>
                      <a:pt x="45" y="91"/>
                    </a:cubicBezTo>
                    <a:cubicBezTo>
                      <a:pt x="42" y="91"/>
                      <a:pt x="35" y="93"/>
                      <a:pt x="30" y="93"/>
                    </a:cubicBezTo>
                    <a:cubicBezTo>
                      <a:pt x="28" y="93"/>
                      <a:pt x="27" y="91"/>
                      <a:pt x="25" y="91"/>
                    </a:cubicBezTo>
                    <a:cubicBezTo>
                      <a:pt x="22" y="91"/>
                      <a:pt x="21" y="94"/>
                      <a:pt x="21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5" y="96"/>
                      <a:pt x="14" y="97"/>
                      <a:pt x="13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1" y="96"/>
                      <a:pt x="20" y="87"/>
                      <a:pt x="21" y="86"/>
                    </a:cubicBezTo>
                    <a:cubicBezTo>
                      <a:pt x="25" y="85"/>
                      <a:pt x="30" y="87"/>
                      <a:pt x="30" y="83"/>
                    </a:cubicBezTo>
                    <a:cubicBezTo>
                      <a:pt x="30" y="82"/>
                      <a:pt x="30" y="81"/>
                      <a:pt x="30" y="81"/>
                    </a:cubicBezTo>
                    <a:cubicBezTo>
                      <a:pt x="29" y="82"/>
                      <a:pt x="27" y="83"/>
                      <a:pt x="25" y="83"/>
                    </a:cubicBezTo>
                    <a:cubicBezTo>
                      <a:pt x="21" y="83"/>
                      <a:pt x="20" y="80"/>
                      <a:pt x="17" y="80"/>
                    </a:cubicBezTo>
                    <a:cubicBezTo>
                      <a:pt x="15" y="80"/>
                      <a:pt x="15" y="81"/>
                      <a:pt x="14" y="81"/>
                    </a:cubicBezTo>
                    <a:cubicBezTo>
                      <a:pt x="13" y="81"/>
                      <a:pt x="12" y="81"/>
                      <a:pt x="12" y="80"/>
                    </a:cubicBezTo>
                    <a:cubicBezTo>
                      <a:pt x="12" y="76"/>
                      <a:pt x="20" y="75"/>
                      <a:pt x="20" y="71"/>
                    </a:cubicBezTo>
                    <a:cubicBezTo>
                      <a:pt x="20" y="67"/>
                      <a:pt x="18" y="66"/>
                      <a:pt x="18" y="63"/>
                    </a:cubicBezTo>
                    <a:cubicBezTo>
                      <a:pt x="23" y="63"/>
                      <a:pt x="30" y="60"/>
                      <a:pt x="31" y="57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28" y="53"/>
                      <a:pt x="24" y="53"/>
                      <a:pt x="24" y="50"/>
                    </a:cubicBezTo>
                    <a:cubicBezTo>
                      <a:pt x="24" y="48"/>
                      <a:pt x="26" y="47"/>
                      <a:pt x="26" y="46"/>
                    </a:cubicBezTo>
                    <a:cubicBezTo>
                      <a:pt x="25" y="46"/>
                      <a:pt x="24" y="46"/>
                      <a:pt x="24" y="46"/>
                    </a:cubicBezTo>
                    <a:cubicBezTo>
                      <a:pt x="21" y="46"/>
                      <a:pt x="19" y="47"/>
                      <a:pt x="17" y="47"/>
                    </a:cubicBezTo>
                    <a:cubicBezTo>
                      <a:pt x="14" y="47"/>
                      <a:pt x="12" y="47"/>
                      <a:pt x="12" y="45"/>
                    </a:cubicBezTo>
                    <a:cubicBezTo>
                      <a:pt x="12" y="42"/>
                      <a:pt x="15" y="41"/>
                      <a:pt x="15" y="39"/>
                    </a:cubicBezTo>
                    <a:cubicBezTo>
                      <a:pt x="15" y="36"/>
                      <a:pt x="14" y="35"/>
                      <a:pt x="15" y="33"/>
                    </a:cubicBezTo>
                    <a:cubicBezTo>
                      <a:pt x="13" y="33"/>
                      <a:pt x="11" y="32"/>
                      <a:pt x="10" y="32"/>
                    </a:cubicBezTo>
                    <a:cubicBezTo>
                      <a:pt x="9" y="34"/>
                      <a:pt x="10" y="35"/>
                      <a:pt x="10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4"/>
                      <a:pt x="8" y="33"/>
                      <a:pt x="8" y="31"/>
                    </a:cubicBezTo>
                    <a:cubicBezTo>
                      <a:pt x="8" y="31"/>
                      <a:pt x="8" y="30"/>
                      <a:pt x="9" y="29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7" y="27"/>
                      <a:pt x="5" y="26"/>
                      <a:pt x="5" y="25"/>
                    </a:cubicBezTo>
                    <a:cubicBezTo>
                      <a:pt x="5" y="23"/>
                      <a:pt x="7" y="21"/>
                      <a:pt x="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3" y="18"/>
                      <a:pt x="0" y="17"/>
                      <a:pt x="0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5"/>
                      <a:pt x="6" y="16"/>
                      <a:pt x="7" y="16"/>
                    </a:cubicBezTo>
                    <a:cubicBezTo>
                      <a:pt x="7" y="16"/>
                      <a:pt x="8" y="15"/>
                      <a:pt x="8" y="14"/>
                    </a:cubicBezTo>
                    <a:cubicBezTo>
                      <a:pt x="7" y="14"/>
                      <a:pt x="7" y="13"/>
                      <a:pt x="7" y="12"/>
                    </a:cubicBezTo>
                    <a:cubicBezTo>
                      <a:pt x="7" y="10"/>
                      <a:pt x="9" y="9"/>
                      <a:pt x="11" y="9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2"/>
                      <a:pt x="15" y="0"/>
                      <a:pt x="16" y="0"/>
                    </a:cubicBezTo>
                    <a:cubicBezTo>
                      <a:pt x="19" y="0"/>
                      <a:pt x="23" y="0"/>
                      <a:pt x="25" y="0"/>
                    </a:cubicBezTo>
                    <a:cubicBezTo>
                      <a:pt x="26" y="0"/>
                      <a:pt x="28" y="2"/>
                      <a:pt x="28" y="3"/>
                    </a:cubicBezTo>
                    <a:cubicBezTo>
                      <a:pt x="28" y="7"/>
                      <a:pt x="21" y="6"/>
                      <a:pt x="20" y="10"/>
                    </a:cubicBezTo>
                    <a:cubicBezTo>
                      <a:pt x="20" y="11"/>
                      <a:pt x="21" y="12"/>
                      <a:pt x="21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21"/>
                      <a:pt x="30" y="24"/>
                      <a:pt x="30" y="30"/>
                    </a:cubicBezTo>
                    <a:cubicBezTo>
                      <a:pt x="29" y="30"/>
                      <a:pt x="28" y="31"/>
                      <a:pt x="28" y="32"/>
                    </a:cubicBezTo>
                    <a:cubicBezTo>
                      <a:pt x="31" y="33"/>
                      <a:pt x="32" y="32"/>
                      <a:pt x="35" y="33"/>
                    </a:cubicBezTo>
                    <a:cubicBezTo>
                      <a:pt x="40" y="34"/>
                      <a:pt x="39" y="41"/>
                      <a:pt x="43" y="45"/>
                    </a:cubicBezTo>
                    <a:cubicBezTo>
                      <a:pt x="47" y="49"/>
                      <a:pt x="55" y="51"/>
                      <a:pt x="55" y="58"/>
                    </a:cubicBezTo>
                    <a:cubicBezTo>
                      <a:pt x="55" y="60"/>
                      <a:pt x="58" y="62"/>
                      <a:pt x="58" y="64"/>
                    </a:cubicBezTo>
                    <a:cubicBezTo>
                      <a:pt x="58" y="65"/>
                      <a:pt x="57" y="66"/>
                      <a:pt x="57" y="66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9" y="68"/>
                      <a:pt x="59" y="67"/>
                      <a:pt x="60" y="66"/>
                    </a:cubicBezTo>
                    <a:lnTo>
                      <a:pt x="59" y="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86">
                <a:extLst>
                  <a:ext uri="{FF2B5EF4-FFF2-40B4-BE49-F238E27FC236}">
                    <a16:creationId xmlns:a16="http://schemas.microsoft.com/office/drawing/2014/main" id="{77D8EBB9-5CC5-460F-9BE1-01F0D249E0BA}"/>
                  </a:ext>
                </a:extLst>
              </p:cNvPr>
              <p:cNvSpPr/>
              <p:nvPr/>
            </p:nvSpPr>
            <p:spPr bwMode="auto">
              <a:xfrm>
                <a:off x="4289747" y="1888587"/>
                <a:ext cx="7435" cy="7435"/>
              </a:xfrm>
              <a:custGeom>
                <a:avLst/>
                <a:gdLst>
                  <a:gd name="T0" fmla="*/ 2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3 w 3"/>
                  <a:gd name="T7" fmla="*/ 0 h 3"/>
                  <a:gd name="T8" fmla="*/ 2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150">
                <a:extLst>
                  <a:ext uri="{FF2B5EF4-FFF2-40B4-BE49-F238E27FC236}">
                    <a16:creationId xmlns:a16="http://schemas.microsoft.com/office/drawing/2014/main" id="{A1B47B66-6559-4958-8522-C26ECCB39E1C}"/>
                  </a:ext>
                </a:extLst>
              </p:cNvPr>
              <p:cNvSpPr/>
              <p:nvPr/>
            </p:nvSpPr>
            <p:spPr bwMode="auto">
              <a:xfrm>
                <a:off x="4630528" y="2295045"/>
                <a:ext cx="55764" cy="35937"/>
              </a:xfrm>
              <a:custGeom>
                <a:avLst/>
                <a:gdLst>
                  <a:gd name="T0" fmla="*/ 0 w 23"/>
                  <a:gd name="T1" fmla="*/ 3 h 15"/>
                  <a:gd name="T2" fmla="*/ 0 w 23"/>
                  <a:gd name="T3" fmla="*/ 5 h 15"/>
                  <a:gd name="T4" fmla="*/ 4 w 23"/>
                  <a:gd name="T5" fmla="*/ 6 h 15"/>
                  <a:gd name="T6" fmla="*/ 18 w 23"/>
                  <a:gd name="T7" fmla="*/ 14 h 15"/>
                  <a:gd name="T8" fmla="*/ 20 w 23"/>
                  <a:gd name="T9" fmla="*/ 15 h 15"/>
                  <a:gd name="T10" fmla="*/ 22 w 23"/>
                  <a:gd name="T11" fmla="*/ 13 h 15"/>
                  <a:gd name="T12" fmla="*/ 20 w 23"/>
                  <a:gd name="T13" fmla="*/ 8 h 15"/>
                  <a:gd name="T14" fmla="*/ 22 w 23"/>
                  <a:gd name="T15" fmla="*/ 5 h 15"/>
                  <a:gd name="T16" fmla="*/ 23 w 23"/>
                  <a:gd name="T17" fmla="*/ 2 h 15"/>
                  <a:gd name="T18" fmla="*/ 13 w 23"/>
                  <a:gd name="T19" fmla="*/ 4 h 15"/>
                  <a:gd name="T20" fmla="*/ 0 w 23"/>
                  <a:gd name="T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15">
                    <a:moveTo>
                      <a:pt x="0" y="3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4" y="6"/>
                      <a:pt x="4" y="6"/>
                    </a:cubicBezTo>
                    <a:cubicBezTo>
                      <a:pt x="9" y="8"/>
                      <a:pt x="13" y="12"/>
                      <a:pt x="18" y="14"/>
                    </a:cubicBezTo>
                    <a:cubicBezTo>
                      <a:pt x="18" y="14"/>
                      <a:pt x="19" y="15"/>
                      <a:pt x="20" y="15"/>
                    </a:cubicBezTo>
                    <a:cubicBezTo>
                      <a:pt x="21" y="15"/>
                      <a:pt x="22" y="14"/>
                      <a:pt x="22" y="13"/>
                    </a:cubicBezTo>
                    <a:cubicBezTo>
                      <a:pt x="22" y="10"/>
                      <a:pt x="20" y="10"/>
                      <a:pt x="20" y="8"/>
                    </a:cubicBezTo>
                    <a:cubicBezTo>
                      <a:pt x="20" y="7"/>
                      <a:pt x="22" y="5"/>
                      <a:pt x="22" y="5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18" y="1"/>
                      <a:pt x="17" y="4"/>
                      <a:pt x="13" y="4"/>
                    </a:cubicBezTo>
                    <a:cubicBezTo>
                      <a:pt x="9" y="4"/>
                      <a:pt x="6" y="0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151">
                <a:extLst>
                  <a:ext uri="{FF2B5EF4-FFF2-40B4-BE49-F238E27FC236}">
                    <a16:creationId xmlns:a16="http://schemas.microsoft.com/office/drawing/2014/main" id="{93F8F52B-1BD0-45DE-BE38-1C37E2A9308D}"/>
                  </a:ext>
                </a:extLst>
              </p:cNvPr>
              <p:cNvSpPr/>
              <p:nvPr/>
            </p:nvSpPr>
            <p:spPr bwMode="auto">
              <a:xfrm>
                <a:off x="4554936" y="2184756"/>
                <a:ext cx="18588" cy="37176"/>
              </a:xfrm>
              <a:custGeom>
                <a:avLst/>
                <a:gdLst>
                  <a:gd name="T0" fmla="*/ 2 w 8"/>
                  <a:gd name="T1" fmla="*/ 3 h 15"/>
                  <a:gd name="T2" fmla="*/ 7 w 8"/>
                  <a:gd name="T3" fmla="*/ 0 h 15"/>
                  <a:gd name="T4" fmla="*/ 8 w 8"/>
                  <a:gd name="T5" fmla="*/ 3 h 15"/>
                  <a:gd name="T6" fmla="*/ 5 w 8"/>
                  <a:gd name="T7" fmla="*/ 15 h 15"/>
                  <a:gd name="T8" fmla="*/ 0 w 8"/>
                  <a:gd name="T9" fmla="*/ 4 h 15"/>
                  <a:gd name="T10" fmla="*/ 2 w 8"/>
                  <a:gd name="T1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">
                    <a:moveTo>
                      <a:pt x="2" y="3"/>
                    </a:moveTo>
                    <a:cubicBezTo>
                      <a:pt x="4" y="3"/>
                      <a:pt x="5" y="0"/>
                      <a:pt x="7" y="0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7"/>
                      <a:pt x="6" y="13"/>
                      <a:pt x="5" y="15"/>
                    </a:cubicBezTo>
                    <a:cubicBezTo>
                      <a:pt x="2" y="14"/>
                      <a:pt x="2" y="6"/>
                      <a:pt x="0" y="4"/>
                    </a:cubicBezTo>
                    <a:cubicBezTo>
                      <a:pt x="1" y="4"/>
                      <a:pt x="2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152">
                <a:extLst>
                  <a:ext uri="{FF2B5EF4-FFF2-40B4-BE49-F238E27FC236}">
                    <a16:creationId xmlns:a16="http://schemas.microsoft.com/office/drawing/2014/main" id="{B6238C45-CE24-4E9A-9BED-792D64A98489}"/>
                  </a:ext>
                </a:extLst>
              </p:cNvPr>
              <p:cNvSpPr/>
              <p:nvPr/>
            </p:nvSpPr>
            <p:spPr bwMode="auto">
              <a:xfrm>
                <a:off x="4549980" y="2226889"/>
                <a:ext cx="28502" cy="50808"/>
              </a:xfrm>
              <a:custGeom>
                <a:avLst/>
                <a:gdLst>
                  <a:gd name="T0" fmla="*/ 3 w 12"/>
                  <a:gd name="T1" fmla="*/ 9 h 21"/>
                  <a:gd name="T2" fmla="*/ 0 w 12"/>
                  <a:gd name="T3" fmla="*/ 3 h 21"/>
                  <a:gd name="T4" fmla="*/ 6 w 12"/>
                  <a:gd name="T5" fmla="*/ 0 h 21"/>
                  <a:gd name="T6" fmla="*/ 10 w 12"/>
                  <a:gd name="T7" fmla="*/ 1 h 21"/>
                  <a:gd name="T8" fmla="*/ 12 w 12"/>
                  <a:gd name="T9" fmla="*/ 13 h 21"/>
                  <a:gd name="T10" fmla="*/ 4 w 12"/>
                  <a:gd name="T11" fmla="*/ 21 h 21"/>
                  <a:gd name="T12" fmla="*/ 1 w 12"/>
                  <a:gd name="T13" fmla="*/ 15 h 21"/>
                  <a:gd name="T14" fmla="*/ 3 w 12"/>
                  <a:gd name="T15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1">
                    <a:moveTo>
                      <a:pt x="3" y="9"/>
                    </a:moveTo>
                    <a:cubicBezTo>
                      <a:pt x="3" y="7"/>
                      <a:pt x="0" y="6"/>
                      <a:pt x="0" y="3"/>
                    </a:cubicBezTo>
                    <a:cubicBezTo>
                      <a:pt x="3" y="3"/>
                      <a:pt x="4" y="0"/>
                      <a:pt x="6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2" y="6"/>
                      <a:pt x="12" y="9"/>
                      <a:pt x="12" y="13"/>
                    </a:cubicBezTo>
                    <a:cubicBezTo>
                      <a:pt x="12" y="17"/>
                      <a:pt x="6" y="21"/>
                      <a:pt x="4" y="21"/>
                    </a:cubicBezTo>
                    <a:cubicBezTo>
                      <a:pt x="1" y="21"/>
                      <a:pt x="1" y="18"/>
                      <a:pt x="1" y="15"/>
                    </a:cubicBezTo>
                    <a:cubicBezTo>
                      <a:pt x="2" y="13"/>
                      <a:pt x="3" y="11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153">
                <a:extLst>
                  <a:ext uri="{FF2B5EF4-FFF2-40B4-BE49-F238E27FC236}">
                    <a16:creationId xmlns:a16="http://schemas.microsoft.com/office/drawing/2014/main" id="{F48558AD-53F5-4541-91F3-1E4FE77829EE}"/>
                  </a:ext>
                </a:extLst>
              </p:cNvPr>
              <p:cNvSpPr/>
              <p:nvPr/>
            </p:nvSpPr>
            <p:spPr bwMode="auto">
              <a:xfrm>
                <a:off x="4437213" y="2257869"/>
                <a:ext cx="14870" cy="9914"/>
              </a:xfrm>
              <a:custGeom>
                <a:avLst/>
                <a:gdLst>
                  <a:gd name="T0" fmla="*/ 6 w 6"/>
                  <a:gd name="T1" fmla="*/ 3 h 4"/>
                  <a:gd name="T2" fmla="*/ 4 w 6"/>
                  <a:gd name="T3" fmla="*/ 4 h 4"/>
                  <a:gd name="T4" fmla="*/ 0 w 6"/>
                  <a:gd name="T5" fmla="*/ 2 h 4"/>
                  <a:gd name="T6" fmla="*/ 4 w 6"/>
                  <a:gd name="T7" fmla="*/ 0 h 4"/>
                  <a:gd name="T8" fmla="*/ 6 w 6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6" y="3"/>
                    </a:moveTo>
                    <a:cubicBezTo>
                      <a:pt x="6" y="4"/>
                      <a:pt x="4" y="4"/>
                      <a:pt x="4" y="4"/>
                    </a:cubicBezTo>
                    <a:cubicBezTo>
                      <a:pt x="2" y="4"/>
                      <a:pt x="0" y="2"/>
                      <a:pt x="0" y="2"/>
                    </a:cubicBezTo>
                    <a:cubicBezTo>
                      <a:pt x="2" y="1"/>
                      <a:pt x="3" y="0"/>
                      <a:pt x="4" y="0"/>
                    </a:cubicBezTo>
                    <a:cubicBezTo>
                      <a:pt x="4" y="0"/>
                      <a:pt x="6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154">
                <a:extLst>
                  <a:ext uri="{FF2B5EF4-FFF2-40B4-BE49-F238E27FC236}">
                    <a16:creationId xmlns:a16="http://schemas.microsoft.com/office/drawing/2014/main" id="{D772D23E-C98D-4B27-BE8D-3A9E31C3B617}"/>
                  </a:ext>
                </a:extLst>
              </p:cNvPr>
              <p:cNvSpPr/>
              <p:nvPr/>
            </p:nvSpPr>
            <p:spPr bwMode="auto">
              <a:xfrm>
                <a:off x="4580960" y="1853889"/>
                <a:ext cx="19827" cy="22306"/>
              </a:xfrm>
              <a:custGeom>
                <a:avLst/>
                <a:gdLst>
                  <a:gd name="T0" fmla="*/ 7 w 8"/>
                  <a:gd name="T1" fmla="*/ 6 h 9"/>
                  <a:gd name="T2" fmla="*/ 0 w 8"/>
                  <a:gd name="T3" fmla="*/ 3 h 9"/>
                  <a:gd name="T4" fmla="*/ 0 w 8"/>
                  <a:gd name="T5" fmla="*/ 0 h 9"/>
                  <a:gd name="T6" fmla="*/ 6 w 8"/>
                  <a:gd name="T7" fmla="*/ 0 h 9"/>
                  <a:gd name="T8" fmla="*/ 8 w 8"/>
                  <a:gd name="T9" fmla="*/ 5 h 9"/>
                  <a:gd name="T10" fmla="*/ 7 w 8"/>
                  <a:gd name="T11" fmla="*/ 9 h 9"/>
                  <a:gd name="T12" fmla="*/ 7 w 8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7" y="6"/>
                    </a:moveTo>
                    <a:cubicBezTo>
                      <a:pt x="3" y="6"/>
                      <a:pt x="0" y="5"/>
                      <a:pt x="0" y="3"/>
                    </a:cubicBezTo>
                    <a:cubicBezTo>
                      <a:pt x="0" y="2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8" y="3"/>
                      <a:pt x="8" y="5"/>
                    </a:cubicBezTo>
                    <a:cubicBezTo>
                      <a:pt x="8" y="8"/>
                      <a:pt x="7" y="7"/>
                      <a:pt x="7" y="9"/>
                    </a:cubicBezTo>
                    <a:cubicBezTo>
                      <a:pt x="7" y="8"/>
                      <a:pt x="7" y="7"/>
                      <a:pt x="7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155">
                <a:extLst>
                  <a:ext uri="{FF2B5EF4-FFF2-40B4-BE49-F238E27FC236}">
                    <a16:creationId xmlns:a16="http://schemas.microsoft.com/office/drawing/2014/main" id="{343C5462-2186-4063-B669-92F01C1CAFCE}"/>
                  </a:ext>
                </a:extLst>
              </p:cNvPr>
              <p:cNvSpPr/>
              <p:nvPr/>
            </p:nvSpPr>
            <p:spPr bwMode="auto">
              <a:xfrm>
                <a:off x="4603266" y="1832822"/>
                <a:ext cx="32219" cy="45851"/>
              </a:xfrm>
              <a:custGeom>
                <a:avLst/>
                <a:gdLst>
                  <a:gd name="T0" fmla="*/ 2 w 13"/>
                  <a:gd name="T1" fmla="*/ 17 h 19"/>
                  <a:gd name="T2" fmla="*/ 6 w 13"/>
                  <a:gd name="T3" fmla="*/ 14 h 19"/>
                  <a:gd name="T4" fmla="*/ 0 w 13"/>
                  <a:gd name="T5" fmla="*/ 9 h 19"/>
                  <a:gd name="T6" fmla="*/ 6 w 13"/>
                  <a:gd name="T7" fmla="*/ 0 h 19"/>
                  <a:gd name="T8" fmla="*/ 13 w 13"/>
                  <a:gd name="T9" fmla="*/ 8 h 19"/>
                  <a:gd name="T10" fmla="*/ 4 w 13"/>
                  <a:gd name="T11" fmla="*/ 19 h 19"/>
                  <a:gd name="T12" fmla="*/ 0 w 13"/>
                  <a:gd name="T13" fmla="*/ 18 h 19"/>
                  <a:gd name="T14" fmla="*/ 2 w 13"/>
                  <a:gd name="T15" fmla="*/ 16 h 19"/>
                  <a:gd name="T16" fmla="*/ 2 w 13"/>
                  <a:gd name="T1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9">
                    <a:moveTo>
                      <a:pt x="2" y="17"/>
                    </a:moveTo>
                    <a:cubicBezTo>
                      <a:pt x="4" y="17"/>
                      <a:pt x="6" y="15"/>
                      <a:pt x="6" y="14"/>
                    </a:cubicBezTo>
                    <a:cubicBezTo>
                      <a:pt x="3" y="13"/>
                      <a:pt x="0" y="11"/>
                      <a:pt x="0" y="9"/>
                    </a:cubicBezTo>
                    <a:cubicBezTo>
                      <a:pt x="0" y="8"/>
                      <a:pt x="4" y="0"/>
                      <a:pt x="6" y="0"/>
                    </a:cubicBezTo>
                    <a:cubicBezTo>
                      <a:pt x="11" y="0"/>
                      <a:pt x="12" y="3"/>
                      <a:pt x="13" y="8"/>
                    </a:cubicBezTo>
                    <a:cubicBezTo>
                      <a:pt x="8" y="9"/>
                      <a:pt x="11" y="19"/>
                      <a:pt x="4" y="19"/>
                    </a:cubicBezTo>
                    <a:cubicBezTo>
                      <a:pt x="2" y="19"/>
                      <a:pt x="0" y="18"/>
                      <a:pt x="0" y="18"/>
                    </a:cubicBezTo>
                    <a:cubicBezTo>
                      <a:pt x="0" y="17"/>
                      <a:pt x="1" y="16"/>
                      <a:pt x="2" y="16"/>
                    </a:cubicBezTo>
                    <a:lnTo>
                      <a:pt x="2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156">
                <a:extLst>
                  <a:ext uri="{FF2B5EF4-FFF2-40B4-BE49-F238E27FC236}">
                    <a16:creationId xmlns:a16="http://schemas.microsoft.com/office/drawing/2014/main" id="{2585EF80-F523-48DC-A2D0-FA247EB0D962}"/>
                  </a:ext>
                </a:extLst>
              </p:cNvPr>
              <p:cNvSpPr/>
              <p:nvPr/>
            </p:nvSpPr>
            <p:spPr bwMode="auto">
              <a:xfrm>
                <a:off x="4740817" y="1780776"/>
                <a:ext cx="18588" cy="27262"/>
              </a:xfrm>
              <a:custGeom>
                <a:avLst/>
                <a:gdLst>
                  <a:gd name="T0" fmla="*/ 6 w 8"/>
                  <a:gd name="T1" fmla="*/ 4 h 11"/>
                  <a:gd name="T2" fmla="*/ 1 w 8"/>
                  <a:gd name="T3" fmla="*/ 11 h 11"/>
                  <a:gd name="T4" fmla="*/ 1 w 8"/>
                  <a:gd name="T5" fmla="*/ 8 h 11"/>
                  <a:gd name="T6" fmla="*/ 8 w 8"/>
                  <a:gd name="T7" fmla="*/ 0 h 11"/>
                  <a:gd name="T8" fmla="*/ 6 w 8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6" y="4"/>
                    </a:moveTo>
                    <a:cubicBezTo>
                      <a:pt x="6" y="7"/>
                      <a:pt x="3" y="9"/>
                      <a:pt x="1" y="11"/>
                    </a:cubicBezTo>
                    <a:cubicBezTo>
                      <a:pt x="0" y="10"/>
                      <a:pt x="1" y="9"/>
                      <a:pt x="1" y="8"/>
                    </a:cubicBezTo>
                    <a:cubicBezTo>
                      <a:pt x="1" y="6"/>
                      <a:pt x="3" y="1"/>
                      <a:pt x="8" y="0"/>
                    </a:cubicBezTo>
                    <a:cubicBezTo>
                      <a:pt x="7" y="2"/>
                      <a:pt x="6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D1BEF8D6-1253-488A-9973-17EE5BDCA769}"/>
                </a:ext>
              </a:extLst>
            </p:cNvPr>
            <p:cNvSpPr/>
            <p:nvPr/>
          </p:nvSpPr>
          <p:spPr bwMode="auto">
            <a:xfrm>
              <a:off x="6417785" y="2749496"/>
              <a:ext cx="894066" cy="778579"/>
            </a:xfrm>
            <a:custGeom>
              <a:avLst/>
              <a:gdLst>
                <a:gd name="T0" fmla="*/ 66 w 304"/>
                <a:gd name="T1" fmla="*/ 100 h 263"/>
                <a:gd name="T2" fmla="*/ 73 w 304"/>
                <a:gd name="T3" fmla="*/ 81 h 263"/>
                <a:gd name="T4" fmla="*/ 79 w 304"/>
                <a:gd name="T5" fmla="*/ 55 h 263"/>
                <a:gd name="T6" fmla="*/ 81 w 304"/>
                <a:gd name="T7" fmla="*/ 49 h 263"/>
                <a:gd name="T8" fmla="*/ 70 w 304"/>
                <a:gd name="T9" fmla="*/ 50 h 263"/>
                <a:gd name="T10" fmla="*/ 41 w 304"/>
                <a:gd name="T11" fmla="*/ 50 h 263"/>
                <a:gd name="T12" fmla="*/ 17 w 304"/>
                <a:gd name="T13" fmla="*/ 51 h 263"/>
                <a:gd name="T14" fmla="*/ 17 w 304"/>
                <a:gd name="T15" fmla="*/ 49 h 263"/>
                <a:gd name="T16" fmla="*/ 0 w 304"/>
                <a:gd name="T17" fmla="*/ 35 h 263"/>
                <a:gd name="T18" fmla="*/ 6 w 304"/>
                <a:gd name="T19" fmla="*/ 24 h 263"/>
                <a:gd name="T20" fmla="*/ 27 w 304"/>
                <a:gd name="T21" fmla="*/ 13 h 263"/>
                <a:gd name="T22" fmla="*/ 31 w 304"/>
                <a:gd name="T23" fmla="*/ 8 h 263"/>
                <a:gd name="T24" fmla="*/ 52 w 304"/>
                <a:gd name="T25" fmla="*/ 2 h 263"/>
                <a:gd name="T26" fmla="*/ 83 w 304"/>
                <a:gd name="T27" fmla="*/ 4 h 263"/>
                <a:gd name="T28" fmla="*/ 113 w 304"/>
                <a:gd name="T29" fmla="*/ 10 h 263"/>
                <a:gd name="T30" fmla="*/ 145 w 304"/>
                <a:gd name="T31" fmla="*/ 13 h 263"/>
                <a:gd name="T32" fmla="*/ 166 w 304"/>
                <a:gd name="T33" fmla="*/ 28 h 263"/>
                <a:gd name="T34" fmla="*/ 180 w 304"/>
                <a:gd name="T35" fmla="*/ 21 h 263"/>
                <a:gd name="T36" fmla="*/ 182 w 304"/>
                <a:gd name="T37" fmla="*/ 28 h 263"/>
                <a:gd name="T38" fmla="*/ 188 w 304"/>
                <a:gd name="T39" fmla="*/ 42 h 263"/>
                <a:gd name="T40" fmla="*/ 201 w 304"/>
                <a:gd name="T41" fmla="*/ 49 h 263"/>
                <a:gd name="T42" fmla="*/ 227 w 304"/>
                <a:gd name="T43" fmla="*/ 49 h 263"/>
                <a:gd name="T44" fmla="*/ 233 w 304"/>
                <a:gd name="T45" fmla="*/ 40 h 263"/>
                <a:gd name="T46" fmla="*/ 252 w 304"/>
                <a:gd name="T47" fmla="*/ 33 h 263"/>
                <a:gd name="T48" fmla="*/ 285 w 304"/>
                <a:gd name="T49" fmla="*/ 47 h 263"/>
                <a:gd name="T50" fmla="*/ 289 w 304"/>
                <a:gd name="T51" fmla="*/ 62 h 263"/>
                <a:gd name="T52" fmla="*/ 283 w 304"/>
                <a:gd name="T53" fmla="*/ 77 h 263"/>
                <a:gd name="T54" fmla="*/ 284 w 304"/>
                <a:gd name="T55" fmla="*/ 89 h 263"/>
                <a:gd name="T56" fmla="*/ 292 w 304"/>
                <a:gd name="T57" fmla="*/ 101 h 263"/>
                <a:gd name="T58" fmla="*/ 289 w 304"/>
                <a:gd name="T59" fmla="*/ 116 h 263"/>
                <a:gd name="T60" fmla="*/ 291 w 304"/>
                <a:gd name="T61" fmla="*/ 151 h 263"/>
                <a:gd name="T62" fmla="*/ 291 w 304"/>
                <a:gd name="T63" fmla="*/ 156 h 263"/>
                <a:gd name="T64" fmla="*/ 255 w 304"/>
                <a:gd name="T65" fmla="*/ 150 h 263"/>
                <a:gd name="T66" fmla="*/ 240 w 304"/>
                <a:gd name="T67" fmla="*/ 142 h 263"/>
                <a:gd name="T68" fmla="*/ 216 w 304"/>
                <a:gd name="T69" fmla="*/ 134 h 263"/>
                <a:gd name="T70" fmla="*/ 204 w 304"/>
                <a:gd name="T71" fmla="*/ 124 h 263"/>
                <a:gd name="T72" fmla="*/ 180 w 304"/>
                <a:gd name="T73" fmla="*/ 118 h 263"/>
                <a:gd name="T74" fmla="*/ 197 w 304"/>
                <a:gd name="T75" fmla="*/ 146 h 263"/>
                <a:gd name="T76" fmla="*/ 205 w 304"/>
                <a:gd name="T77" fmla="*/ 147 h 263"/>
                <a:gd name="T78" fmla="*/ 203 w 304"/>
                <a:gd name="T79" fmla="*/ 159 h 263"/>
                <a:gd name="T80" fmla="*/ 246 w 304"/>
                <a:gd name="T81" fmla="*/ 146 h 263"/>
                <a:gd name="T82" fmla="*/ 264 w 304"/>
                <a:gd name="T83" fmla="*/ 169 h 263"/>
                <a:gd name="T84" fmla="*/ 269 w 304"/>
                <a:gd name="T85" fmla="*/ 175 h 263"/>
                <a:gd name="T86" fmla="*/ 266 w 304"/>
                <a:gd name="T87" fmla="*/ 196 h 263"/>
                <a:gd name="T88" fmla="*/ 254 w 304"/>
                <a:gd name="T89" fmla="*/ 209 h 263"/>
                <a:gd name="T90" fmla="*/ 237 w 304"/>
                <a:gd name="T91" fmla="*/ 225 h 263"/>
                <a:gd name="T92" fmla="*/ 213 w 304"/>
                <a:gd name="T93" fmla="*/ 239 h 263"/>
                <a:gd name="T94" fmla="*/ 172 w 304"/>
                <a:gd name="T95" fmla="*/ 256 h 263"/>
                <a:gd name="T96" fmla="*/ 152 w 304"/>
                <a:gd name="T97" fmla="*/ 262 h 263"/>
                <a:gd name="T98" fmla="*/ 141 w 304"/>
                <a:gd name="T99" fmla="*/ 259 h 263"/>
                <a:gd name="T100" fmla="*/ 136 w 304"/>
                <a:gd name="T101" fmla="*/ 241 h 263"/>
                <a:gd name="T102" fmla="*/ 129 w 304"/>
                <a:gd name="T103" fmla="*/ 221 h 263"/>
                <a:gd name="T104" fmla="*/ 105 w 304"/>
                <a:gd name="T105" fmla="*/ 182 h 263"/>
                <a:gd name="T106" fmla="*/ 100 w 304"/>
                <a:gd name="T107" fmla="*/ 168 h 263"/>
                <a:gd name="T108" fmla="*/ 91 w 304"/>
                <a:gd name="T109" fmla="*/ 163 h 263"/>
                <a:gd name="T110" fmla="*/ 85 w 304"/>
                <a:gd name="T111" fmla="*/ 148 h 263"/>
                <a:gd name="T112" fmla="*/ 70 w 304"/>
                <a:gd name="T113" fmla="*/ 127 h 263"/>
                <a:gd name="T114" fmla="*/ 72 w 304"/>
                <a:gd name="T115" fmla="*/ 115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4" h="263">
                  <a:moveTo>
                    <a:pt x="72" y="115"/>
                  </a:moveTo>
                  <a:cubicBezTo>
                    <a:pt x="66" y="100"/>
                    <a:pt x="66" y="100"/>
                    <a:pt x="66" y="100"/>
                  </a:cubicBezTo>
                  <a:cubicBezTo>
                    <a:pt x="66" y="98"/>
                    <a:pt x="68" y="98"/>
                    <a:pt x="68" y="97"/>
                  </a:cubicBezTo>
                  <a:cubicBezTo>
                    <a:pt x="70" y="90"/>
                    <a:pt x="71" y="87"/>
                    <a:pt x="73" y="81"/>
                  </a:cubicBezTo>
                  <a:cubicBezTo>
                    <a:pt x="75" y="76"/>
                    <a:pt x="81" y="74"/>
                    <a:pt x="81" y="68"/>
                  </a:cubicBezTo>
                  <a:cubicBezTo>
                    <a:pt x="81" y="63"/>
                    <a:pt x="79" y="59"/>
                    <a:pt x="79" y="55"/>
                  </a:cubicBezTo>
                  <a:cubicBezTo>
                    <a:pt x="79" y="53"/>
                    <a:pt x="81" y="53"/>
                    <a:pt x="81" y="52"/>
                  </a:cubicBezTo>
                  <a:cubicBezTo>
                    <a:pt x="81" y="49"/>
                    <a:pt x="81" y="49"/>
                    <a:pt x="81" y="49"/>
                  </a:cubicBezTo>
                  <a:cubicBezTo>
                    <a:pt x="79" y="50"/>
                    <a:pt x="78" y="52"/>
                    <a:pt x="76" y="52"/>
                  </a:cubicBezTo>
                  <a:cubicBezTo>
                    <a:pt x="73" y="52"/>
                    <a:pt x="71" y="51"/>
                    <a:pt x="70" y="50"/>
                  </a:cubicBezTo>
                  <a:cubicBezTo>
                    <a:pt x="65" y="53"/>
                    <a:pt x="64" y="57"/>
                    <a:pt x="56" y="57"/>
                  </a:cubicBezTo>
                  <a:cubicBezTo>
                    <a:pt x="50" y="57"/>
                    <a:pt x="47" y="50"/>
                    <a:pt x="41" y="50"/>
                  </a:cubicBezTo>
                  <a:cubicBezTo>
                    <a:pt x="35" y="50"/>
                    <a:pt x="36" y="56"/>
                    <a:pt x="31" y="56"/>
                  </a:cubicBezTo>
                  <a:cubicBezTo>
                    <a:pt x="26" y="56"/>
                    <a:pt x="23" y="49"/>
                    <a:pt x="17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1"/>
                    <a:pt x="16" y="50"/>
                    <a:pt x="17" y="49"/>
                  </a:cubicBezTo>
                  <a:cubicBezTo>
                    <a:pt x="15" y="48"/>
                    <a:pt x="6" y="43"/>
                    <a:pt x="9" y="41"/>
                  </a:cubicBezTo>
                  <a:cubicBezTo>
                    <a:pt x="7" y="37"/>
                    <a:pt x="4" y="37"/>
                    <a:pt x="0" y="35"/>
                  </a:cubicBezTo>
                  <a:cubicBezTo>
                    <a:pt x="2" y="32"/>
                    <a:pt x="6" y="33"/>
                    <a:pt x="6" y="27"/>
                  </a:cubicBezTo>
                  <a:cubicBezTo>
                    <a:pt x="6" y="25"/>
                    <a:pt x="5" y="25"/>
                    <a:pt x="6" y="24"/>
                  </a:cubicBezTo>
                  <a:cubicBezTo>
                    <a:pt x="4" y="24"/>
                    <a:pt x="1" y="24"/>
                    <a:pt x="1" y="22"/>
                  </a:cubicBezTo>
                  <a:cubicBezTo>
                    <a:pt x="1" y="14"/>
                    <a:pt x="21" y="15"/>
                    <a:pt x="27" y="13"/>
                  </a:cubicBezTo>
                  <a:cubicBezTo>
                    <a:pt x="26" y="10"/>
                    <a:pt x="24" y="11"/>
                    <a:pt x="24" y="9"/>
                  </a:cubicBezTo>
                  <a:cubicBezTo>
                    <a:pt x="24" y="7"/>
                    <a:pt x="30" y="8"/>
                    <a:pt x="31" y="8"/>
                  </a:cubicBezTo>
                  <a:cubicBezTo>
                    <a:pt x="35" y="8"/>
                    <a:pt x="40" y="8"/>
                    <a:pt x="40" y="8"/>
                  </a:cubicBezTo>
                  <a:cubicBezTo>
                    <a:pt x="43" y="8"/>
                    <a:pt x="49" y="4"/>
                    <a:pt x="52" y="2"/>
                  </a:cubicBezTo>
                  <a:cubicBezTo>
                    <a:pt x="56" y="0"/>
                    <a:pt x="64" y="0"/>
                    <a:pt x="68" y="0"/>
                  </a:cubicBezTo>
                  <a:cubicBezTo>
                    <a:pt x="76" y="0"/>
                    <a:pt x="76" y="4"/>
                    <a:pt x="83" y="4"/>
                  </a:cubicBezTo>
                  <a:cubicBezTo>
                    <a:pt x="83" y="7"/>
                    <a:pt x="94" y="9"/>
                    <a:pt x="97" y="10"/>
                  </a:cubicBezTo>
                  <a:cubicBezTo>
                    <a:pt x="105" y="10"/>
                    <a:pt x="110" y="10"/>
                    <a:pt x="113" y="10"/>
                  </a:cubicBezTo>
                  <a:cubicBezTo>
                    <a:pt x="121" y="10"/>
                    <a:pt x="124" y="2"/>
                    <a:pt x="133" y="2"/>
                  </a:cubicBezTo>
                  <a:cubicBezTo>
                    <a:pt x="142" y="2"/>
                    <a:pt x="142" y="7"/>
                    <a:pt x="145" y="13"/>
                  </a:cubicBezTo>
                  <a:cubicBezTo>
                    <a:pt x="145" y="14"/>
                    <a:pt x="151" y="18"/>
                    <a:pt x="152" y="18"/>
                  </a:cubicBezTo>
                  <a:cubicBezTo>
                    <a:pt x="157" y="20"/>
                    <a:pt x="158" y="28"/>
                    <a:pt x="166" y="28"/>
                  </a:cubicBezTo>
                  <a:cubicBezTo>
                    <a:pt x="172" y="28"/>
                    <a:pt x="172" y="23"/>
                    <a:pt x="176" y="22"/>
                  </a:cubicBezTo>
                  <a:cubicBezTo>
                    <a:pt x="179" y="21"/>
                    <a:pt x="178" y="21"/>
                    <a:pt x="180" y="21"/>
                  </a:cubicBezTo>
                  <a:cubicBezTo>
                    <a:pt x="181" y="22"/>
                    <a:pt x="181" y="25"/>
                    <a:pt x="182" y="26"/>
                  </a:cubicBezTo>
                  <a:cubicBezTo>
                    <a:pt x="182" y="27"/>
                    <a:pt x="182" y="27"/>
                    <a:pt x="182" y="28"/>
                  </a:cubicBezTo>
                  <a:cubicBezTo>
                    <a:pt x="182" y="31"/>
                    <a:pt x="185" y="30"/>
                    <a:pt x="186" y="33"/>
                  </a:cubicBezTo>
                  <a:cubicBezTo>
                    <a:pt x="188" y="36"/>
                    <a:pt x="186" y="38"/>
                    <a:pt x="188" y="42"/>
                  </a:cubicBezTo>
                  <a:cubicBezTo>
                    <a:pt x="189" y="45"/>
                    <a:pt x="193" y="43"/>
                    <a:pt x="196" y="44"/>
                  </a:cubicBezTo>
                  <a:cubicBezTo>
                    <a:pt x="198" y="44"/>
                    <a:pt x="199" y="47"/>
                    <a:pt x="201" y="49"/>
                  </a:cubicBezTo>
                  <a:cubicBezTo>
                    <a:pt x="203" y="51"/>
                    <a:pt x="210" y="51"/>
                    <a:pt x="214" y="51"/>
                  </a:cubicBezTo>
                  <a:cubicBezTo>
                    <a:pt x="219" y="51"/>
                    <a:pt x="224" y="50"/>
                    <a:pt x="227" y="49"/>
                  </a:cubicBezTo>
                  <a:cubicBezTo>
                    <a:pt x="227" y="46"/>
                    <a:pt x="227" y="46"/>
                    <a:pt x="227" y="44"/>
                  </a:cubicBezTo>
                  <a:cubicBezTo>
                    <a:pt x="227" y="41"/>
                    <a:pt x="231" y="41"/>
                    <a:pt x="233" y="40"/>
                  </a:cubicBezTo>
                  <a:cubicBezTo>
                    <a:pt x="237" y="39"/>
                    <a:pt x="236" y="38"/>
                    <a:pt x="239" y="37"/>
                  </a:cubicBezTo>
                  <a:cubicBezTo>
                    <a:pt x="244" y="35"/>
                    <a:pt x="248" y="36"/>
                    <a:pt x="252" y="33"/>
                  </a:cubicBezTo>
                  <a:cubicBezTo>
                    <a:pt x="258" y="37"/>
                    <a:pt x="262" y="37"/>
                    <a:pt x="268" y="39"/>
                  </a:cubicBezTo>
                  <a:cubicBezTo>
                    <a:pt x="275" y="41"/>
                    <a:pt x="277" y="47"/>
                    <a:pt x="285" y="47"/>
                  </a:cubicBezTo>
                  <a:cubicBezTo>
                    <a:pt x="286" y="49"/>
                    <a:pt x="287" y="50"/>
                    <a:pt x="288" y="51"/>
                  </a:cubicBezTo>
                  <a:cubicBezTo>
                    <a:pt x="289" y="55"/>
                    <a:pt x="287" y="60"/>
                    <a:pt x="289" y="62"/>
                  </a:cubicBezTo>
                  <a:cubicBezTo>
                    <a:pt x="287" y="63"/>
                    <a:pt x="283" y="74"/>
                    <a:pt x="283" y="74"/>
                  </a:cubicBezTo>
                  <a:cubicBezTo>
                    <a:pt x="283" y="75"/>
                    <a:pt x="283" y="76"/>
                    <a:pt x="283" y="77"/>
                  </a:cubicBezTo>
                  <a:cubicBezTo>
                    <a:pt x="283" y="78"/>
                    <a:pt x="283" y="79"/>
                    <a:pt x="284" y="80"/>
                  </a:cubicBezTo>
                  <a:cubicBezTo>
                    <a:pt x="284" y="89"/>
                    <a:pt x="284" y="89"/>
                    <a:pt x="284" y="89"/>
                  </a:cubicBezTo>
                  <a:cubicBezTo>
                    <a:pt x="285" y="92"/>
                    <a:pt x="284" y="94"/>
                    <a:pt x="285" y="96"/>
                  </a:cubicBezTo>
                  <a:cubicBezTo>
                    <a:pt x="286" y="99"/>
                    <a:pt x="292" y="96"/>
                    <a:pt x="292" y="101"/>
                  </a:cubicBezTo>
                  <a:cubicBezTo>
                    <a:pt x="292" y="107"/>
                    <a:pt x="286" y="106"/>
                    <a:pt x="286" y="111"/>
                  </a:cubicBezTo>
                  <a:cubicBezTo>
                    <a:pt x="286" y="115"/>
                    <a:pt x="288" y="115"/>
                    <a:pt x="289" y="116"/>
                  </a:cubicBezTo>
                  <a:cubicBezTo>
                    <a:pt x="294" y="126"/>
                    <a:pt x="304" y="127"/>
                    <a:pt x="304" y="140"/>
                  </a:cubicBezTo>
                  <a:cubicBezTo>
                    <a:pt x="296" y="141"/>
                    <a:pt x="291" y="143"/>
                    <a:pt x="291" y="151"/>
                  </a:cubicBezTo>
                  <a:cubicBezTo>
                    <a:pt x="291" y="153"/>
                    <a:pt x="293" y="154"/>
                    <a:pt x="293" y="156"/>
                  </a:cubicBezTo>
                  <a:cubicBezTo>
                    <a:pt x="293" y="156"/>
                    <a:pt x="291" y="156"/>
                    <a:pt x="291" y="156"/>
                  </a:cubicBezTo>
                  <a:cubicBezTo>
                    <a:pt x="286" y="156"/>
                    <a:pt x="273" y="152"/>
                    <a:pt x="265" y="152"/>
                  </a:cubicBezTo>
                  <a:cubicBezTo>
                    <a:pt x="264" y="152"/>
                    <a:pt x="256" y="150"/>
                    <a:pt x="255" y="150"/>
                  </a:cubicBezTo>
                  <a:cubicBezTo>
                    <a:pt x="252" y="147"/>
                    <a:pt x="252" y="138"/>
                    <a:pt x="246" y="138"/>
                  </a:cubicBezTo>
                  <a:cubicBezTo>
                    <a:pt x="243" y="138"/>
                    <a:pt x="242" y="141"/>
                    <a:pt x="240" y="142"/>
                  </a:cubicBezTo>
                  <a:cubicBezTo>
                    <a:pt x="226" y="142"/>
                    <a:pt x="226" y="142"/>
                    <a:pt x="226" y="142"/>
                  </a:cubicBezTo>
                  <a:cubicBezTo>
                    <a:pt x="221" y="141"/>
                    <a:pt x="219" y="137"/>
                    <a:pt x="216" y="134"/>
                  </a:cubicBezTo>
                  <a:cubicBezTo>
                    <a:pt x="213" y="131"/>
                    <a:pt x="208" y="133"/>
                    <a:pt x="205" y="130"/>
                  </a:cubicBezTo>
                  <a:cubicBezTo>
                    <a:pt x="203" y="128"/>
                    <a:pt x="204" y="126"/>
                    <a:pt x="204" y="124"/>
                  </a:cubicBezTo>
                  <a:cubicBezTo>
                    <a:pt x="200" y="118"/>
                    <a:pt x="194" y="109"/>
                    <a:pt x="186" y="109"/>
                  </a:cubicBezTo>
                  <a:cubicBezTo>
                    <a:pt x="182" y="109"/>
                    <a:pt x="180" y="114"/>
                    <a:pt x="180" y="118"/>
                  </a:cubicBezTo>
                  <a:cubicBezTo>
                    <a:pt x="180" y="121"/>
                    <a:pt x="180" y="123"/>
                    <a:pt x="181" y="125"/>
                  </a:cubicBezTo>
                  <a:cubicBezTo>
                    <a:pt x="183" y="132"/>
                    <a:pt x="191" y="144"/>
                    <a:pt x="197" y="146"/>
                  </a:cubicBezTo>
                  <a:cubicBezTo>
                    <a:pt x="197" y="149"/>
                    <a:pt x="199" y="150"/>
                    <a:pt x="199" y="152"/>
                  </a:cubicBezTo>
                  <a:cubicBezTo>
                    <a:pt x="203" y="151"/>
                    <a:pt x="202" y="148"/>
                    <a:pt x="205" y="147"/>
                  </a:cubicBezTo>
                  <a:cubicBezTo>
                    <a:pt x="205" y="148"/>
                    <a:pt x="205" y="149"/>
                    <a:pt x="205" y="150"/>
                  </a:cubicBezTo>
                  <a:cubicBezTo>
                    <a:pt x="205" y="154"/>
                    <a:pt x="203" y="156"/>
                    <a:pt x="203" y="159"/>
                  </a:cubicBezTo>
                  <a:cubicBezTo>
                    <a:pt x="203" y="163"/>
                    <a:pt x="211" y="165"/>
                    <a:pt x="215" y="165"/>
                  </a:cubicBezTo>
                  <a:cubicBezTo>
                    <a:pt x="234" y="165"/>
                    <a:pt x="236" y="154"/>
                    <a:pt x="246" y="146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50" y="165"/>
                    <a:pt x="256" y="166"/>
                    <a:pt x="264" y="169"/>
                  </a:cubicBezTo>
                  <a:cubicBezTo>
                    <a:pt x="267" y="170"/>
                    <a:pt x="267" y="175"/>
                    <a:pt x="269" y="176"/>
                  </a:cubicBezTo>
                  <a:cubicBezTo>
                    <a:pt x="269" y="175"/>
                    <a:pt x="269" y="175"/>
                    <a:pt x="269" y="175"/>
                  </a:cubicBezTo>
                  <a:cubicBezTo>
                    <a:pt x="271" y="178"/>
                    <a:pt x="275" y="177"/>
                    <a:pt x="275" y="180"/>
                  </a:cubicBezTo>
                  <a:cubicBezTo>
                    <a:pt x="275" y="187"/>
                    <a:pt x="266" y="189"/>
                    <a:pt x="266" y="196"/>
                  </a:cubicBezTo>
                  <a:cubicBezTo>
                    <a:pt x="262" y="196"/>
                    <a:pt x="259" y="197"/>
                    <a:pt x="258" y="200"/>
                  </a:cubicBezTo>
                  <a:cubicBezTo>
                    <a:pt x="257" y="204"/>
                    <a:pt x="257" y="209"/>
                    <a:pt x="254" y="209"/>
                  </a:cubicBezTo>
                  <a:cubicBezTo>
                    <a:pt x="250" y="209"/>
                    <a:pt x="250" y="217"/>
                    <a:pt x="246" y="217"/>
                  </a:cubicBezTo>
                  <a:cubicBezTo>
                    <a:pt x="243" y="217"/>
                    <a:pt x="237" y="222"/>
                    <a:pt x="237" y="225"/>
                  </a:cubicBezTo>
                  <a:cubicBezTo>
                    <a:pt x="230" y="227"/>
                    <a:pt x="212" y="230"/>
                    <a:pt x="212" y="236"/>
                  </a:cubicBezTo>
                  <a:cubicBezTo>
                    <a:pt x="212" y="237"/>
                    <a:pt x="213" y="238"/>
                    <a:pt x="213" y="239"/>
                  </a:cubicBezTo>
                  <a:cubicBezTo>
                    <a:pt x="207" y="242"/>
                    <a:pt x="198" y="244"/>
                    <a:pt x="191" y="246"/>
                  </a:cubicBezTo>
                  <a:cubicBezTo>
                    <a:pt x="188" y="247"/>
                    <a:pt x="176" y="255"/>
                    <a:pt x="172" y="256"/>
                  </a:cubicBezTo>
                  <a:cubicBezTo>
                    <a:pt x="163" y="256"/>
                    <a:pt x="163" y="256"/>
                    <a:pt x="163" y="256"/>
                  </a:cubicBezTo>
                  <a:cubicBezTo>
                    <a:pt x="159" y="260"/>
                    <a:pt x="158" y="262"/>
                    <a:pt x="152" y="262"/>
                  </a:cubicBezTo>
                  <a:cubicBezTo>
                    <a:pt x="150" y="263"/>
                    <a:pt x="150" y="263"/>
                    <a:pt x="150" y="263"/>
                  </a:cubicBezTo>
                  <a:cubicBezTo>
                    <a:pt x="149" y="263"/>
                    <a:pt x="142" y="260"/>
                    <a:pt x="141" y="259"/>
                  </a:cubicBezTo>
                  <a:cubicBezTo>
                    <a:pt x="140" y="259"/>
                    <a:pt x="143" y="259"/>
                    <a:pt x="141" y="256"/>
                  </a:cubicBezTo>
                  <a:cubicBezTo>
                    <a:pt x="138" y="252"/>
                    <a:pt x="136" y="247"/>
                    <a:pt x="136" y="241"/>
                  </a:cubicBezTo>
                  <a:cubicBezTo>
                    <a:pt x="132" y="241"/>
                    <a:pt x="135" y="236"/>
                    <a:pt x="135" y="233"/>
                  </a:cubicBezTo>
                  <a:cubicBezTo>
                    <a:pt x="137" y="227"/>
                    <a:pt x="132" y="224"/>
                    <a:pt x="129" y="221"/>
                  </a:cubicBezTo>
                  <a:cubicBezTo>
                    <a:pt x="125" y="218"/>
                    <a:pt x="117" y="208"/>
                    <a:pt x="117" y="201"/>
                  </a:cubicBezTo>
                  <a:cubicBezTo>
                    <a:pt x="107" y="199"/>
                    <a:pt x="105" y="193"/>
                    <a:pt x="105" y="182"/>
                  </a:cubicBezTo>
                  <a:cubicBezTo>
                    <a:pt x="105" y="175"/>
                    <a:pt x="101" y="174"/>
                    <a:pt x="100" y="168"/>
                  </a:cubicBezTo>
                  <a:cubicBezTo>
                    <a:pt x="100" y="168"/>
                    <a:pt x="100" y="168"/>
                    <a:pt x="100" y="168"/>
                  </a:cubicBezTo>
                  <a:cubicBezTo>
                    <a:pt x="99" y="167"/>
                    <a:pt x="97" y="165"/>
                    <a:pt x="96" y="165"/>
                  </a:cubicBezTo>
                  <a:cubicBezTo>
                    <a:pt x="95" y="163"/>
                    <a:pt x="91" y="164"/>
                    <a:pt x="91" y="163"/>
                  </a:cubicBezTo>
                  <a:cubicBezTo>
                    <a:pt x="89" y="161"/>
                    <a:pt x="89" y="157"/>
                    <a:pt x="89" y="155"/>
                  </a:cubicBezTo>
                  <a:cubicBezTo>
                    <a:pt x="88" y="153"/>
                    <a:pt x="86" y="150"/>
                    <a:pt x="85" y="148"/>
                  </a:cubicBezTo>
                  <a:cubicBezTo>
                    <a:pt x="81" y="143"/>
                    <a:pt x="78" y="139"/>
                    <a:pt x="75" y="134"/>
                  </a:cubicBezTo>
                  <a:cubicBezTo>
                    <a:pt x="74" y="133"/>
                    <a:pt x="70" y="128"/>
                    <a:pt x="70" y="127"/>
                  </a:cubicBezTo>
                  <a:cubicBezTo>
                    <a:pt x="70" y="124"/>
                    <a:pt x="72" y="118"/>
                    <a:pt x="72" y="113"/>
                  </a:cubicBezTo>
                  <a:lnTo>
                    <a:pt x="72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4B9A4B1C-3C64-41E8-B5A6-67CF041F75A1}"/>
                </a:ext>
              </a:extLst>
            </p:cNvPr>
            <p:cNvSpPr/>
            <p:nvPr/>
          </p:nvSpPr>
          <p:spPr bwMode="auto">
            <a:xfrm>
              <a:off x="7663845" y="3595018"/>
              <a:ext cx="49149" cy="91683"/>
            </a:xfrm>
            <a:custGeom>
              <a:avLst/>
              <a:gdLst>
                <a:gd name="T0" fmla="*/ 17 w 17"/>
                <a:gd name="T1" fmla="*/ 20 h 32"/>
                <a:gd name="T2" fmla="*/ 7 w 17"/>
                <a:gd name="T3" fmla="*/ 32 h 32"/>
                <a:gd name="T4" fmla="*/ 0 w 17"/>
                <a:gd name="T5" fmla="*/ 23 h 32"/>
                <a:gd name="T6" fmla="*/ 4 w 17"/>
                <a:gd name="T7" fmla="*/ 0 h 32"/>
                <a:gd name="T8" fmla="*/ 17 w 1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2">
                  <a:moveTo>
                    <a:pt x="17" y="20"/>
                  </a:moveTo>
                  <a:cubicBezTo>
                    <a:pt x="17" y="25"/>
                    <a:pt x="13" y="32"/>
                    <a:pt x="7" y="32"/>
                  </a:cubicBezTo>
                  <a:cubicBezTo>
                    <a:pt x="3" y="32"/>
                    <a:pt x="0" y="28"/>
                    <a:pt x="0" y="23"/>
                  </a:cubicBezTo>
                  <a:cubicBezTo>
                    <a:pt x="0" y="15"/>
                    <a:pt x="4" y="9"/>
                    <a:pt x="4" y="0"/>
                  </a:cubicBezTo>
                  <a:cubicBezTo>
                    <a:pt x="8" y="7"/>
                    <a:pt x="17" y="11"/>
                    <a:pt x="17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7D72F577-EC57-436E-AAEC-32EBC0D65B73}"/>
                </a:ext>
              </a:extLst>
            </p:cNvPr>
            <p:cNvSpPr/>
            <p:nvPr/>
          </p:nvSpPr>
          <p:spPr bwMode="auto">
            <a:xfrm>
              <a:off x="7224399" y="2835358"/>
              <a:ext cx="983347" cy="798953"/>
            </a:xfrm>
            <a:custGeom>
              <a:avLst/>
              <a:gdLst>
                <a:gd name="T0" fmla="*/ 96 w 331"/>
                <a:gd name="T1" fmla="*/ 175 h 267"/>
                <a:gd name="T2" fmla="*/ 113 w 331"/>
                <a:gd name="T3" fmla="*/ 221 h 267"/>
                <a:gd name="T4" fmla="*/ 130 w 331"/>
                <a:gd name="T5" fmla="*/ 261 h 267"/>
                <a:gd name="T6" fmla="*/ 140 w 331"/>
                <a:gd name="T7" fmla="*/ 261 h 267"/>
                <a:gd name="T8" fmla="*/ 154 w 331"/>
                <a:gd name="T9" fmla="*/ 246 h 267"/>
                <a:gd name="T10" fmla="*/ 158 w 331"/>
                <a:gd name="T11" fmla="*/ 221 h 267"/>
                <a:gd name="T12" fmla="*/ 174 w 331"/>
                <a:gd name="T13" fmla="*/ 194 h 267"/>
                <a:gd name="T14" fmla="*/ 212 w 331"/>
                <a:gd name="T15" fmla="*/ 156 h 267"/>
                <a:gd name="T16" fmla="*/ 243 w 331"/>
                <a:gd name="T17" fmla="*/ 141 h 267"/>
                <a:gd name="T18" fmla="*/ 266 w 331"/>
                <a:gd name="T19" fmla="*/ 169 h 267"/>
                <a:gd name="T20" fmla="*/ 275 w 331"/>
                <a:gd name="T21" fmla="*/ 196 h 267"/>
                <a:gd name="T22" fmla="*/ 297 w 331"/>
                <a:gd name="T23" fmla="*/ 195 h 267"/>
                <a:gd name="T24" fmla="*/ 310 w 331"/>
                <a:gd name="T25" fmla="*/ 238 h 267"/>
                <a:gd name="T26" fmla="*/ 318 w 331"/>
                <a:gd name="T27" fmla="*/ 233 h 267"/>
                <a:gd name="T28" fmla="*/ 307 w 331"/>
                <a:gd name="T29" fmla="*/ 206 h 267"/>
                <a:gd name="T30" fmla="*/ 307 w 331"/>
                <a:gd name="T31" fmla="*/ 187 h 267"/>
                <a:gd name="T32" fmla="*/ 314 w 331"/>
                <a:gd name="T33" fmla="*/ 165 h 267"/>
                <a:gd name="T34" fmla="*/ 317 w 331"/>
                <a:gd name="T35" fmla="*/ 138 h 267"/>
                <a:gd name="T36" fmla="*/ 304 w 331"/>
                <a:gd name="T37" fmla="*/ 128 h 267"/>
                <a:gd name="T38" fmla="*/ 289 w 331"/>
                <a:gd name="T39" fmla="*/ 81 h 267"/>
                <a:gd name="T40" fmla="*/ 275 w 331"/>
                <a:gd name="T41" fmla="*/ 84 h 267"/>
                <a:gd name="T42" fmla="*/ 242 w 331"/>
                <a:gd name="T43" fmla="*/ 93 h 267"/>
                <a:gd name="T44" fmla="*/ 222 w 331"/>
                <a:gd name="T45" fmla="*/ 96 h 267"/>
                <a:gd name="T46" fmla="*/ 192 w 331"/>
                <a:gd name="T47" fmla="*/ 88 h 267"/>
                <a:gd name="T48" fmla="*/ 165 w 331"/>
                <a:gd name="T49" fmla="*/ 75 h 267"/>
                <a:gd name="T50" fmla="*/ 147 w 331"/>
                <a:gd name="T51" fmla="*/ 58 h 267"/>
                <a:gd name="T52" fmla="*/ 149 w 331"/>
                <a:gd name="T53" fmla="*/ 45 h 267"/>
                <a:gd name="T54" fmla="*/ 139 w 331"/>
                <a:gd name="T55" fmla="*/ 28 h 267"/>
                <a:gd name="T56" fmla="*/ 115 w 331"/>
                <a:gd name="T57" fmla="*/ 10 h 267"/>
                <a:gd name="T58" fmla="*/ 85 w 331"/>
                <a:gd name="T59" fmla="*/ 0 h 267"/>
                <a:gd name="T60" fmla="*/ 61 w 331"/>
                <a:gd name="T61" fmla="*/ 14 h 267"/>
                <a:gd name="T62" fmla="*/ 42 w 331"/>
                <a:gd name="T63" fmla="*/ 8 h 267"/>
                <a:gd name="T64" fmla="*/ 15 w 331"/>
                <a:gd name="T65" fmla="*/ 30 h 267"/>
                <a:gd name="T66" fmla="*/ 0 w 331"/>
                <a:gd name="T67" fmla="*/ 41 h 267"/>
                <a:gd name="T68" fmla="*/ 1 w 331"/>
                <a:gd name="T69" fmla="*/ 56 h 267"/>
                <a:gd name="T70" fmla="*/ 3 w 331"/>
                <a:gd name="T71" fmla="*/ 78 h 267"/>
                <a:gd name="T72" fmla="*/ 8 w 331"/>
                <a:gd name="T73" fmla="*/ 118 h 267"/>
                <a:gd name="T74" fmla="*/ 22 w 331"/>
                <a:gd name="T75" fmla="*/ 120 h 267"/>
                <a:gd name="T76" fmla="*/ 45 w 331"/>
                <a:gd name="T77" fmla="*/ 120 h 267"/>
                <a:gd name="T78" fmla="*/ 76 w 331"/>
                <a:gd name="T79" fmla="*/ 142 h 267"/>
                <a:gd name="T80" fmla="*/ 82 w 331"/>
                <a:gd name="T81" fmla="*/ 161 h 267"/>
                <a:gd name="T82" fmla="*/ 94 w 331"/>
                <a:gd name="T83" fmla="*/ 151 h 267"/>
                <a:gd name="T84" fmla="*/ 97 w 331"/>
                <a:gd name="T85" fmla="*/ 17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31" h="267">
                  <a:moveTo>
                    <a:pt x="97" y="172"/>
                  </a:moveTo>
                  <a:cubicBezTo>
                    <a:pt x="95" y="171"/>
                    <a:pt x="95" y="171"/>
                    <a:pt x="95" y="171"/>
                  </a:cubicBezTo>
                  <a:cubicBezTo>
                    <a:pt x="95" y="172"/>
                    <a:pt x="96" y="174"/>
                    <a:pt x="96" y="175"/>
                  </a:cubicBezTo>
                  <a:cubicBezTo>
                    <a:pt x="96" y="181"/>
                    <a:pt x="99" y="186"/>
                    <a:pt x="101" y="192"/>
                  </a:cubicBezTo>
                  <a:cubicBezTo>
                    <a:pt x="103" y="198"/>
                    <a:pt x="108" y="208"/>
                    <a:pt x="109" y="212"/>
                  </a:cubicBezTo>
                  <a:cubicBezTo>
                    <a:pt x="111" y="216"/>
                    <a:pt x="111" y="217"/>
                    <a:pt x="113" y="221"/>
                  </a:cubicBezTo>
                  <a:cubicBezTo>
                    <a:pt x="115" y="225"/>
                    <a:pt x="114" y="228"/>
                    <a:pt x="116" y="233"/>
                  </a:cubicBezTo>
                  <a:cubicBezTo>
                    <a:pt x="117" y="235"/>
                    <a:pt x="121" y="238"/>
                    <a:pt x="122" y="242"/>
                  </a:cubicBezTo>
                  <a:cubicBezTo>
                    <a:pt x="124" y="248"/>
                    <a:pt x="128" y="254"/>
                    <a:pt x="130" y="261"/>
                  </a:cubicBezTo>
                  <a:cubicBezTo>
                    <a:pt x="130" y="262"/>
                    <a:pt x="131" y="264"/>
                    <a:pt x="132" y="264"/>
                  </a:cubicBezTo>
                  <a:cubicBezTo>
                    <a:pt x="133" y="266"/>
                    <a:pt x="134" y="267"/>
                    <a:pt x="137" y="266"/>
                  </a:cubicBezTo>
                  <a:cubicBezTo>
                    <a:pt x="139" y="266"/>
                    <a:pt x="139" y="263"/>
                    <a:pt x="140" y="261"/>
                  </a:cubicBezTo>
                  <a:cubicBezTo>
                    <a:pt x="142" y="258"/>
                    <a:pt x="142" y="259"/>
                    <a:pt x="146" y="257"/>
                  </a:cubicBezTo>
                  <a:cubicBezTo>
                    <a:pt x="148" y="256"/>
                    <a:pt x="147" y="249"/>
                    <a:pt x="151" y="248"/>
                  </a:cubicBezTo>
                  <a:cubicBezTo>
                    <a:pt x="152" y="247"/>
                    <a:pt x="154" y="247"/>
                    <a:pt x="154" y="246"/>
                  </a:cubicBezTo>
                  <a:cubicBezTo>
                    <a:pt x="156" y="246"/>
                    <a:pt x="156" y="246"/>
                    <a:pt x="156" y="246"/>
                  </a:cubicBezTo>
                  <a:cubicBezTo>
                    <a:pt x="154" y="239"/>
                    <a:pt x="154" y="239"/>
                    <a:pt x="154" y="239"/>
                  </a:cubicBezTo>
                  <a:cubicBezTo>
                    <a:pt x="154" y="233"/>
                    <a:pt x="158" y="229"/>
                    <a:pt x="158" y="221"/>
                  </a:cubicBezTo>
                  <a:cubicBezTo>
                    <a:pt x="158" y="217"/>
                    <a:pt x="156" y="214"/>
                    <a:pt x="156" y="209"/>
                  </a:cubicBezTo>
                  <a:cubicBezTo>
                    <a:pt x="156" y="203"/>
                    <a:pt x="162" y="202"/>
                    <a:pt x="167" y="200"/>
                  </a:cubicBezTo>
                  <a:cubicBezTo>
                    <a:pt x="169" y="200"/>
                    <a:pt x="172" y="196"/>
                    <a:pt x="174" y="194"/>
                  </a:cubicBezTo>
                  <a:cubicBezTo>
                    <a:pt x="180" y="188"/>
                    <a:pt x="185" y="183"/>
                    <a:pt x="191" y="177"/>
                  </a:cubicBezTo>
                  <a:cubicBezTo>
                    <a:pt x="195" y="172"/>
                    <a:pt x="204" y="171"/>
                    <a:pt x="209" y="166"/>
                  </a:cubicBezTo>
                  <a:cubicBezTo>
                    <a:pt x="211" y="163"/>
                    <a:pt x="211" y="160"/>
                    <a:pt x="212" y="156"/>
                  </a:cubicBezTo>
                  <a:cubicBezTo>
                    <a:pt x="213" y="153"/>
                    <a:pt x="219" y="153"/>
                    <a:pt x="221" y="149"/>
                  </a:cubicBezTo>
                  <a:cubicBezTo>
                    <a:pt x="223" y="150"/>
                    <a:pt x="223" y="152"/>
                    <a:pt x="228" y="152"/>
                  </a:cubicBezTo>
                  <a:cubicBezTo>
                    <a:pt x="235" y="152"/>
                    <a:pt x="243" y="150"/>
                    <a:pt x="243" y="141"/>
                  </a:cubicBezTo>
                  <a:cubicBezTo>
                    <a:pt x="248" y="142"/>
                    <a:pt x="253" y="144"/>
                    <a:pt x="254" y="148"/>
                  </a:cubicBezTo>
                  <a:cubicBezTo>
                    <a:pt x="255" y="151"/>
                    <a:pt x="254" y="156"/>
                    <a:pt x="257" y="159"/>
                  </a:cubicBezTo>
                  <a:cubicBezTo>
                    <a:pt x="259" y="163"/>
                    <a:pt x="262" y="165"/>
                    <a:pt x="266" y="169"/>
                  </a:cubicBezTo>
                  <a:cubicBezTo>
                    <a:pt x="269" y="173"/>
                    <a:pt x="272" y="178"/>
                    <a:pt x="274" y="184"/>
                  </a:cubicBezTo>
                  <a:cubicBezTo>
                    <a:pt x="275" y="185"/>
                    <a:pt x="276" y="186"/>
                    <a:pt x="276" y="188"/>
                  </a:cubicBezTo>
                  <a:cubicBezTo>
                    <a:pt x="276" y="191"/>
                    <a:pt x="275" y="192"/>
                    <a:pt x="275" y="196"/>
                  </a:cubicBezTo>
                  <a:cubicBezTo>
                    <a:pt x="275" y="200"/>
                    <a:pt x="275" y="203"/>
                    <a:pt x="279" y="203"/>
                  </a:cubicBezTo>
                  <a:cubicBezTo>
                    <a:pt x="287" y="203"/>
                    <a:pt x="289" y="195"/>
                    <a:pt x="294" y="190"/>
                  </a:cubicBezTo>
                  <a:cubicBezTo>
                    <a:pt x="296" y="192"/>
                    <a:pt x="295" y="193"/>
                    <a:pt x="297" y="195"/>
                  </a:cubicBezTo>
                  <a:cubicBezTo>
                    <a:pt x="297" y="195"/>
                    <a:pt x="300" y="195"/>
                    <a:pt x="301" y="196"/>
                  </a:cubicBezTo>
                  <a:cubicBezTo>
                    <a:pt x="303" y="200"/>
                    <a:pt x="299" y="209"/>
                    <a:pt x="302" y="209"/>
                  </a:cubicBezTo>
                  <a:cubicBezTo>
                    <a:pt x="302" y="218"/>
                    <a:pt x="310" y="226"/>
                    <a:pt x="310" y="238"/>
                  </a:cubicBezTo>
                  <a:cubicBezTo>
                    <a:pt x="310" y="241"/>
                    <a:pt x="307" y="248"/>
                    <a:pt x="310" y="249"/>
                  </a:cubicBezTo>
                  <a:cubicBezTo>
                    <a:pt x="312" y="244"/>
                    <a:pt x="313" y="241"/>
                    <a:pt x="315" y="236"/>
                  </a:cubicBezTo>
                  <a:cubicBezTo>
                    <a:pt x="316" y="235"/>
                    <a:pt x="318" y="234"/>
                    <a:pt x="318" y="233"/>
                  </a:cubicBezTo>
                  <a:cubicBezTo>
                    <a:pt x="318" y="230"/>
                    <a:pt x="314" y="217"/>
                    <a:pt x="312" y="215"/>
                  </a:cubicBezTo>
                  <a:cubicBezTo>
                    <a:pt x="310" y="213"/>
                    <a:pt x="307" y="211"/>
                    <a:pt x="307" y="208"/>
                  </a:cubicBezTo>
                  <a:cubicBezTo>
                    <a:pt x="307" y="207"/>
                    <a:pt x="307" y="206"/>
                    <a:pt x="307" y="206"/>
                  </a:cubicBezTo>
                  <a:cubicBezTo>
                    <a:pt x="307" y="206"/>
                    <a:pt x="307" y="206"/>
                    <a:pt x="307" y="206"/>
                  </a:cubicBezTo>
                  <a:cubicBezTo>
                    <a:pt x="307" y="205"/>
                    <a:pt x="310" y="202"/>
                    <a:pt x="310" y="200"/>
                  </a:cubicBezTo>
                  <a:cubicBezTo>
                    <a:pt x="310" y="196"/>
                    <a:pt x="309" y="190"/>
                    <a:pt x="307" y="187"/>
                  </a:cubicBezTo>
                  <a:cubicBezTo>
                    <a:pt x="306" y="185"/>
                    <a:pt x="302" y="185"/>
                    <a:pt x="302" y="179"/>
                  </a:cubicBezTo>
                  <a:cubicBezTo>
                    <a:pt x="302" y="174"/>
                    <a:pt x="304" y="170"/>
                    <a:pt x="307" y="167"/>
                  </a:cubicBezTo>
                  <a:cubicBezTo>
                    <a:pt x="308" y="166"/>
                    <a:pt x="311" y="167"/>
                    <a:pt x="314" y="165"/>
                  </a:cubicBezTo>
                  <a:cubicBezTo>
                    <a:pt x="321" y="161"/>
                    <a:pt x="325" y="158"/>
                    <a:pt x="331" y="150"/>
                  </a:cubicBezTo>
                  <a:cubicBezTo>
                    <a:pt x="329" y="150"/>
                    <a:pt x="328" y="150"/>
                    <a:pt x="326" y="150"/>
                  </a:cubicBezTo>
                  <a:cubicBezTo>
                    <a:pt x="320" y="150"/>
                    <a:pt x="317" y="144"/>
                    <a:pt x="317" y="138"/>
                  </a:cubicBezTo>
                  <a:cubicBezTo>
                    <a:pt x="314" y="138"/>
                    <a:pt x="313" y="130"/>
                    <a:pt x="311" y="130"/>
                  </a:cubicBezTo>
                  <a:cubicBezTo>
                    <a:pt x="309" y="130"/>
                    <a:pt x="307" y="131"/>
                    <a:pt x="305" y="131"/>
                  </a:cubicBezTo>
                  <a:cubicBezTo>
                    <a:pt x="304" y="131"/>
                    <a:pt x="304" y="129"/>
                    <a:pt x="304" y="128"/>
                  </a:cubicBezTo>
                  <a:cubicBezTo>
                    <a:pt x="304" y="117"/>
                    <a:pt x="311" y="117"/>
                    <a:pt x="311" y="106"/>
                  </a:cubicBezTo>
                  <a:cubicBezTo>
                    <a:pt x="311" y="100"/>
                    <a:pt x="307" y="98"/>
                    <a:pt x="305" y="93"/>
                  </a:cubicBezTo>
                  <a:cubicBezTo>
                    <a:pt x="297" y="90"/>
                    <a:pt x="291" y="91"/>
                    <a:pt x="289" y="81"/>
                  </a:cubicBezTo>
                  <a:cubicBezTo>
                    <a:pt x="287" y="81"/>
                    <a:pt x="287" y="81"/>
                    <a:pt x="287" y="81"/>
                  </a:cubicBezTo>
                  <a:cubicBezTo>
                    <a:pt x="285" y="84"/>
                    <a:pt x="285" y="84"/>
                    <a:pt x="285" y="84"/>
                  </a:cubicBezTo>
                  <a:cubicBezTo>
                    <a:pt x="281" y="85"/>
                    <a:pt x="278" y="82"/>
                    <a:pt x="275" y="84"/>
                  </a:cubicBezTo>
                  <a:cubicBezTo>
                    <a:pt x="274" y="85"/>
                    <a:pt x="274" y="86"/>
                    <a:pt x="272" y="88"/>
                  </a:cubicBezTo>
                  <a:cubicBezTo>
                    <a:pt x="270" y="89"/>
                    <a:pt x="260" y="97"/>
                    <a:pt x="256" y="97"/>
                  </a:cubicBezTo>
                  <a:cubicBezTo>
                    <a:pt x="251" y="97"/>
                    <a:pt x="249" y="93"/>
                    <a:pt x="242" y="93"/>
                  </a:cubicBezTo>
                  <a:cubicBezTo>
                    <a:pt x="235" y="93"/>
                    <a:pt x="234" y="99"/>
                    <a:pt x="230" y="101"/>
                  </a:cubicBezTo>
                  <a:cubicBezTo>
                    <a:pt x="230" y="99"/>
                    <a:pt x="229" y="94"/>
                    <a:pt x="227" y="94"/>
                  </a:cubicBezTo>
                  <a:cubicBezTo>
                    <a:pt x="225" y="94"/>
                    <a:pt x="225" y="96"/>
                    <a:pt x="222" y="96"/>
                  </a:cubicBezTo>
                  <a:cubicBezTo>
                    <a:pt x="218" y="96"/>
                    <a:pt x="214" y="96"/>
                    <a:pt x="210" y="96"/>
                  </a:cubicBezTo>
                  <a:cubicBezTo>
                    <a:pt x="203" y="96"/>
                    <a:pt x="201" y="91"/>
                    <a:pt x="196" y="89"/>
                  </a:cubicBezTo>
                  <a:cubicBezTo>
                    <a:pt x="195" y="88"/>
                    <a:pt x="193" y="90"/>
                    <a:pt x="192" y="88"/>
                  </a:cubicBezTo>
                  <a:cubicBezTo>
                    <a:pt x="191" y="86"/>
                    <a:pt x="191" y="84"/>
                    <a:pt x="188" y="82"/>
                  </a:cubicBezTo>
                  <a:cubicBezTo>
                    <a:pt x="184" y="80"/>
                    <a:pt x="181" y="82"/>
                    <a:pt x="178" y="78"/>
                  </a:cubicBezTo>
                  <a:cubicBezTo>
                    <a:pt x="174" y="75"/>
                    <a:pt x="171" y="76"/>
                    <a:pt x="165" y="75"/>
                  </a:cubicBezTo>
                  <a:cubicBezTo>
                    <a:pt x="160" y="74"/>
                    <a:pt x="158" y="70"/>
                    <a:pt x="153" y="68"/>
                  </a:cubicBezTo>
                  <a:cubicBezTo>
                    <a:pt x="152" y="68"/>
                    <a:pt x="149" y="68"/>
                    <a:pt x="148" y="67"/>
                  </a:cubicBezTo>
                  <a:cubicBezTo>
                    <a:pt x="147" y="63"/>
                    <a:pt x="148" y="61"/>
                    <a:pt x="147" y="58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50" y="55"/>
                    <a:pt x="153" y="56"/>
                    <a:pt x="153" y="52"/>
                  </a:cubicBezTo>
                  <a:cubicBezTo>
                    <a:pt x="153" y="49"/>
                    <a:pt x="149" y="48"/>
                    <a:pt x="149" y="45"/>
                  </a:cubicBezTo>
                  <a:cubicBezTo>
                    <a:pt x="149" y="37"/>
                    <a:pt x="160" y="38"/>
                    <a:pt x="160" y="31"/>
                  </a:cubicBezTo>
                  <a:cubicBezTo>
                    <a:pt x="160" y="28"/>
                    <a:pt x="153" y="23"/>
                    <a:pt x="151" y="23"/>
                  </a:cubicBezTo>
                  <a:cubicBezTo>
                    <a:pt x="146" y="23"/>
                    <a:pt x="144" y="27"/>
                    <a:pt x="139" y="28"/>
                  </a:cubicBezTo>
                  <a:cubicBezTo>
                    <a:pt x="133" y="26"/>
                    <a:pt x="130" y="26"/>
                    <a:pt x="126" y="22"/>
                  </a:cubicBezTo>
                  <a:cubicBezTo>
                    <a:pt x="124" y="20"/>
                    <a:pt x="126" y="16"/>
                    <a:pt x="122" y="15"/>
                  </a:cubicBezTo>
                  <a:cubicBezTo>
                    <a:pt x="118" y="14"/>
                    <a:pt x="115" y="15"/>
                    <a:pt x="115" y="10"/>
                  </a:cubicBezTo>
                  <a:cubicBezTo>
                    <a:pt x="112" y="10"/>
                    <a:pt x="109" y="10"/>
                    <a:pt x="106" y="10"/>
                  </a:cubicBezTo>
                  <a:cubicBezTo>
                    <a:pt x="100" y="10"/>
                    <a:pt x="98" y="14"/>
                    <a:pt x="91" y="14"/>
                  </a:cubicBezTo>
                  <a:cubicBezTo>
                    <a:pt x="84" y="14"/>
                    <a:pt x="91" y="0"/>
                    <a:pt x="85" y="0"/>
                  </a:cubicBezTo>
                  <a:cubicBezTo>
                    <a:pt x="79" y="0"/>
                    <a:pt x="78" y="6"/>
                    <a:pt x="75" y="6"/>
                  </a:cubicBezTo>
                  <a:cubicBezTo>
                    <a:pt x="75" y="6"/>
                    <a:pt x="74" y="7"/>
                    <a:pt x="74" y="6"/>
                  </a:cubicBezTo>
                  <a:cubicBezTo>
                    <a:pt x="71" y="10"/>
                    <a:pt x="67" y="14"/>
                    <a:pt x="61" y="14"/>
                  </a:cubicBezTo>
                  <a:cubicBezTo>
                    <a:pt x="59" y="14"/>
                    <a:pt x="58" y="10"/>
                    <a:pt x="56" y="10"/>
                  </a:cubicBezTo>
                  <a:cubicBezTo>
                    <a:pt x="54" y="10"/>
                    <a:pt x="47" y="13"/>
                    <a:pt x="47" y="9"/>
                  </a:cubicBezTo>
                  <a:cubicBezTo>
                    <a:pt x="44" y="9"/>
                    <a:pt x="45" y="8"/>
                    <a:pt x="42" y="8"/>
                  </a:cubicBezTo>
                  <a:cubicBezTo>
                    <a:pt x="35" y="8"/>
                    <a:pt x="34" y="16"/>
                    <a:pt x="29" y="20"/>
                  </a:cubicBezTo>
                  <a:cubicBezTo>
                    <a:pt x="27" y="23"/>
                    <a:pt x="24" y="23"/>
                    <a:pt x="21" y="25"/>
                  </a:cubicBezTo>
                  <a:cubicBezTo>
                    <a:pt x="20" y="27"/>
                    <a:pt x="18" y="30"/>
                    <a:pt x="15" y="30"/>
                  </a:cubicBezTo>
                  <a:cubicBezTo>
                    <a:pt x="12" y="30"/>
                    <a:pt x="10" y="27"/>
                    <a:pt x="8" y="27"/>
                  </a:cubicBezTo>
                  <a:cubicBezTo>
                    <a:pt x="7" y="27"/>
                    <a:pt x="7" y="29"/>
                    <a:pt x="6" y="29"/>
                  </a:cubicBezTo>
                  <a:cubicBezTo>
                    <a:pt x="4" y="30"/>
                    <a:pt x="0" y="41"/>
                    <a:pt x="0" y="41"/>
                  </a:cubicBezTo>
                  <a:cubicBezTo>
                    <a:pt x="0" y="42"/>
                    <a:pt x="0" y="43"/>
                    <a:pt x="0" y="44"/>
                  </a:cubicBezTo>
                  <a:cubicBezTo>
                    <a:pt x="0" y="45"/>
                    <a:pt x="0" y="46"/>
                    <a:pt x="1" y="4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2" y="59"/>
                    <a:pt x="1" y="61"/>
                    <a:pt x="2" y="63"/>
                  </a:cubicBezTo>
                  <a:cubicBezTo>
                    <a:pt x="3" y="66"/>
                    <a:pt x="9" y="63"/>
                    <a:pt x="9" y="68"/>
                  </a:cubicBezTo>
                  <a:cubicBezTo>
                    <a:pt x="9" y="74"/>
                    <a:pt x="3" y="73"/>
                    <a:pt x="3" y="78"/>
                  </a:cubicBezTo>
                  <a:cubicBezTo>
                    <a:pt x="3" y="82"/>
                    <a:pt x="5" y="82"/>
                    <a:pt x="6" y="83"/>
                  </a:cubicBezTo>
                  <a:cubicBezTo>
                    <a:pt x="11" y="93"/>
                    <a:pt x="21" y="94"/>
                    <a:pt x="21" y="107"/>
                  </a:cubicBezTo>
                  <a:cubicBezTo>
                    <a:pt x="13" y="108"/>
                    <a:pt x="8" y="110"/>
                    <a:pt x="8" y="118"/>
                  </a:cubicBezTo>
                  <a:cubicBezTo>
                    <a:pt x="8" y="120"/>
                    <a:pt x="10" y="121"/>
                    <a:pt x="10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1" y="121"/>
                    <a:pt x="22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33" y="122"/>
                    <a:pt x="33" y="120"/>
                    <a:pt x="37" y="120"/>
                  </a:cubicBezTo>
                  <a:cubicBezTo>
                    <a:pt x="40" y="120"/>
                    <a:pt x="42" y="119"/>
                    <a:pt x="45" y="120"/>
                  </a:cubicBezTo>
                  <a:cubicBezTo>
                    <a:pt x="49" y="121"/>
                    <a:pt x="51" y="128"/>
                    <a:pt x="53" y="132"/>
                  </a:cubicBezTo>
                  <a:cubicBezTo>
                    <a:pt x="56" y="136"/>
                    <a:pt x="64" y="142"/>
                    <a:pt x="70" y="142"/>
                  </a:cubicBezTo>
                  <a:cubicBezTo>
                    <a:pt x="72" y="142"/>
                    <a:pt x="74" y="142"/>
                    <a:pt x="76" y="142"/>
                  </a:cubicBezTo>
                  <a:cubicBezTo>
                    <a:pt x="75" y="143"/>
                    <a:pt x="75" y="146"/>
                    <a:pt x="73" y="146"/>
                  </a:cubicBezTo>
                  <a:cubicBezTo>
                    <a:pt x="70" y="147"/>
                    <a:pt x="68" y="146"/>
                    <a:pt x="66" y="148"/>
                  </a:cubicBezTo>
                  <a:cubicBezTo>
                    <a:pt x="70" y="152"/>
                    <a:pt x="73" y="161"/>
                    <a:pt x="82" y="161"/>
                  </a:cubicBezTo>
                  <a:cubicBezTo>
                    <a:pt x="90" y="161"/>
                    <a:pt x="90" y="151"/>
                    <a:pt x="94" y="147"/>
                  </a:cubicBezTo>
                  <a:cubicBezTo>
                    <a:pt x="96" y="147"/>
                    <a:pt x="96" y="147"/>
                    <a:pt x="96" y="147"/>
                  </a:cubicBezTo>
                  <a:cubicBezTo>
                    <a:pt x="96" y="148"/>
                    <a:pt x="94" y="151"/>
                    <a:pt x="94" y="151"/>
                  </a:cubicBezTo>
                  <a:cubicBezTo>
                    <a:pt x="94" y="155"/>
                    <a:pt x="97" y="159"/>
                    <a:pt x="97" y="163"/>
                  </a:cubicBezTo>
                  <a:cubicBezTo>
                    <a:pt x="97" y="167"/>
                    <a:pt x="96" y="167"/>
                    <a:pt x="96" y="172"/>
                  </a:cubicBezTo>
                  <a:lnTo>
                    <a:pt x="97" y="17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94163E-2DD4-481D-BAFA-0897BCDC6360}"/>
                </a:ext>
              </a:extLst>
            </p:cNvPr>
            <p:cNvSpPr/>
            <p:nvPr/>
          </p:nvSpPr>
          <p:spPr bwMode="auto">
            <a:xfrm>
              <a:off x="8349035" y="3657594"/>
              <a:ext cx="237070" cy="264863"/>
            </a:xfrm>
            <a:custGeom>
              <a:avLst/>
              <a:gdLst>
                <a:gd name="T0" fmla="*/ 24 w 83"/>
                <a:gd name="T1" fmla="*/ 85 h 92"/>
                <a:gd name="T2" fmla="*/ 23 w 83"/>
                <a:gd name="T3" fmla="*/ 80 h 92"/>
                <a:gd name="T4" fmla="*/ 17 w 83"/>
                <a:gd name="T5" fmla="*/ 82 h 92"/>
                <a:gd name="T6" fmla="*/ 8 w 83"/>
                <a:gd name="T7" fmla="*/ 66 h 92"/>
                <a:gd name="T8" fmla="*/ 8 w 83"/>
                <a:gd name="T9" fmla="*/ 65 h 92"/>
                <a:gd name="T10" fmla="*/ 4 w 83"/>
                <a:gd name="T11" fmla="*/ 63 h 92"/>
                <a:gd name="T12" fmla="*/ 0 w 83"/>
                <a:gd name="T13" fmla="*/ 51 h 92"/>
                <a:gd name="T14" fmla="*/ 10 w 83"/>
                <a:gd name="T15" fmla="*/ 48 h 92"/>
                <a:gd name="T16" fmla="*/ 22 w 83"/>
                <a:gd name="T17" fmla="*/ 35 h 92"/>
                <a:gd name="T18" fmla="*/ 30 w 83"/>
                <a:gd name="T19" fmla="*/ 32 h 92"/>
                <a:gd name="T20" fmla="*/ 36 w 83"/>
                <a:gd name="T21" fmla="*/ 26 h 92"/>
                <a:gd name="T22" fmla="*/ 38 w 83"/>
                <a:gd name="T23" fmla="*/ 23 h 92"/>
                <a:gd name="T24" fmla="*/ 41 w 83"/>
                <a:gd name="T25" fmla="*/ 21 h 92"/>
                <a:gd name="T26" fmla="*/ 43 w 83"/>
                <a:gd name="T27" fmla="*/ 19 h 92"/>
                <a:gd name="T28" fmla="*/ 53 w 83"/>
                <a:gd name="T29" fmla="*/ 15 h 92"/>
                <a:gd name="T30" fmla="*/ 66 w 83"/>
                <a:gd name="T31" fmla="*/ 0 h 92"/>
                <a:gd name="T32" fmla="*/ 71 w 83"/>
                <a:gd name="T33" fmla="*/ 7 h 92"/>
                <a:gd name="T34" fmla="*/ 83 w 83"/>
                <a:gd name="T35" fmla="*/ 15 h 92"/>
                <a:gd name="T36" fmla="*/ 76 w 83"/>
                <a:gd name="T37" fmla="*/ 19 h 92"/>
                <a:gd name="T38" fmla="*/ 78 w 83"/>
                <a:gd name="T39" fmla="*/ 20 h 92"/>
                <a:gd name="T40" fmla="*/ 69 w 83"/>
                <a:gd name="T41" fmla="*/ 24 h 92"/>
                <a:gd name="T42" fmla="*/ 70 w 83"/>
                <a:gd name="T43" fmla="*/ 27 h 92"/>
                <a:gd name="T44" fmla="*/ 68 w 83"/>
                <a:gd name="T45" fmla="*/ 29 h 92"/>
                <a:gd name="T46" fmla="*/ 81 w 83"/>
                <a:gd name="T47" fmla="*/ 47 h 92"/>
                <a:gd name="T48" fmla="*/ 75 w 83"/>
                <a:gd name="T49" fmla="*/ 50 h 92"/>
                <a:gd name="T50" fmla="*/ 72 w 83"/>
                <a:gd name="T51" fmla="*/ 51 h 92"/>
                <a:gd name="T52" fmla="*/ 71 w 83"/>
                <a:gd name="T53" fmla="*/ 54 h 92"/>
                <a:gd name="T54" fmla="*/ 67 w 83"/>
                <a:gd name="T55" fmla="*/ 67 h 92"/>
                <a:gd name="T56" fmla="*/ 61 w 83"/>
                <a:gd name="T57" fmla="*/ 73 h 92"/>
                <a:gd name="T58" fmla="*/ 62 w 83"/>
                <a:gd name="T59" fmla="*/ 77 h 92"/>
                <a:gd name="T60" fmla="*/ 59 w 83"/>
                <a:gd name="T61" fmla="*/ 87 h 92"/>
                <a:gd name="T62" fmla="*/ 50 w 83"/>
                <a:gd name="T63" fmla="*/ 92 h 92"/>
                <a:gd name="T64" fmla="*/ 46 w 83"/>
                <a:gd name="T65" fmla="*/ 88 h 92"/>
                <a:gd name="T66" fmla="*/ 33 w 83"/>
                <a:gd name="T67" fmla="*/ 83 h 92"/>
                <a:gd name="T68" fmla="*/ 26 w 83"/>
                <a:gd name="T69" fmla="*/ 86 h 92"/>
                <a:gd name="T70" fmla="*/ 24 w 83"/>
                <a:gd name="T71" fmla="*/ 8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3" h="92">
                  <a:moveTo>
                    <a:pt x="24" y="85"/>
                  </a:moveTo>
                  <a:cubicBezTo>
                    <a:pt x="23" y="85"/>
                    <a:pt x="24" y="82"/>
                    <a:pt x="23" y="80"/>
                  </a:cubicBezTo>
                  <a:cubicBezTo>
                    <a:pt x="21" y="80"/>
                    <a:pt x="20" y="82"/>
                    <a:pt x="17" y="82"/>
                  </a:cubicBezTo>
                  <a:cubicBezTo>
                    <a:pt x="7" y="82"/>
                    <a:pt x="11" y="72"/>
                    <a:pt x="8" y="66"/>
                  </a:cubicBezTo>
                  <a:cubicBezTo>
                    <a:pt x="8" y="66"/>
                    <a:pt x="8" y="65"/>
                    <a:pt x="8" y="65"/>
                  </a:cubicBezTo>
                  <a:cubicBezTo>
                    <a:pt x="7" y="63"/>
                    <a:pt x="6" y="63"/>
                    <a:pt x="4" y="63"/>
                  </a:cubicBezTo>
                  <a:cubicBezTo>
                    <a:pt x="3" y="63"/>
                    <a:pt x="0" y="52"/>
                    <a:pt x="0" y="51"/>
                  </a:cubicBezTo>
                  <a:cubicBezTo>
                    <a:pt x="0" y="46"/>
                    <a:pt x="6" y="48"/>
                    <a:pt x="10" y="48"/>
                  </a:cubicBezTo>
                  <a:cubicBezTo>
                    <a:pt x="19" y="48"/>
                    <a:pt x="18" y="39"/>
                    <a:pt x="22" y="35"/>
                  </a:cubicBezTo>
                  <a:cubicBezTo>
                    <a:pt x="24" y="33"/>
                    <a:pt x="27" y="33"/>
                    <a:pt x="30" y="32"/>
                  </a:cubicBezTo>
                  <a:cubicBezTo>
                    <a:pt x="34" y="32"/>
                    <a:pt x="34" y="29"/>
                    <a:pt x="36" y="26"/>
                  </a:cubicBezTo>
                  <a:cubicBezTo>
                    <a:pt x="35" y="25"/>
                    <a:pt x="38" y="23"/>
                    <a:pt x="38" y="23"/>
                  </a:cubicBezTo>
                  <a:cubicBezTo>
                    <a:pt x="40" y="22"/>
                    <a:pt x="40" y="22"/>
                    <a:pt x="41" y="21"/>
                  </a:cubicBezTo>
                  <a:cubicBezTo>
                    <a:pt x="42" y="21"/>
                    <a:pt x="42" y="19"/>
                    <a:pt x="43" y="19"/>
                  </a:cubicBezTo>
                  <a:cubicBezTo>
                    <a:pt x="45" y="16"/>
                    <a:pt x="52" y="18"/>
                    <a:pt x="53" y="15"/>
                  </a:cubicBezTo>
                  <a:cubicBezTo>
                    <a:pt x="56" y="11"/>
                    <a:pt x="62" y="0"/>
                    <a:pt x="66" y="0"/>
                  </a:cubicBezTo>
                  <a:cubicBezTo>
                    <a:pt x="71" y="0"/>
                    <a:pt x="71" y="3"/>
                    <a:pt x="71" y="7"/>
                  </a:cubicBezTo>
                  <a:cubicBezTo>
                    <a:pt x="71" y="13"/>
                    <a:pt x="83" y="10"/>
                    <a:pt x="83" y="15"/>
                  </a:cubicBezTo>
                  <a:cubicBezTo>
                    <a:pt x="83" y="18"/>
                    <a:pt x="76" y="16"/>
                    <a:pt x="76" y="19"/>
                  </a:cubicBezTo>
                  <a:cubicBezTo>
                    <a:pt x="76" y="19"/>
                    <a:pt x="77" y="20"/>
                    <a:pt x="78" y="20"/>
                  </a:cubicBezTo>
                  <a:cubicBezTo>
                    <a:pt x="77" y="21"/>
                    <a:pt x="69" y="24"/>
                    <a:pt x="69" y="24"/>
                  </a:cubicBezTo>
                  <a:cubicBezTo>
                    <a:pt x="70" y="25"/>
                    <a:pt x="70" y="26"/>
                    <a:pt x="70" y="27"/>
                  </a:cubicBezTo>
                  <a:cubicBezTo>
                    <a:pt x="70" y="27"/>
                    <a:pt x="68" y="28"/>
                    <a:pt x="68" y="29"/>
                  </a:cubicBezTo>
                  <a:cubicBezTo>
                    <a:pt x="68" y="33"/>
                    <a:pt x="76" y="47"/>
                    <a:pt x="81" y="47"/>
                  </a:cubicBezTo>
                  <a:cubicBezTo>
                    <a:pt x="80" y="52"/>
                    <a:pt x="78" y="50"/>
                    <a:pt x="75" y="50"/>
                  </a:cubicBezTo>
                  <a:cubicBezTo>
                    <a:pt x="74" y="50"/>
                    <a:pt x="73" y="51"/>
                    <a:pt x="72" y="51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69" y="60"/>
                    <a:pt x="67" y="62"/>
                    <a:pt x="67" y="67"/>
                  </a:cubicBezTo>
                  <a:cubicBezTo>
                    <a:pt x="64" y="67"/>
                    <a:pt x="61" y="72"/>
                    <a:pt x="61" y="73"/>
                  </a:cubicBezTo>
                  <a:cubicBezTo>
                    <a:pt x="61" y="75"/>
                    <a:pt x="62" y="76"/>
                    <a:pt x="62" y="77"/>
                  </a:cubicBezTo>
                  <a:cubicBezTo>
                    <a:pt x="62" y="80"/>
                    <a:pt x="59" y="84"/>
                    <a:pt x="59" y="87"/>
                  </a:cubicBezTo>
                  <a:cubicBezTo>
                    <a:pt x="54" y="88"/>
                    <a:pt x="54" y="92"/>
                    <a:pt x="50" y="92"/>
                  </a:cubicBezTo>
                  <a:cubicBezTo>
                    <a:pt x="47" y="92"/>
                    <a:pt x="46" y="89"/>
                    <a:pt x="46" y="88"/>
                  </a:cubicBezTo>
                  <a:cubicBezTo>
                    <a:pt x="41" y="86"/>
                    <a:pt x="38" y="83"/>
                    <a:pt x="33" y="83"/>
                  </a:cubicBezTo>
                  <a:cubicBezTo>
                    <a:pt x="31" y="83"/>
                    <a:pt x="30" y="86"/>
                    <a:pt x="26" y="86"/>
                  </a:cubicBezTo>
                  <a:cubicBezTo>
                    <a:pt x="25" y="86"/>
                    <a:pt x="25" y="85"/>
                    <a:pt x="24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3BD5DFF-4081-4540-A8B6-F13F90719071}"/>
                </a:ext>
              </a:extLst>
            </p:cNvPr>
            <p:cNvSpPr/>
            <p:nvPr/>
          </p:nvSpPr>
          <p:spPr bwMode="auto">
            <a:xfrm>
              <a:off x="8656936" y="3592108"/>
              <a:ext cx="105525" cy="97505"/>
            </a:xfrm>
            <a:custGeom>
              <a:avLst/>
              <a:gdLst>
                <a:gd name="T0" fmla="*/ 31 w 37"/>
                <a:gd name="T1" fmla="*/ 24 h 34"/>
                <a:gd name="T2" fmla="*/ 29 w 37"/>
                <a:gd name="T3" fmla="*/ 22 h 34"/>
                <a:gd name="T4" fmla="*/ 27 w 37"/>
                <a:gd name="T5" fmla="*/ 26 h 34"/>
                <a:gd name="T6" fmla="*/ 30 w 37"/>
                <a:gd name="T7" fmla="*/ 31 h 34"/>
                <a:gd name="T8" fmla="*/ 27 w 37"/>
                <a:gd name="T9" fmla="*/ 34 h 34"/>
                <a:gd name="T10" fmla="*/ 26 w 37"/>
                <a:gd name="T11" fmla="*/ 32 h 34"/>
                <a:gd name="T12" fmla="*/ 23 w 37"/>
                <a:gd name="T13" fmla="*/ 33 h 34"/>
                <a:gd name="T14" fmla="*/ 16 w 37"/>
                <a:gd name="T15" fmla="*/ 24 h 34"/>
                <a:gd name="T16" fmla="*/ 18 w 37"/>
                <a:gd name="T17" fmla="*/ 21 h 34"/>
                <a:gd name="T18" fmla="*/ 17 w 37"/>
                <a:gd name="T19" fmla="*/ 18 h 34"/>
                <a:gd name="T20" fmla="*/ 13 w 37"/>
                <a:gd name="T21" fmla="*/ 18 h 34"/>
                <a:gd name="T22" fmla="*/ 13 w 37"/>
                <a:gd name="T23" fmla="*/ 20 h 34"/>
                <a:gd name="T24" fmla="*/ 10 w 37"/>
                <a:gd name="T25" fmla="*/ 19 h 34"/>
                <a:gd name="T26" fmla="*/ 10 w 37"/>
                <a:gd name="T27" fmla="*/ 20 h 34"/>
                <a:gd name="T28" fmla="*/ 7 w 37"/>
                <a:gd name="T29" fmla="*/ 18 h 34"/>
                <a:gd name="T30" fmla="*/ 2 w 37"/>
                <a:gd name="T31" fmla="*/ 29 h 34"/>
                <a:gd name="T32" fmla="*/ 2 w 37"/>
                <a:gd name="T33" fmla="*/ 23 h 34"/>
                <a:gd name="T34" fmla="*/ 1 w 37"/>
                <a:gd name="T35" fmla="*/ 20 h 34"/>
                <a:gd name="T36" fmla="*/ 3 w 37"/>
                <a:gd name="T37" fmla="*/ 14 h 34"/>
                <a:gd name="T38" fmla="*/ 12 w 37"/>
                <a:gd name="T39" fmla="*/ 9 h 34"/>
                <a:gd name="T40" fmla="*/ 16 w 37"/>
                <a:gd name="T41" fmla="*/ 13 h 34"/>
                <a:gd name="T42" fmla="*/ 18 w 37"/>
                <a:gd name="T43" fmla="*/ 13 h 34"/>
                <a:gd name="T44" fmla="*/ 20 w 37"/>
                <a:gd name="T45" fmla="*/ 10 h 34"/>
                <a:gd name="T46" fmla="*/ 26 w 37"/>
                <a:gd name="T47" fmla="*/ 6 h 34"/>
                <a:gd name="T48" fmla="*/ 27 w 37"/>
                <a:gd name="T49" fmla="*/ 0 h 34"/>
                <a:gd name="T50" fmla="*/ 31 w 37"/>
                <a:gd name="T51" fmla="*/ 2 h 34"/>
                <a:gd name="T52" fmla="*/ 37 w 37"/>
                <a:gd name="T53" fmla="*/ 21 h 34"/>
                <a:gd name="T54" fmla="*/ 34 w 37"/>
                <a:gd name="T55" fmla="*/ 29 h 34"/>
                <a:gd name="T56" fmla="*/ 31 w 37"/>
                <a:gd name="T57" fmla="*/ 23 h 34"/>
                <a:gd name="T58" fmla="*/ 31 w 37"/>
                <a:gd name="T5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4">
                  <a:moveTo>
                    <a:pt x="31" y="24"/>
                  </a:moveTo>
                  <a:cubicBezTo>
                    <a:pt x="31" y="23"/>
                    <a:pt x="30" y="23"/>
                    <a:pt x="29" y="22"/>
                  </a:cubicBezTo>
                  <a:cubicBezTo>
                    <a:pt x="28" y="24"/>
                    <a:pt x="27" y="24"/>
                    <a:pt x="27" y="26"/>
                  </a:cubicBezTo>
                  <a:cubicBezTo>
                    <a:pt x="27" y="27"/>
                    <a:pt x="30" y="28"/>
                    <a:pt x="30" y="31"/>
                  </a:cubicBezTo>
                  <a:cubicBezTo>
                    <a:pt x="30" y="33"/>
                    <a:pt x="29" y="34"/>
                    <a:pt x="27" y="34"/>
                  </a:cubicBezTo>
                  <a:cubicBezTo>
                    <a:pt x="26" y="34"/>
                    <a:pt x="26" y="33"/>
                    <a:pt x="26" y="32"/>
                  </a:cubicBezTo>
                  <a:cubicBezTo>
                    <a:pt x="25" y="33"/>
                    <a:pt x="24" y="33"/>
                    <a:pt x="23" y="33"/>
                  </a:cubicBezTo>
                  <a:cubicBezTo>
                    <a:pt x="19" y="32"/>
                    <a:pt x="16" y="28"/>
                    <a:pt x="16" y="24"/>
                  </a:cubicBezTo>
                  <a:cubicBezTo>
                    <a:pt x="16" y="22"/>
                    <a:pt x="17" y="21"/>
                    <a:pt x="18" y="21"/>
                  </a:cubicBezTo>
                  <a:cubicBezTo>
                    <a:pt x="17" y="20"/>
                    <a:pt x="17" y="19"/>
                    <a:pt x="17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1" y="20"/>
                    <a:pt x="11" y="20"/>
                    <a:pt x="10" y="19"/>
                  </a:cubicBezTo>
                  <a:cubicBezTo>
                    <a:pt x="10" y="19"/>
                    <a:pt x="10" y="20"/>
                    <a:pt x="10" y="20"/>
                  </a:cubicBezTo>
                  <a:cubicBezTo>
                    <a:pt x="9" y="20"/>
                    <a:pt x="7" y="18"/>
                    <a:pt x="7" y="18"/>
                  </a:cubicBezTo>
                  <a:cubicBezTo>
                    <a:pt x="4" y="20"/>
                    <a:pt x="5" y="29"/>
                    <a:pt x="2" y="29"/>
                  </a:cubicBezTo>
                  <a:cubicBezTo>
                    <a:pt x="0" y="29"/>
                    <a:pt x="2" y="24"/>
                    <a:pt x="2" y="23"/>
                  </a:cubicBezTo>
                  <a:cubicBezTo>
                    <a:pt x="2" y="22"/>
                    <a:pt x="1" y="21"/>
                    <a:pt x="1" y="20"/>
                  </a:cubicBezTo>
                  <a:cubicBezTo>
                    <a:pt x="1" y="18"/>
                    <a:pt x="2" y="16"/>
                    <a:pt x="3" y="14"/>
                  </a:cubicBezTo>
                  <a:cubicBezTo>
                    <a:pt x="8" y="14"/>
                    <a:pt x="7" y="9"/>
                    <a:pt x="12" y="9"/>
                  </a:cubicBezTo>
                  <a:cubicBezTo>
                    <a:pt x="15" y="9"/>
                    <a:pt x="14" y="13"/>
                    <a:pt x="16" y="13"/>
                  </a:cubicBezTo>
                  <a:cubicBezTo>
                    <a:pt x="17" y="13"/>
                    <a:pt x="17" y="13"/>
                    <a:pt x="18" y="13"/>
                  </a:cubicBezTo>
                  <a:cubicBezTo>
                    <a:pt x="18" y="11"/>
                    <a:pt x="19" y="10"/>
                    <a:pt x="20" y="10"/>
                  </a:cubicBezTo>
                  <a:cubicBezTo>
                    <a:pt x="20" y="6"/>
                    <a:pt x="25" y="7"/>
                    <a:pt x="26" y="6"/>
                  </a:cubicBezTo>
                  <a:cubicBezTo>
                    <a:pt x="27" y="4"/>
                    <a:pt x="26" y="0"/>
                    <a:pt x="27" y="0"/>
                  </a:cubicBezTo>
                  <a:cubicBezTo>
                    <a:pt x="29" y="0"/>
                    <a:pt x="30" y="1"/>
                    <a:pt x="31" y="2"/>
                  </a:cubicBezTo>
                  <a:cubicBezTo>
                    <a:pt x="33" y="4"/>
                    <a:pt x="37" y="19"/>
                    <a:pt x="37" y="21"/>
                  </a:cubicBezTo>
                  <a:cubicBezTo>
                    <a:pt x="37" y="24"/>
                    <a:pt x="34" y="25"/>
                    <a:pt x="34" y="29"/>
                  </a:cubicBezTo>
                  <a:cubicBezTo>
                    <a:pt x="33" y="29"/>
                    <a:pt x="31" y="24"/>
                    <a:pt x="31" y="23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0777417-C942-4A38-8E03-9EC542AF232C}"/>
                </a:ext>
              </a:extLst>
            </p:cNvPr>
            <p:cNvSpPr/>
            <p:nvPr/>
          </p:nvSpPr>
          <p:spPr bwMode="auto">
            <a:xfrm>
              <a:off x="8560084" y="3565912"/>
              <a:ext cx="50594" cy="53846"/>
            </a:xfrm>
            <a:custGeom>
              <a:avLst/>
              <a:gdLst>
                <a:gd name="T0" fmla="*/ 1 w 18"/>
                <a:gd name="T1" fmla="*/ 19 h 19"/>
                <a:gd name="T2" fmla="*/ 0 w 18"/>
                <a:gd name="T3" fmla="*/ 19 h 19"/>
                <a:gd name="T4" fmla="*/ 14 w 18"/>
                <a:gd name="T5" fmla="*/ 3 h 19"/>
                <a:gd name="T6" fmla="*/ 16 w 18"/>
                <a:gd name="T7" fmla="*/ 0 h 19"/>
                <a:gd name="T8" fmla="*/ 18 w 18"/>
                <a:gd name="T9" fmla="*/ 4 h 19"/>
                <a:gd name="T10" fmla="*/ 15 w 18"/>
                <a:gd name="T11" fmla="*/ 5 h 19"/>
                <a:gd name="T12" fmla="*/ 11 w 18"/>
                <a:gd name="T13" fmla="*/ 8 h 19"/>
                <a:gd name="T14" fmla="*/ 1 w 18"/>
                <a:gd name="T1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9"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11"/>
                    <a:pt x="11" y="8"/>
                    <a:pt x="14" y="3"/>
                  </a:cubicBezTo>
                  <a:cubicBezTo>
                    <a:pt x="15" y="2"/>
                    <a:pt x="15" y="0"/>
                    <a:pt x="16" y="0"/>
                  </a:cubicBezTo>
                  <a:cubicBezTo>
                    <a:pt x="16" y="2"/>
                    <a:pt x="17" y="3"/>
                    <a:pt x="18" y="4"/>
                  </a:cubicBezTo>
                  <a:cubicBezTo>
                    <a:pt x="17" y="4"/>
                    <a:pt x="17" y="5"/>
                    <a:pt x="15" y="5"/>
                  </a:cubicBezTo>
                  <a:cubicBezTo>
                    <a:pt x="15" y="7"/>
                    <a:pt x="13" y="8"/>
                    <a:pt x="11" y="8"/>
                  </a:cubicBezTo>
                  <a:cubicBezTo>
                    <a:pt x="10" y="13"/>
                    <a:pt x="5" y="17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5971F29-0ED4-4F68-A3C7-967D7E2ECCA2}"/>
                </a:ext>
              </a:extLst>
            </p:cNvPr>
            <p:cNvSpPr/>
            <p:nvPr/>
          </p:nvSpPr>
          <p:spPr bwMode="auto">
            <a:xfrm>
              <a:off x="8596224" y="3384001"/>
              <a:ext cx="102635" cy="144073"/>
            </a:xfrm>
            <a:custGeom>
              <a:avLst/>
              <a:gdLst>
                <a:gd name="T0" fmla="*/ 3 w 36"/>
                <a:gd name="T1" fmla="*/ 20 h 50"/>
                <a:gd name="T2" fmla="*/ 5 w 36"/>
                <a:gd name="T3" fmla="*/ 13 h 50"/>
                <a:gd name="T4" fmla="*/ 3 w 36"/>
                <a:gd name="T5" fmla="*/ 5 h 50"/>
                <a:gd name="T6" fmla="*/ 6 w 36"/>
                <a:gd name="T7" fmla="*/ 0 h 50"/>
                <a:gd name="T8" fmla="*/ 11 w 36"/>
                <a:gd name="T9" fmla="*/ 4 h 50"/>
                <a:gd name="T10" fmla="*/ 14 w 36"/>
                <a:gd name="T11" fmla="*/ 2 h 50"/>
                <a:gd name="T12" fmla="*/ 15 w 36"/>
                <a:gd name="T13" fmla="*/ 3 h 50"/>
                <a:gd name="T14" fmla="*/ 15 w 36"/>
                <a:gd name="T15" fmla="*/ 5 h 50"/>
                <a:gd name="T16" fmla="*/ 18 w 36"/>
                <a:gd name="T17" fmla="*/ 16 h 50"/>
                <a:gd name="T18" fmla="*/ 13 w 36"/>
                <a:gd name="T19" fmla="*/ 27 h 50"/>
                <a:gd name="T20" fmla="*/ 20 w 36"/>
                <a:gd name="T21" fmla="*/ 39 h 50"/>
                <a:gd name="T22" fmla="*/ 20 w 36"/>
                <a:gd name="T23" fmla="*/ 37 h 50"/>
                <a:gd name="T24" fmla="*/ 23 w 36"/>
                <a:gd name="T25" fmla="*/ 35 h 50"/>
                <a:gd name="T26" fmla="*/ 28 w 36"/>
                <a:gd name="T27" fmla="*/ 41 h 50"/>
                <a:gd name="T28" fmla="*/ 31 w 36"/>
                <a:gd name="T29" fmla="*/ 40 h 50"/>
                <a:gd name="T30" fmla="*/ 32 w 36"/>
                <a:gd name="T31" fmla="*/ 40 h 50"/>
                <a:gd name="T32" fmla="*/ 30 w 36"/>
                <a:gd name="T33" fmla="*/ 43 h 50"/>
                <a:gd name="T34" fmla="*/ 32 w 36"/>
                <a:gd name="T35" fmla="*/ 43 h 50"/>
                <a:gd name="T36" fmla="*/ 36 w 36"/>
                <a:gd name="T37" fmla="*/ 46 h 50"/>
                <a:gd name="T38" fmla="*/ 36 w 36"/>
                <a:gd name="T39" fmla="*/ 48 h 50"/>
                <a:gd name="T40" fmla="*/ 35 w 36"/>
                <a:gd name="T41" fmla="*/ 50 h 50"/>
                <a:gd name="T42" fmla="*/ 33 w 36"/>
                <a:gd name="T43" fmla="*/ 48 h 50"/>
                <a:gd name="T44" fmla="*/ 24 w 36"/>
                <a:gd name="T45" fmla="*/ 40 h 50"/>
                <a:gd name="T46" fmla="*/ 24 w 36"/>
                <a:gd name="T47" fmla="*/ 45 h 50"/>
                <a:gd name="T48" fmla="*/ 17 w 36"/>
                <a:gd name="T49" fmla="*/ 39 h 50"/>
                <a:gd name="T50" fmla="*/ 12 w 36"/>
                <a:gd name="T51" fmla="*/ 41 h 50"/>
                <a:gd name="T52" fmla="*/ 9 w 36"/>
                <a:gd name="T53" fmla="*/ 37 h 50"/>
                <a:gd name="T54" fmla="*/ 10 w 36"/>
                <a:gd name="T55" fmla="*/ 34 h 50"/>
                <a:gd name="T56" fmla="*/ 10 w 36"/>
                <a:gd name="T57" fmla="*/ 32 h 50"/>
                <a:gd name="T58" fmla="*/ 9 w 36"/>
                <a:gd name="T59" fmla="*/ 32 h 50"/>
                <a:gd name="T60" fmla="*/ 7 w 36"/>
                <a:gd name="T61" fmla="*/ 33 h 50"/>
                <a:gd name="T62" fmla="*/ 1 w 36"/>
                <a:gd name="T63" fmla="*/ 29 h 50"/>
                <a:gd name="T64" fmla="*/ 3 w 36"/>
                <a:gd name="T65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6" h="50">
                  <a:moveTo>
                    <a:pt x="3" y="20"/>
                  </a:moveTo>
                  <a:cubicBezTo>
                    <a:pt x="4" y="18"/>
                    <a:pt x="4" y="15"/>
                    <a:pt x="5" y="13"/>
                  </a:cubicBezTo>
                  <a:cubicBezTo>
                    <a:pt x="5" y="10"/>
                    <a:pt x="3" y="8"/>
                    <a:pt x="3" y="5"/>
                  </a:cubicBezTo>
                  <a:cubicBezTo>
                    <a:pt x="3" y="2"/>
                    <a:pt x="4" y="0"/>
                    <a:pt x="6" y="0"/>
                  </a:cubicBezTo>
                  <a:cubicBezTo>
                    <a:pt x="9" y="0"/>
                    <a:pt x="8" y="4"/>
                    <a:pt x="11" y="4"/>
                  </a:cubicBezTo>
                  <a:cubicBezTo>
                    <a:pt x="12" y="4"/>
                    <a:pt x="13" y="2"/>
                    <a:pt x="14" y="2"/>
                  </a:cubicBezTo>
                  <a:cubicBezTo>
                    <a:pt x="14" y="2"/>
                    <a:pt x="15" y="3"/>
                    <a:pt x="15" y="3"/>
                  </a:cubicBezTo>
                  <a:cubicBezTo>
                    <a:pt x="15" y="4"/>
                    <a:pt x="15" y="4"/>
                    <a:pt x="15" y="5"/>
                  </a:cubicBezTo>
                  <a:cubicBezTo>
                    <a:pt x="15" y="8"/>
                    <a:pt x="18" y="12"/>
                    <a:pt x="18" y="16"/>
                  </a:cubicBezTo>
                  <a:cubicBezTo>
                    <a:pt x="18" y="22"/>
                    <a:pt x="14" y="22"/>
                    <a:pt x="13" y="27"/>
                  </a:cubicBezTo>
                  <a:cubicBezTo>
                    <a:pt x="13" y="31"/>
                    <a:pt x="17" y="37"/>
                    <a:pt x="20" y="39"/>
                  </a:cubicBezTo>
                  <a:cubicBezTo>
                    <a:pt x="20" y="38"/>
                    <a:pt x="20" y="38"/>
                    <a:pt x="20" y="37"/>
                  </a:cubicBezTo>
                  <a:cubicBezTo>
                    <a:pt x="20" y="36"/>
                    <a:pt x="21" y="35"/>
                    <a:pt x="23" y="35"/>
                  </a:cubicBezTo>
                  <a:cubicBezTo>
                    <a:pt x="26" y="36"/>
                    <a:pt x="27" y="41"/>
                    <a:pt x="28" y="41"/>
                  </a:cubicBezTo>
                  <a:cubicBezTo>
                    <a:pt x="29" y="41"/>
                    <a:pt x="29" y="40"/>
                    <a:pt x="31" y="40"/>
                  </a:cubicBezTo>
                  <a:cubicBezTo>
                    <a:pt x="31" y="40"/>
                    <a:pt x="32" y="40"/>
                    <a:pt x="32" y="40"/>
                  </a:cubicBezTo>
                  <a:cubicBezTo>
                    <a:pt x="32" y="42"/>
                    <a:pt x="30" y="42"/>
                    <a:pt x="30" y="43"/>
                  </a:cubicBezTo>
                  <a:cubicBezTo>
                    <a:pt x="30" y="44"/>
                    <a:pt x="32" y="43"/>
                    <a:pt x="32" y="43"/>
                  </a:cubicBezTo>
                  <a:cubicBezTo>
                    <a:pt x="32" y="45"/>
                    <a:pt x="34" y="46"/>
                    <a:pt x="36" y="46"/>
                  </a:cubicBezTo>
                  <a:cubicBezTo>
                    <a:pt x="36" y="47"/>
                    <a:pt x="36" y="47"/>
                    <a:pt x="36" y="48"/>
                  </a:cubicBezTo>
                  <a:cubicBezTo>
                    <a:pt x="36" y="49"/>
                    <a:pt x="35" y="50"/>
                    <a:pt x="35" y="50"/>
                  </a:cubicBezTo>
                  <a:cubicBezTo>
                    <a:pt x="34" y="50"/>
                    <a:pt x="33" y="48"/>
                    <a:pt x="33" y="48"/>
                  </a:cubicBezTo>
                  <a:cubicBezTo>
                    <a:pt x="32" y="45"/>
                    <a:pt x="25" y="42"/>
                    <a:pt x="24" y="40"/>
                  </a:cubicBezTo>
                  <a:cubicBezTo>
                    <a:pt x="23" y="42"/>
                    <a:pt x="23" y="43"/>
                    <a:pt x="24" y="45"/>
                  </a:cubicBezTo>
                  <a:cubicBezTo>
                    <a:pt x="20" y="45"/>
                    <a:pt x="20" y="39"/>
                    <a:pt x="17" y="39"/>
                  </a:cubicBezTo>
                  <a:cubicBezTo>
                    <a:pt x="15" y="39"/>
                    <a:pt x="14" y="41"/>
                    <a:pt x="12" y="41"/>
                  </a:cubicBezTo>
                  <a:cubicBezTo>
                    <a:pt x="11" y="41"/>
                    <a:pt x="9" y="38"/>
                    <a:pt x="9" y="37"/>
                  </a:cubicBezTo>
                  <a:cubicBezTo>
                    <a:pt x="9" y="35"/>
                    <a:pt x="10" y="35"/>
                    <a:pt x="10" y="34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8" y="33"/>
                    <a:pt x="7" y="33"/>
                  </a:cubicBezTo>
                  <a:cubicBezTo>
                    <a:pt x="6" y="33"/>
                    <a:pt x="1" y="30"/>
                    <a:pt x="1" y="29"/>
                  </a:cubicBezTo>
                  <a:cubicBezTo>
                    <a:pt x="1" y="25"/>
                    <a:pt x="0" y="20"/>
                    <a:pt x="3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D2D84E4-83BA-4A56-B60D-A647FAB7E9C6}"/>
                </a:ext>
              </a:extLst>
            </p:cNvPr>
            <p:cNvSpPr/>
            <p:nvPr/>
          </p:nvSpPr>
          <p:spPr bwMode="auto">
            <a:xfrm>
              <a:off x="8701748" y="3528075"/>
              <a:ext cx="31802" cy="58211"/>
            </a:xfrm>
            <a:custGeom>
              <a:avLst/>
              <a:gdLst>
                <a:gd name="T0" fmla="*/ 10 w 11"/>
                <a:gd name="T1" fmla="*/ 13 h 20"/>
                <a:gd name="T2" fmla="*/ 6 w 11"/>
                <a:gd name="T3" fmla="*/ 13 h 20"/>
                <a:gd name="T4" fmla="*/ 9 w 11"/>
                <a:gd name="T5" fmla="*/ 18 h 20"/>
                <a:gd name="T6" fmla="*/ 9 w 11"/>
                <a:gd name="T7" fmla="*/ 20 h 20"/>
                <a:gd name="T8" fmla="*/ 6 w 11"/>
                <a:gd name="T9" fmla="*/ 20 h 20"/>
                <a:gd name="T10" fmla="*/ 5 w 11"/>
                <a:gd name="T11" fmla="*/ 16 h 20"/>
                <a:gd name="T12" fmla="*/ 5 w 11"/>
                <a:gd name="T13" fmla="*/ 15 h 20"/>
                <a:gd name="T14" fmla="*/ 1 w 11"/>
                <a:gd name="T15" fmla="*/ 11 h 20"/>
                <a:gd name="T16" fmla="*/ 1 w 11"/>
                <a:gd name="T17" fmla="*/ 10 h 20"/>
                <a:gd name="T18" fmla="*/ 5 w 11"/>
                <a:gd name="T19" fmla="*/ 10 h 20"/>
                <a:gd name="T20" fmla="*/ 6 w 11"/>
                <a:gd name="T21" fmla="*/ 9 h 20"/>
                <a:gd name="T22" fmla="*/ 0 w 11"/>
                <a:gd name="T23" fmla="*/ 1 h 20"/>
                <a:gd name="T24" fmla="*/ 2 w 11"/>
                <a:gd name="T25" fmla="*/ 0 h 20"/>
                <a:gd name="T26" fmla="*/ 8 w 11"/>
                <a:gd name="T27" fmla="*/ 1 h 20"/>
                <a:gd name="T28" fmla="*/ 8 w 11"/>
                <a:gd name="T29" fmla="*/ 4 h 20"/>
                <a:gd name="T30" fmla="*/ 9 w 11"/>
                <a:gd name="T31" fmla="*/ 4 h 20"/>
                <a:gd name="T32" fmla="*/ 9 w 11"/>
                <a:gd name="T33" fmla="*/ 8 h 20"/>
                <a:gd name="T34" fmla="*/ 11 w 11"/>
                <a:gd name="T35" fmla="*/ 10 h 20"/>
                <a:gd name="T36" fmla="*/ 10 w 11"/>
                <a:gd name="T37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20">
                  <a:moveTo>
                    <a:pt x="10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5"/>
                    <a:pt x="8" y="18"/>
                    <a:pt x="9" y="18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7" y="20"/>
                    <a:pt x="6" y="20"/>
                  </a:cubicBezTo>
                  <a:cubicBezTo>
                    <a:pt x="4" y="20"/>
                    <a:pt x="4" y="18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3" y="15"/>
                    <a:pt x="1" y="12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10"/>
                    <a:pt x="6" y="9"/>
                    <a:pt x="6" y="9"/>
                  </a:cubicBezTo>
                  <a:cubicBezTo>
                    <a:pt x="6" y="5"/>
                    <a:pt x="0" y="3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8" y="2"/>
                    <a:pt x="8" y="3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0" y="5"/>
                    <a:pt x="9" y="8"/>
                    <a:pt x="9" y="8"/>
                  </a:cubicBezTo>
                  <a:cubicBezTo>
                    <a:pt x="9" y="8"/>
                    <a:pt x="11" y="10"/>
                    <a:pt x="11" y="10"/>
                  </a:cubicBezTo>
                  <a:cubicBezTo>
                    <a:pt x="11" y="12"/>
                    <a:pt x="11" y="12"/>
                    <a:pt x="1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AE21D258-98CD-4013-8214-98ECB583AD0C}"/>
                </a:ext>
              </a:extLst>
            </p:cNvPr>
            <p:cNvSpPr/>
            <p:nvPr/>
          </p:nvSpPr>
          <p:spPr bwMode="auto">
            <a:xfrm>
              <a:off x="8654045" y="3542628"/>
              <a:ext cx="26020" cy="37837"/>
            </a:xfrm>
            <a:custGeom>
              <a:avLst/>
              <a:gdLst>
                <a:gd name="T0" fmla="*/ 2 w 9"/>
                <a:gd name="T1" fmla="*/ 1 h 13"/>
                <a:gd name="T2" fmla="*/ 9 w 9"/>
                <a:gd name="T3" fmla="*/ 5 h 13"/>
                <a:gd name="T4" fmla="*/ 1 w 9"/>
                <a:gd name="T5" fmla="*/ 13 h 13"/>
                <a:gd name="T6" fmla="*/ 0 w 9"/>
                <a:gd name="T7" fmla="*/ 2 h 13"/>
                <a:gd name="T8" fmla="*/ 1 w 9"/>
                <a:gd name="T9" fmla="*/ 0 h 13"/>
                <a:gd name="T10" fmla="*/ 3 w 9"/>
                <a:gd name="T11" fmla="*/ 2 h 13"/>
                <a:gd name="T12" fmla="*/ 2 w 9"/>
                <a:gd name="T13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2" y="1"/>
                  </a:moveTo>
                  <a:cubicBezTo>
                    <a:pt x="3" y="2"/>
                    <a:pt x="9" y="3"/>
                    <a:pt x="9" y="5"/>
                  </a:cubicBezTo>
                  <a:cubicBezTo>
                    <a:pt x="9" y="9"/>
                    <a:pt x="3" y="11"/>
                    <a:pt x="1" y="13"/>
                  </a:cubicBezTo>
                  <a:cubicBezTo>
                    <a:pt x="1" y="9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lnTo>
                    <a:pt x="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12E44FC-3D20-4782-950D-5DEBBF903AD3}"/>
                </a:ext>
              </a:extLst>
            </p:cNvPr>
            <p:cNvSpPr/>
            <p:nvPr/>
          </p:nvSpPr>
          <p:spPr bwMode="auto">
            <a:xfrm>
              <a:off x="8668501" y="3565912"/>
              <a:ext cx="24575" cy="45115"/>
            </a:xfrm>
            <a:custGeom>
              <a:avLst/>
              <a:gdLst>
                <a:gd name="T0" fmla="*/ 9 w 9"/>
                <a:gd name="T1" fmla="*/ 3 h 16"/>
                <a:gd name="T2" fmla="*/ 6 w 9"/>
                <a:gd name="T3" fmla="*/ 11 h 16"/>
                <a:gd name="T4" fmla="*/ 7 w 9"/>
                <a:gd name="T5" fmla="*/ 15 h 16"/>
                <a:gd name="T6" fmla="*/ 6 w 9"/>
                <a:gd name="T7" fmla="*/ 16 h 16"/>
                <a:gd name="T8" fmla="*/ 0 w 9"/>
                <a:gd name="T9" fmla="*/ 9 h 16"/>
                <a:gd name="T10" fmla="*/ 3 w 9"/>
                <a:gd name="T11" fmla="*/ 8 h 16"/>
                <a:gd name="T12" fmla="*/ 5 w 9"/>
                <a:gd name="T13" fmla="*/ 1 h 16"/>
                <a:gd name="T14" fmla="*/ 9 w 9"/>
                <a:gd name="T15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6">
                  <a:moveTo>
                    <a:pt x="9" y="3"/>
                  </a:moveTo>
                  <a:cubicBezTo>
                    <a:pt x="9" y="6"/>
                    <a:pt x="6" y="8"/>
                    <a:pt x="6" y="11"/>
                  </a:cubicBezTo>
                  <a:cubicBezTo>
                    <a:pt x="6" y="14"/>
                    <a:pt x="7" y="13"/>
                    <a:pt x="7" y="15"/>
                  </a:cubicBezTo>
                  <a:cubicBezTo>
                    <a:pt x="7" y="15"/>
                    <a:pt x="6" y="16"/>
                    <a:pt x="6" y="16"/>
                  </a:cubicBezTo>
                  <a:cubicBezTo>
                    <a:pt x="5" y="16"/>
                    <a:pt x="0" y="11"/>
                    <a:pt x="0" y="9"/>
                  </a:cubicBezTo>
                  <a:cubicBezTo>
                    <a:pt x="0" y="8"/>
                    <a:pt x="2" y="8"/>
                    <a:pt x="3" y="8"/>
                  </a:cubicBezTo>
                  <a:cubicBezTo>
                    <a:pt x="3" y="7"/>
                    <a:pt x="4" y="1"/>
                    <a:pt x="5" y="1"/>
                  </a:cubicBezTo>
                  <a:cubicBezTo>
                    <a:pt x="8" y="0"/>
                    <a:pt x="9" y="2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896B61-3F6E-4F36-A7C5-6C0D2B9089AB}"/>
                </a:ext>
              </a:extLst>
            </p:cNvPr>
            <p:cNvSpPr/>
            <p:nvPr/>
          </p:nvSpPr>
          <p:spPr bwMode="auto">
            <a:xfrm>
              <a:off x="8691629" y="3568823"/>
              <a:ext cx="13010" cy="26196"/>
            </a:xfrm>
            <a:custGeom>
              <a:avLst/>
              <a:gdLst>
                <a:gd name="T0" fmla="*/ 5 w 5"/>
                <a:gd name="T1" fmla="*/ 0 h 9"/>
                <a:gd name="T2" fmla="*/ 1 w 5"/>
                <a:gd name="T3" fmla="*/ 9 h 9"/>
                <a:gd name="T4" fmla="*/ 0 w 5"/>
                <a:gd name="T5" fmla="*/ 9 h 9"/>
                <a:gd name="T6" fmla="*/ 2 w 5"/>
                <a:gd name="T7" fmla="*/ 0 h 9"/>
                <a:gd name="T8" fmla="*/ 5 w 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cubicBezTo>
                    <a:pt x="5" y="4"/>
                    <a:pt x="1" y="6"/>
                    <a:pt x="1" y="9"/>
                  </a:cubicBezTo>
                  <a:cubicBezTo>
                    <a:pt x="1" y="9"/>
                    <a:pt x="0" y="9"/>
                    <a:pt x="0" y="9"/>
                  </a:cubicBezTo>
                  <a:cubicBezTo>
                    <a:pt x="1" y="6"/>
                    <a:pt x="2" y="4"/>
                    <a:pt x="2" y="0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2F26400-E8FC-4DB3-9EAA-C35D78E52244}"/>
                </a:ext>
              </a:extLst>
            </p:cNvPr>
            <p:cNvSpPr/>
            <p:nvPr/>
          </p:nvSpPr>
          <p:spPr bwMode="auto">
            <a:xfrm>
              <a:off x="8695965" y="3586286"/>
              <a:ext cx="17346" cy="14553"/>
            </a:xfrm>
            <a:custGeom>
              <a:avLst/>
              <a:gdLst>
                <a:gd name="T0" fmla="*/ 6 w 6"/>
                <a:gd name="T1" fmla="*/ 0 h 5"/>
                <a:gd name="T2" fmla="*/ 2 w 6"/>
                <a:gd name="T3" fmla="*/ 5 h 5"/>
                <a:gd name="T4" fmla="*/ 0 w 6"/>
                <a:gd name="T5" fmla="*/ 4 h 5"/>
                <a:gd name="T6" fmla="*/ 3 w 6"/>
                <a:gd name="T7" fmla="*/ 0 h 5"/>
                <a:gd name="T8" fmla="*/ 6 w 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cubicBezTo>
                    <a:pt x="6" y="3"/>
                    <a:pt x="4" y="5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2"/>
                    <a:pt x="2" y="2"/>
                    <a:pt x="3" y="0"/>
                  </a:cubicBezTo>
                  <a:cubicBezTo>
                    <a:pt x="4" y="1"/>
                    <a:pt x="5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D856320-0CAF-4136-A6A2-7D1AA88BF933}"/>
                </a:ext>
              </a:extLst>
            </p:cNvPr>
            <p:cNvSpPr/>
            <p:nvPr/>
          </p:nvSpPr>
          <p:spPr bwMode="auto">
            <a:xfrm>
              <a:off x="8680065" y="3528075"/>
              <a:ext cx="18793" cy="23284"/>
            </a:xfrm>
            <a:custGeom>
              <a:avLst/>
              <a:gdLst>
                <a:gd name="T0" fmla="*/ 0 w 7"/>
                <a:gd name="T1" fmla="*/ 4 h 8"/>
                <a:gd name="T2" fmla="*/ 0 w 7"/>
                <a:gd name="T3" fmla="*/ 0 h 8"/>
                <a:gd name="T4" fmla="*/ 2 w 7"/>
                <a:gd name="T5" fmla="*/ 0 h 8"/>
                <a:gd name="T6" fmla="*/ 6 w 7"/>
                <a:gd name="T7" fmla="*/ 6 h 8"/>
                <a:gd name="T8" fmla="*/ 4 w 7"/>
                <a:gd name="T9" fmla="*/ 4 h 8"/>
                <a:gd name="T10" fmla="*/ 0 w 7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0" y="4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7" y="3"/>
                    <a:pt x="6" y="6"/>
                  </a:cubicBezTo>
                  <a:cubicBezTo>
                    <a:pt x="6" y="8"/>
                    <a:pt x="4" y="5"/>
                    <a:pt x="4" y="4"/>
                  </a:cubicBezTo>
                  <a:cubicBezTo>
                    <a:pt x="2" y="4"/>
                    <a:pt x="1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F4DBE4F0-2E8D-429D-A78F-7F075A342A1E}"/>
                </a:ext>
              </a:extLst>
            </p:cNvPr>
            <p:cNvSpPr/>
            <p:nvPr/>
          </p:nvSpPr>
          <p:spPr bwMode="auto">
            <a:xfrm>
              <a:off x="8616460" y="3504791"/>
              <a:ext cx="28911" cy="29106"/>
            </a:xfrm>
            <a:custGeom>
              <a:avLst/>
              <a:gdLst>
                <a:gd name="T0" fmla="*/ 8 w 10"/>
                <a:gd name="T1" fmla="*/ 10 h 10"/>
                <a:gd name="T2" fmla="*/ 0 w 10"/>
                <a:gd name="T3" fmla="*/ 0 h 10"/>
                <a:gd name="T4" fmla="*/ 3 w 10"/>
                <a:gd name="T5" fmla="*/ 0 h 10"/>
                <a:gd name="T6" fmla="*/ 9 w 10"/>
                <a:gd name="T7" fmla="*/ 5 h 10"/>
                <a:gd name="T8" fmla="*/ 8 w 10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10"/>
                  </a:moveTo>
                  <a:cubicBezTo>
                    <a:pt x="6" y="1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9" y="2"/>
                    <a:pt x="9" y="5"/>
                  </a:cubicBezTo>
                  <a:cubicBezTo>
                    <a:pt x="10" y="7"/>
                    <a:pt x="9" y="10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DB331BBD-AFE8-43CA-AC61-BD1698D556FD}"/>
                </a:ext>
              </a:extLst>
            </p:cNvPr>
            <p:cNvSpPr/>
            <p:nvPr/>
          </p:nvSpPr>
          <p:spPr bwMode="auto">
            <a:xfrm>
              <a:off x="8645372" y="3507701"/>
              <a:ext cx="8673" cy="291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954F8A36-9113-4254-81B7-6E1325AC1ED0}"/>
                </a:ext>
              </a:extLst>
            </p:cNvPr>
            <p:cNvSpPr/>
            <p:nvPr/>
          </p:nvSpPr>
          <p:spPr bwMode="auto">
            <a:xfrm>
              <a:off x="8604897" y="3212277"/>
              <a:ext cx="52039" cy="71309"/>
            </a:xfrm>
            <a:custGeom>
              <a:avLst/>
              <a:gdLst>
                <a:gd name="T0" fmla="*/ 5 w 18"/>
                <a:gd name="T1" fmla="*/ 25 h 25"/>
                <a:gd name="T2" fmla="*/ 1 w 18"/>
                <a:gd name="T3" fmla="*/ 17 h 25"/>
                <a:gd name="T4" fmla="*/ 11 w 18"/>
                <a:gd name="T5" fmla="*/ 0 h 25"/>
                <a:gd name="T6" fmla="*/ 5 w 18"/>
                <a:gd name="T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5" y="25"/>
                  </a:moveTo>
                  <a:cubicBezTo>
                    <a:pt x="0" y="25"/>
                    <a:pt x="1" y="22"/>
                    <a:pt x="1" y="17"/>
                  </a:cubicBezTo>
                  <a:cubicBezTo>
                    <a:pt x="1" y="11"/>
                    <a:pt x="7" y="0"/>
                    <a:pt x="11" y="0"/>
                  </a:cubicBezTo>
                  <a:cubicBezTo>
                    <a:pt x="18" y="0"/>
                    <a:pt x="11" y="25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CB68628B-9D3C-4C4A-A2F9-336787C5C0F0}"/>
                </a:ext>
              </a:extLst>
            </p:cNvPr>
            <p:cNvSpPr/>
            <p:nvPr/>
          </p:nvSpPr>
          <p:spPr bwMode="auto">
            <a:xfrm>
              <a:off x="8334579" y="3341798"/>
              <a:ext cx="59268" cy="48025"/>
            </a:xfrm>
            <a:custGeom>
              <a:avLst/>
              <a:gdLst>
                <a:gd name="T0" fmla="*/ 2 w 21"/>
                <a:gd name="T1" fmla="*/ 7 h 17"/>
                <a:gd name="T2" fmla="*/ 17 w 21"/>
                <a:gd name="T3" fmla="*/ 0 h 17"/>
                <a:gd name="T4" fmla="*/ 21 w 21"/>
                <a:gd name="T5" fmla="*/ 4 h 17"/>
                <a:gd name="T6" fmla="*/ 8 w 21"/>
                <a:gd name="T7" fmla="*/ 17 h 17"/>
                <a:gd name="T8" fmla="*/ 2 w 21"/>
                <a:gd name="T9" fmla="*/ 11 h 17"/>
                <a:gd name="T10" fmla="*/ 2 w 21"/>
                <a:gd name="T1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7">
                  <a:moveTo>
                    <a:pt x="2" y="7"/>
                  </a:moveTo>
                  <a:cubicBezTo>
                    <a:pt x="4" y="7"/>
                    <a:pt x="14" y="0"/>
                    <a:pt x="17" y="0"/>
                  </a:cubicBezTo>
                  <a:cubicBezTo>
                    <a:pt x="19" y="0"/>
                    <a:pt x="21" y="2"/>
                    <a:pt x="21" y="4"/>
                  </a:cubicBezTo>
                  <a:cubicBezTo>
                    <a:pt x="21" y="8"/>
                    <a:pt x="12" y="17"/>
                    <a:pt x="8" y="17"/>
                  </a:cubicBezTo>
                  <a:cubicBezTo>
                    <a:pt x="4" y="17"/>
                    <a:pt x="2" y="15"/>
                    <a:pt x="2" y="11"/>
                  </a:cubicBezTo>
                  <a:cubicBezTo>
                    <a:pt x="2" y="9"/>
                    <a:pt x="0" y="7"/>
                    <a:pt x="2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C7DB7DEF-DF5E-4FF3-BF90-3B7132252ACE}"/>
                </a:ext>
              </a:extLst>
            </p:cNvPr>
            <p:cNvSpPr/>
            <p:nvPr/>
          </p:nvSpPr>
          <p:spPr bwMode="auto">
            <a:xfrm>
              <a:off x="8074382" y="3239282"/>
              <a:ext cx="283325" cy="550746"/>
            </a:xfrm>
            <a:custGeom>
              <a:avLst/>
              <a:gdLst>
                <a:gd name="T0" fmla="*/ 8 w 95"/>
                <a:gd name="T1" fmla="*/ 112 h 184"/>
                <a:gd name="T2" fmla="*/ 13 w 95"/>
                <a:gd name="T3" fmla="*/ 99 h 184"/>
                <a:gd name="T4" fmla="*/ 16 w 95"/>
                <a:gd name="T5" fmla="*/ 96 h 184"/>
                <a:gd name="T6" fmla="*/ 10 w 95"/>
                <a:gd name="T7" fmla="*/ 78 h 184"/>
                <a:gd name="T8" fmla="*/ 5 w 95"/>
                <a:gd name="T9" fmla="*/ 71 h 184"/>
                <a:gd name="T10" fmla="*/ 5 w 95"/>
                <a:gd name="T11" fmla="*/ 69 h 184"/>
                <a:gd name="T12" fmla="*/ 5 w 95"/>
                <a:gd name="T13" fmla="*/ 69 h 184"/>
                <a:gd name="T14" fmla="*/ 8 w 95"/>
                <a:gd name="T15" fmla="*/ 63 h 184"/>
                <a:gd name="T16" fmla="*/ 5 w 95"/>
                <a:gd name="T17" fmla="*/ 50 h 184"/>
                <a:gd name="T18" fmla="*/ 0 w 95"/>
                <a:gd name="T19" fmla="*/ 42 h 184"/>
                <a:gd name="T20" fmla="*/ 5 w 95"/>
                <a:gd name="T21" fmla="*/ 30 h 184"/>
                <a:gd name="T22" fmla="*/ 12 w 95"/>
                <a:gd name="T23" fmla="*/ 28 h 184"/>
                <a:gd name="T24" fmla="*/ 29 w 95"/>
                <a:gd name="T25" fmla="*/ 13 h 184"/>
                <a:gd name="T26" fmla="*/ 30 w 95"/>
                <a:gd name="T27" fmla="*/ 13 h 184"/>
                <a:gd name="T28" fmla="*/ 32 w 95"/>
                <a:gd name="T29" fmla="*/ 16 h 184"/>
                <a:gd name="T30" fmla="*/ 34 w 95"/>
                <a:gd name="T31" fmla="*/ 13 h 184"/>
                <a:gd name="T32" fmla="*/ 34 w 95"/>
                <a:gd name="T33" fmla="*/ 6 h 184"/>
                <a:gd name="T34" fmla="*/ 41 w 95"/>
                <a:gd name="T35" fmla="*/ 4 h 184"/>
                <a:gd name="T36" fmla="*/ 51 w 95"/>
                <a:gd name="T37" fmla="*/ 4 h 184"/>
                <a:gd name="T38" fmla="*/ 62 w 95"/>
                <a:gd name="T39" fmla="*/ 0 h 184"/>
                <a:gd name="T40" fmla="*/ 74 w 95"/>
                <a:gd name="T41" fmla="*/ 3 h 184"/>
                <a:gd name="T42" fmla="*/ 84 w 95"/>
                <a:gd name="T43" fmla="*/ 14 h 184"/>
                <a:gd name="T44" fmla="*/ 65 w 95"/>
                <a:gd name="T45" fmla="*/ 38 h 184"/>
                <a:gd name="T46" fmla="*/ 67 w 95"/>
                <a:gd name="T47" fmla="*/ 42 h 184"/>
                <a:gd name="T48" fmla="*/ 84 w 95"/>
                <a:gd name="T49" fmla="*/ 61 h 184"/>
                <a:gd name="T50" fmla="*/ 95 w 95"/>
                <a:gd name="T51" fmla="*/ 87 h 184"/>
                <a:gd name="T52" fmla="*/ 92 w 95"/>
                <a:gd name="T53" fmla="*/ 102 h 184"/>
                <a:gd name="T54" fmla="*/ 74 w 95"/>
                <a:gd name="T55" fmla="*/ 111 h 184"/>
                <a:gd name="T56" fmla="*/ 68 w 95"/>
                <a:gd name="T57" fmla="*/ 117 h 184"/>
                <a:gd name="T58" fmla="*/ 67 w 95"/>
                <a:gd name="T59" fmla="*/ 115 h 184"/>
                <a:gd name="T60" fmla="*/ 67 w 95"/>
                <a:gd name="T61" fmla="*/ 118 h 184"/>
                <a:gd name="T62" fmla="*/ 60 w 95"/>
                <a:gd name="T63" fmla="*/ 125 h 184"/>
                <a:gd name="T64" fmla="*/ 58 w 95"/>
                <a:gd name="T65" fmla="*/ 119 h 184"/>
                <a:gd name="T66" fmla="*/ 59 w 95"/>
                <a:gd name="T67" fmla="*/ 115 h 184"/>
                <a:gd name="T68" fmla="*/ 57 w 95"/>
                <a:gd name="T69" fmla="*/ 111 h 184"/>
                <a:gd name="T70" fmla="*/ 47 w 95"/>
                <a:gd name="T71" fmla="*/ 105 h 184"/>
                <a:gd name="T72" fmla="*/ 40 w 95"/>
                <a:gd name="T73" fmla="*/ 97 h 184"/>
                <a:gd name="T74" fmla="*/ 28 w 95"/>
                <a:gd name="T75" fmla="*/ 92 h 184"/>
                <a:gd name="T76" fmla="*/ 26 w 95"/>
                <a:gd name="T77" fmla="*/ 88 h 184"/>
                <a:gd name="T78" fmla="*/ 19 w 95"/>
                <a:gd name="T79" fmla="*/ 84 h 184"/>
                <a:gd name="T80" fmla="*/ 17 w 95"/>
                <a:gd name="T81" fmla="*/ 87 h 184"/>
                <a:gd name="T82" fmla="*/ 18 w 95"/>
                <a:gd name="T83" fmla="*/ 93 h 184"/>
                <a:gd name="T84" fmla="*/ 10 w 95"/>
                <a:gd name="T85" fmla="*/ 111 h 184"/>
                <a:gd name="T86" fmla="*/ 20 w 95"/>
                <a:gd name="T87" fmla="*/ 125 h 184"/>
                <a:gd name="T88" fmla="*/ 19 w 95"/>
                <a:gd name="T89" fmla="*/ 125 h 184"/>
                <a:gd name="T90" fmla="*/ 23 w 95"/>
                <a:gd name="T91" fmla="*/ 134 h 184"/>
                <a:gd name="T92" fmla="*/ 47 w 95"/>
                <a:gd name="T93" fmla="*/ 158 h 184"/>
                <a:gd name="T94" fmla="*/ 46 w 95"/>
                <a:gd name="T95" fmla="*/ 164 h 184"/>
                <a:gd name="T96" fmla="*/ 52 w 95"/>
                <a:gd name="T97" fmla="*/ 174 h 184"/>
                <a:gd name="T98" fmla="*/ 54 w 95"/>
                <a:gd name="T99" fmla="*/ 182 h 184"/>
                <a:gd name="T100" fmla="*/ 51 w 95"/>
                <a:gd name="T101" fmla="*/ 183 h 184"/>
                <a:gd name="T102" fmla="*/ 48 w 95"/>
                <a:gd name="T103" fmla="*/ 184 h 184"/>
                <a:gd name="T104" fmla="*/ 44 w 95"/>
                <a:gd name="T105" fmla="*/ 181 h 184"/>
                <a:gd name="T106" fmla="*/ 24 w 95"/>
                <a:gd name="T107" fmla="*/ 160 h 184"/>
                <a:gd name="T108" fmla="*/ 17 w 95"/>
                <a:gd name="T109" fmla="*/ 139 h 184"/>
                <a:gd name="T110" fmla="*/ 9 w 95"/>
                <a:gd name="T111" fmla="*/ 125 h 184"/>
                <a:gd name="T112" fmla="*/ 5 w 95"/>
                <a:gd name="T113" fmla="*/ 125 h 184"/>
                <a:gd name="T114" fmla="*/ 5 w 95"/>
                <a:gd name="T115" fmla="*/ 123 h 184"/>
                <a:gd name="T116" fmla="*/ 6 w 95"/>
                <a:gd name="T117" fmla="*/ 112 h 184"/>
                <a:gd name="T118" fmla="*/ 7 w 95"/>
                <a:gd name="T119" fmla="*/ 112 h 184"/>
                <a:gd name="T120" fmla="*/ 8 w 95"/>
                <a:gd name="T121" fmla="*/ 11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5" h="184">
                  <a:moveTo>
                    <a:pt x="8" y="112"/>
                  </a:moveTo>
                  <a:cubicBezTo>
                    <a:pt x="10" y="107"/>
                    <a:pt x="11" y="104"/>
                    <a:pt x="13" y="99"/>
                  </a:cubicBezTo>
                  <a:cubicBezTo>
                    <a:pt x="14" y="98"/>
                    <a:pt x="16" y="97"/>
                    <a:pt x="16" y="96"/>
                  </a:cubicBezTo>
                  <a:cubicBezTo>
                    <a:pt x="16" y="93"/>
                    <a:pt x="12" y="80"/>
                    <a:pt x="10" y="78"/>
                  </a:cubicBezTo>
                  <a:cubicBezTo>
                    <a:pt x="8" y="76"/>
                    <a:pt x="5" y="74"/>
                    <a:pt x="5" y="71"/>
                  </a:cubicBezTo>
                  <a:cubicBezTo>
                    <a:pt x="5" y="70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8"/>
                    <a:pt x="8" y="65"/>
                    <a:pt x="8" y="63"/>
                  </a:cubicBezTo>
                  <a:cubicBezTo>
                    <a:pt x="8" y="59"/>
                    <a:pt x="7" y="53"/>
                    <a:pt x="5" y="50"/>
                  </a:cubicBezTo>
                  <a:cubicBezTo>
                    <a:pt x="4" y="48"/>
                    <a:pt x="0" y="48"/>
                    <a:pt x="0" y="42"/>
                  </a:cubicBezTo>
                  <a:cubicBezTo>
                    <a:pt x="0" y="37"/>
                    <a:pt x="2" y="33"/>
                    <a:pt x="5" y="30"/>
                  </a:cubicBezTo>
                  <a:cubicBezTo>
                    <a:pt x="6" y="29"/>
                    <a:pt x="9" y="30"/>
                    <a:pt x="12" y="28"/>
                  </a:cubicBezTo>
                  <a:cubicBezTo>
                    <a:pt x="19" y="24"/>
                    <a:pt x="23" y="21"/>
                    <a:pt x="29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0" y="15"/>
                    <a:pt x="32" y="16"/>
                    <a:pt x="32" y="16"/>
                  </a:cubicBezTo>
                  <a:cubicBezTo>
                    <a:pt x="33" y="16"/>
                    <a:pt x="34" y="14"/>
                    <a:pt x="34" y="13"/>
                  </a:cubicBezTo>
                  <a:cubicBezTo>
                    <a:pt x="34" y="10"/>
                    <a:pt x="34" y="9"/>
                    <a:pt x="34" y="6"/>
                  </a:cubicBezTo>
                  <a:cubicBezTo>
                    <a:pt x="34" y="6"/>
                    <a:pt x="40" y="4"/>
                    <a:pt x="4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5" y="6"/>
                    <a:pt x="58" y="0"/>
                    <a:pt x="62" y="0"/>
                  </a:cubicBezTo>
                  <a:cubicBezTo>
                    <a:pt x="67" y="0"/>
                    <a:pt x="69" y="3"/>
                    <a:pt x="74" y="3"/>
                  </a:cubicBezTo>
                  <a:cubicBezTo>
                    <a:pt x="74" y="11"/>
                    <a:pt x="80" y="13"/>
                    <a:pt x="84" y="14"/>
                  </a:cubicBezTo>
                  <a:cubicBezTo>
                    <a:pt x="79" y="23"/>
                    <a:pt x="65" y="25"/>
                    <a:pt x="65" y="38"/>
                  </a:cubicBezTo>
                  <a:cubicBezTo>
                    <a:pt x="65" y="40"/>
                    <a:pt x="66" y="41"/>
                    <a:pt x="67" y="42"/>
                  </a:cubicBezTo>
                  <a:cubicBezTo>
                    <a:pt x="74" y="48"/>
                    <a:pt x="77" y="56"/>
                    <a:pt x="84" y="61"/>
                  </a:cubicBezTo>
                  <a:cubicBezTo>
                    <a:pt x="91" y="65"/>
                    <a:pt x="95" y="78"/>
                    <a:pt x="95" y="87"/>
                  </a:cubicBezTo>
                  <a:cubicBezTo>
                    <a:pt x="95" y="94"/>
                    <a:pt x="92" y="96"/>
                    <a:pt x="92" y="102"/>
                  </a:cubicBezTo>
                  <a:cubicBezTo>
                    <a:pt x="83" y="104"/>
                    <a:pt x="82" y="107"/>
                    <a:pt x="74" y="111"/>
                  </a:cubicBezTo>
                  <a:cubicBezTo>
                    <a:pt x="71" y="113"/>
                    <a:pt x="71" y="117"/>
                    <a:pt x="68" y="117"/>
                  </a:cubicBezTo>
                  <a:cubicBezTo>
                    <a:pt x="67" y="117"/>
                    <a:pt x="67" y="115"/>
                    <a:pt x="67" y="115"/>
                  </a:cubicBezTo>
                  <a:cubicBezTo>
                    <a:pt x="67" y="116"/>
                    <a:pt x="67" y="117"/>
                    <a:pt x="67" y="118"/>
                  </a:cubicBezTo>
                  <a:cubicBezTo>
                    <a:pt x="67" y="121"/>
                    <a:pt x="61" y="125"/>
                    <a:pt x="60" y="125"/>
                  </a:cubicBezTo>
                  <a:cubicBezTo>
                    <a:pt x="59" y="125"/>
                    <a:pt x="58" y="121"/>
                    <a:pt x="58" y="119"/>
                  </a:cubicBezTo>
                  <a:cubicBezTo>
                    <a:pt x="58" y="117"/>
                    <a:pt x="58" y="116"/>
                    <a:pt x="59" y="115"/>
                  </a:cubicBezTo>
                  <a:cubicBezTo>
                    <a:pt x="58" y="115"/>
                    <a:pt x="57" y="112"/>
                    <a:pt x="57" y="111"/>
                  </a:cubicBezTo>
                  <a:cubicBezTo>
                    <a:pt x="53" y="111"/>
                    <a:pt x="47" y="109"/>
                    <a:pt x="47" y="105"/>
                  </a:cubicBezTo>
                  <a:cubicBezTo>
                    <a:pt x="41" y="105"/>
                    <a:pt x="44" y="101"/>
                    <a:pt x="40" y="97"/>
                  </a:cubicBezTo>
                  <a:cubicBezTo>
                    <a:pt x="36" y="93"/>
                    <a:pt x="32" y="93"/>
                    <a:pt x="28" y="92"/>
                  </a:cubicBezTo>
                  <a:cubicBezTo>
                    <a:pt x="27" y="92"/>
                    <a:pt x="26" y="88"/>
                    <a:pt x="26" y="88"/>
                  </a:cubicBezTo>
                  <a:cubicBezTo>
                    <a:pt x="26" y="85"/>
                    <a:pt x="22" y="84"/>
                    <a:pt x="19" y="84"/>
                  </a:cubicBezTo>
                  <a:cubicBezTo>
                    <a:pt x="17" y="84"/>
                    <a:pt x="17" y="86"/>
                    <a:pt x="17" y="87"/>
                  </a:cubicBezTo>
                  <a:cubicBezTo>
                    <a:pt x="17" y="90"/>
                    <a:pt x="18" y="90"/>
                    <a:pt x="18" y="93"/>
                  </a:cubicBezTo>
                  <a:cubicBezTo>
                    <a:pt x="18" y="101"/>
                    <a:pt x="10" y="104"/>
                    <a:pt x="10" y="111"/>
                  </a:cubicBezTo>
                  <a:cubicBezTo>
                    <a:pt x="10" y="120"/>
                    <a:pt x="20" y="117"/>
                    <a:pt x="20" y="125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20" y="127"/>
                    <a:pt x="21" y="132"/>
                    <a:pt x="23" y="134"/>
                  </a:cubicBezTo>
                  <a:cubicBezTo>
                    <a:pt x="30" y="142"/>
                    <a:pt x="47" y="144"/>
                    <a:pt x="47" y="158"/>
                  </a:cubicBezTo>
                  <a:cubicBezTo>
                    <a:pt x="47" y="161"/>
                    <a:pt x="46" y="161"/>
                    <a:pt x="46" y="164"/>
                  </a:cubicBezTo>
                  <a:cubicBezTo>
                    <a:pt x="46" y="169"/>
                    <a:pt x="51" y="170"/>
                    <a:pt x="52" y="174"/>
                  </a:cubicBezTo>
                  <a:cubicBezTo>
                    <a:pt x="53" y="178"/>
                    <a:pt x="53" y="179"/>
                    <a:pt x="54" y="182"/>
                  </a:cubicBezTo>
                  <a:cubicBezTo>
                    <a:pt x="52" y="183"/>
                    <a:pt x="52" y="183"/>
                    <a:pt x="51" y="183"/>
                  </a:cubicBezTo>
                  <a:cubicBezTo>
                    <a:pt x="50" y="183"/>
                    <a:pt x="49" y="184"/>
                    <a:pt x="48" y="184"/>
                  </a:cubicBezTo>
                  <a:cubicBezTo>
                    <a:pt x="46" y="184"/>
                    <a:pt x="45" y="182"/>
                    <a:pt x="44" y="181"/>
                  </a:cubicBezTo>
                  <a:cubicBezTo>
                    <a:pt x="35" y="178"/>
                    <a:pt x="27" y="170"/>
                    <a:pt x="24" y="160"/>
                  </a:cubicBezTo>
                  <a:cubicBezTo>
                    <a:pt x="21" y="152"/>
                    <a:pt x="20" y="146"/>
                    <a:pt x="17" y="139"/>
                  </a:cubicBezTo>
                  <a:cubicBezTo>
                    <a:pt x="15" y="135"/>
                    <a:pt x="13" y="125"/>
                    <a:pt x="9" y="125"/>
                  </a:cubicBezTo>
                  <a:cubicBezTo>
                    <a:pt x="6" y="125"/>
                    <a:pt x="7" y="127"/>
                    <a:pt x="5" y="125"/>
                  </a:cubicBezTo>
                  <a:cubicBezTo>
                    <a:pt x="4" y="125"/>
                    <a:pt x="5" y="124"/>
                    <a:pt x="5" y="123"/>
                  </a:cubicBezTo>
                  <a:cubicBezTo>
                    <a:pt x="5" y="119"/>
                    <a:pt x="5" y="116"/>
                    <a:pt x="6" y="112"/>
                  </a:cubicBezTo>
                  <a:cubicBezTo>
                    <a:pt x="7" y="112"/>
                    <a:pt x="7" y="112"/>
                    <a:pt x="7" y="112"/>
                  </a:cubicBezTo>
                  <a:lnTo>
                    <a:pt x="8" y="1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47E2DD13-8E8A-42F2-A0FE-067D1F5AE6D1}"/>
                </a:ext>
              </a:extLst>
            </p:cNvPr>
            <p:cNvSpPr/>
            <p:nvPr/>
          </p:nvSpPr>
          <p:spPr bwMode="auto">
            <a:xfrm>
              <a:off x="8029569" y="3692521"/>
              <a:ext cx="247189" cy="266318"/>
            </a:xfrm>
            <a:custGeom>
              <a:avLst/>
              <a:gdLst>
                <a:gd name="T0" fmla="*/ 39 w 87"/>
                <a:gd name="T1" fmla="*/ 48 h 93"/>
                <a:gd name="T2" fmla="*/ 38 w 87"/>
                <a:gd name="T3" fmla="*/ 45 h 93"/>
                <a:gd name="T4" fmla="*/ 33 w 87"/>
                <a:gd name="T5" fmla="*/ 44 h 93"/>
                <a:gd name="T6" fmla="*/ 29 w 87"/>
                <a:gd name="T7" fmla="*/ 34 h 93"/>
                <a:gd name="T8" fmla="*/ 19 w 87"/>
                <a:gd name="T9" fmla="*/ 24 h 93"/>
                <a:gd name="T10" fmla="*/ 14 w 87"/>
                <a:gd name="T11" fmla="*/ 16 h 93"/>
                <a:gd name="T12" fmla="*/ 8 w 87"/>
                <a:gd name="T13" fmla="*/ 13 h 93"/>
                <a:gd name="T14" fmla="*/ 0 w 87"/>
                <a:gd name="T15" fmla="*/ 2 h 93"/>
                <a:gd name="T16" fmla="*/ 0 w 87"/>
                <a:gd name="T17" fmla="*/ 0 h 93"/>
                <a:gd name="T18" fmla="*/ 2 w 87"/>
                <a:gd name="T19" fmla="*/ 0 h 93"/>
                <a:gd name="T20" fmla="*/ 7 w 87"/>
                <a:gd name="T21" fmla="*/ 2 h 93"/>
                <a:gd name="T22" fmla="*/ 17 w 87"/>
                <a:gd name="T23" fmla="*/ 2 h 93"/>
                <a:gd name="T24" fmla="*/ 27 w 87"/>
                <a:gd name="T25" fmla="*/ 13 h 93"/>
                <a:gd name="T26" fmla="*/ 31 w 87"/>
                <a:gd name="T27" fmla="*/ 14 h 93"/>
                <a:gd name="T28" fmla="*/ 40 w 87"/>
                <a:gd name="T29" fmla="*/ 22 h 93"/>
                <a:gd name="T30" fmla="*/ 56 w 87"/>
                <a:gd name="T31" fmla="*/ 34 h 93"/>
                <a:gd name="T32" fmla="*/ 66 w 87"/>
                <a:gd name="T33" fmla="*/ 41 h 93"/>
                <a:gd name="T34" fmla="*/ 65 w 87"/>
                <a:gd name="T35" fmla="*/ 43 h 93"/>
                <a:gd name="T36" fmla="*/ 67 w 87"/>
                <a:gd name="T37" fmla="*/ 43 h 93"/>
                <a:gd name="T38" fmla="*/ 70 w 87"/>
                <a:gd name="T39" fmla="*/ 45 h 93"/>
                <a:gd name="T40" fmla="*/ 69 w 87"/>
                <a:gd name="T41" fmla="*/ 48 h 93"/>
                <a:gd name="T42" fmla="*/ 74 w 87"/>
                <a:gd name="T43" fmla="*/ 53 h 93"/>
                <a:gd name="T44" fmla="*/ 81 w 87"/>
                <a:gd name="T45" fmla="*/ 64 h 93"/>
                <a:gd name="T46" fmla="*/ 87 w 87"/>
                <a:gd name="T47" fmla="*/ 69 h 93"/>
                <a:gd name="T48" fmla="*/ 87 w 87"/>
                <a:gd name="T49" fmla="*/ 81 h 93"/>
                <a:gd name="T50" fmla="*/ 85 w 87"/>
                <a:gd name="T51" fmla="*/ 89 h 93"/>
                <a:gd name="T52" fmla="*/ 77 w 87"/>
                <a:gd name="T53" fmla="*/ 93 h 93"/>
                <a:gd name="T54" fmla="*/ 71 w 87"/>
                <a:gd name="T55" fmla="*/ 86 h 93"/>
                <a:gd name="T56" fmla="*/ 55 w 87"/>
                <a:gd name="T57" fmla="*/ 73 h 93"/>
                <a:gd name="T58" fmla="*/ 44 w 87"/>
                <a:gd name="T59" fmla="*/ 55 h 93"/>
                <a:gd name="T60" fmla="*/ 39 w 87"/>
                <a:gd name="T61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7" h="93">
                  <a:moveTo>
                    <a:pt x="39" y="48"/>
                  </a:moveTo>
                  <a:cubicBezTo>
                    <a:pt x="38" y="48"/>
                    <a:pt x="38" y="46"/>
                    <a:pt x="38" y="45"/>
                  </a:cubicBezTo>
                  <a:cubicBezTo>
                    <a:pt x="38" y="45"/>
                    <a:pt x="34" y="45"/>
                    <a:pt x="33" y="44"/>
                  </a:cubicBezTo>
                  <a:cubicBezTo>
                    <a:pt x="32" y="43"/>
                    <a:pt x="30" y="36"/>
                    <a:pt x="29" y="34"/>
                  </a:cubicBezTo>
                  <a:cubicBezTo>
                    <a:pt x="27" y="27"/>
                    <a:pt x="21" y="29"/>
                    <a:pt x="19" y="24"/>
                  </a:cubicBezTo>
                  <a:cubicBezTo>
                    <a:pt x="17" y="21"/>
                    <a:pt x="16" y="19"/>
                    <a:pt x="14" y="16"/>
                  </a:cubicBezTo>
                  <a:cubicBezTo>
                    <a:pt x="13" y="13"/>
                    <a:pt x="10" y="14"/>
                    <a:pt x="8" y="13"/>
                  </a:cubicBezTo>
                  <a:cubicBezTo>
                    <a:pt x="5" y="13"/>
                    <a:pt x="1" y="5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5" y="0"/>
                    <a:pt x="5" y="1"/>
                    <a:pt x="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3" y="4"/>
                    <a:pt x="25" y="8"/>
                    <a:pt x="27" y="13"/>
                  </a:cubicBezTo>
                  <a:cubicBezTo>
                    <a:pt x="28" y="14"/>
                    <a:pt x="29" y="14"/>
                    <a:pt x="31" y="14"/>
                  </a:cubicBezTo>
                  <a:cubicBezTo>
                    <a:pt x="35" y="16"/>
                    <a:pt x="37" y="19"/>
                    <a:pt x="40" y="22"/>
                  </a:cubicBezTo>
                  <a:cubicBezTo>
                    <a:pt x="45" y="28"/>
                    <a:pt x="48" y="31"/>
                    <a:pt x="56" y="34"/>
                  </a:cubicBezTo>
                  <a:cubicBezTo>
                    <a:pt x="61" y="35"/>
                    <a:pt x="66" y="37"/>
                    <a:pt x="66" y="41"/>
                  </a:cubicBezTo>
                  <a:cubicBezTo>
                    <a:pt x="66" y="41"/>
                    <a:pt x="65" y="42"/>
                    <a:pt x="65" y="43"/>
                  </a:cubicBezTo>
                  <a:cubicBezTo>
                    <a:pt x="66" y="43"/>
                    <a:pt x="66" y="43"/>
                    <a:pt x="67" y="43"/>
                  </a:cubicBezTo>
                  <a:cubicBezTo>
                    <a:pt x="68" y="43"/>
                    <a:pt x="69" y="44"/>
                    <a:pt x="70" y="45"/>
                  </a:cubicBezTo>
                  <a:cubicBezTo>
                    <a:pt x="69" y="48"/>
                    <a:pt x="69" y="48"/>
                    <a:pt x="69" y="48"/>
                  </a:cubicBezTo>
                  <a:cubicBezTo>
                    <a:pt x="69" y="52"/>
                    <a:pt x="71" y="53"/>
                    <a:pt x="74" y="53"/>
                  </a:cubicBezTo>
                  <a:cubicBezTo>
                    <a:pt x="74" y="59"/>
                    <a:pt x="78" y="60"/>
                    <a:pt x="81" y="64"/>
                  </a:cubicBezTo>
                  <a:cubicBezTo>
                    <a:pt x="83" y="65"/>
                    <a:pt x="87" y="66"/>
                    <a:pt x="87" y="69"/>
                  </a:cubicBezTo>
                  <a:cubicBezTo>
                    <a:pt x="87" y="73"/>
                    <a:pt x="87" y="75"/>
                    <a:pt x="87" y="81"/>
                  </a:cubicBezTo>
                  <a:cubicBezTo>
                    <a:pt x="84" y="82"/>
                    <a:pt x="85" y="86"/>
                    <a:pt x="85" y="89"/>
                  </a:cubicBezTo>
                  <a:cubicBezTo>
                    <a:pt x="85" y="93"/>
                    <a:pt x="79" y="93"/>
                    <a:pt x="77" y="93"/>
                  </a:cubicBezTo>
                  <a:cubicBezTo>
                    <a:pt x="76" y="93"/>
                    <a:pt x="71" y="86"/>
                    <a:pt x="71" y="86"/>
                  </a:cubicBezTo>
                  <a:cubicBezTo>
                    <a:pt x="65" y="80"/>
                    <a:pt x="60" y="78"/>
                    <a:pt x="55" y="73"/>
                  </a:cubicBezTo>
                  <a:cubicBezTo>
                    <a:pt x="49" y="67"/>
                    <a:pt x="47" y="62"/>
                    <a:pt x="44" y="55"/>
                  </a:cubicBezTo>
                  <a:cubicBezTo>
                    <a:pt x="43" y="54"/>
                    <a:pt x="40" y="48"/>
                    <a:pt x="39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66BA77EC-ED50-41C0-888D-194C821DD42A}"/>
                </a:ext>
              </a:extLst>
            </p:cNvPr>
            <p:cNvSpPr/>
            <p:nvPr/>
          </p:nvSpPr>
          <p:spPr bwMode="auto">
            <a:xfrm>
              <a:off x="8830401" y="2991073"/>
              <a:ext cx="54931" cy="71309"/>
            </a:xfrm>
            <a:custGeom>
              <a:avLst/>
              <a:gdLst>
                <a:gd name="T0" fmla="*/ 7 w 19"/>
                <a:gd name="T1" fmla="*/ 15 h 25"/>
                <a:gd name="T2" fmla="*/ 8 w 19"/>
                <a:gd name="T3" fmla="*/ 11 h 25"/>
                <a:gd name="T4" fmla="*/ 6 w 19"/>
                <a:gd name="T5" fmla="*/ 7 h 25"/>
                <a:gd name="T6" fmla="*/ 6 w 19"/>
                <a:gd name="T7" fmla="*/ 9 h 25"/>
                <a:gd name="T8" fmla="*/ 3 w 19"/>
                <a:gd name="T9" fmla="*/ 11 h 25"/>
                <a:gd name="T10" fmla="*/ 0 w 19"/>
                <a:gd name="T11" fmla="*/ 7 h 25"/>
                <a:gd name="T12" fmla="*/ 9 w 19"/>
                <a:gd name="T13" fmla="*/ 0 h 25"/>
                <a:gd name="T14" fmla="*/ 16 w 19"/>
                <a:gd name="T15" fmla="*/ 2 h 25"/>
                <a:gd name="T16" fmla="*/ 17 w 19"/>
                <a:gd name="T17" fmla="*/ 5 h 25"/>
                <a:gd name="T18" fmla="*/ 19 w 19"/>
                <a:gd name="T19" fmla="*/ 8 h 25"/>
                <a:gd name="T20" fmla="*/ 19 w 19"/>
                <a:gd name="T21" fmla="*/ 11 h 25"/>
                <a:gd name="T22" fmla="*/ 17 w 19"/>
                <a:gd name="T23" fmla="*/ 11 h 25"/>
                <a:gd name="T24" fmla="*/ 9 w 19"/>
                <a:gd name="T25" fmla="*/ 25 h 25"/>
                <a:gd name="T26" fmla="*/ 8 w 19"/>
                <a:gd name="T27" fmla="*/ 22 h 25"/>
                <a:gd name="T28" fmla="*/ 8 w 19"/>
                <a:gd name="T29" fmla="*/ 24 h 25"/>
                <a:gd name="T30" fmla="*/ 4 w 19"/>
                <a:gd name="T31" fmla="*/ 19 h 25"/>
                <a:gd name="T32" fmla="*/ 7 w 19"/>
                <a:gd name="T33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5">
                  <a:moveTo>
                    <a:pt x="7" y="15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7" y="10"/>
                    <a:pt x="6" y="8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5" y="9"/>
                    <a:pt x="4" y="11"/>
                    <a:pt x="3" y="11"/>
                  </a:cubicBezTo>
                  <a:cubicBezTo>
                    <a:pt x="1" y="11"/>
                    <a:pt x="0" y="9"/>
                    <a:pt x="0" y="7"/>
                  </a:cubicBezTo>
                  <a:cubicBezTo>
                    <a:pt x="0" y="6"/>
                    <a:pt x="8" y="0"/>
                    <a:pt x="9" y="0"/>
                  </a:cubicBezTo>
                  <a:cubicBezTo>
                    <a:pt x="11" y="0"/>
                    <a:pt x="13" y="2"/>
                    <a:pt x="16" y="2"/>
                  </a:cubicBezTo>
                  <a:cubicBezTo>
                    <a:pt x="16" y="3"/>
                    <a:pt x="16" y="5"/>
                    <a:pt x="17" y="5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10"/>
                    <a:pt x="19" y="11"/>
                  </a:cubicBezTo>
                  <a:cubicBezTo>
                    <a:pt x="18" y="11"/>
                    <a:pt x="17" y="11"/>
                    <a:pt x="17" y="11"/>
                  </a:cubicBezTo>
                  <a:cubicBezTo>
                    <a:pt x="16" y="16"/>
                    <a:pt x="13" y="25"/>
                    <a:pt x="9" y="25"/>
                  </a:cubicBezTo>
                  <a:cubicBezTo>
                    <a:pt x="8" y="25"/>
                    <a:pt x="8" y="23"/>
                    <a:pt x="8" y="2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6" y="24"/>
                    <a:pt x="4" y="20"/>
                    <a:pt x="4" y="19"/>
                  </a:cubicBezTo>
                  <a:cubicBezTo>
                    <a:pt x="4" y="19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42A4F990-EE22-485E-B284-E28278405DF2}"/>
                </a:ext>
              </a:extLst>
            </p:cNvPr>
            <p:cNvSpPr/>
            <p:nvPr/>
          </p:nvSpPr>
          <p:spPr bwMode="auto">
            <a:xfrm>
              <a:off x="8894006" y="2973610"/>
              <a:ext cx="62159" cy="46569"/>
            </a:xfrm>
            <a:custGeom>
              <a:avLst/>
              <a:gdLst>
                <a:gd name="T0" fmla="*/ 15 w 22"/>
                <a:gd name="T1" fmla="*/ 10 h 16"/>
                <a:gd name="T2" fmla="*/ 11 w 22"/>
                <a:gd name="T3" fmla="*/ 8 h 16"/>
                <a:gd name="T4" fmla="*/ 4 w 22"/>
                <a:gd name="T5" fmla="*/ 16 h 16"/>
                <a:gd name="T6" fmla="*/ 3 w 22"/>
                <a:gd name="T7" fmla="*/ 11 h 16"/>
                <a:gd name="T8" fmla="*/ 0 w 22"/>
                <a:gd name="T9" fmla="*/ 8 h 16"/>
                <a:gd name="T10" fmla="*/ 6 w 22"/>
                <a:gd name="T11" fmla="*/ 4 h 16"/>
                <a:gd name="T12" fmla="*/ 15 w 22"/>
                <a:gd name="T13" fmla="*/ 0 h 16"/>
                <a:gd name="T14" fmla="*/ 15 w 22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6">
                  <a:moveTo>
                    <a:pt x="15" y="10"/>
                  </a:moveTo>
                  <a:cubicBezTo>
                    <a:pt x="13" y="10"/>
                    <a:pt x="12" y="9"/>
                    <a:pt x="11" y="8"/>
                  </a:cubicBezTo>
                  <a:cubicBezTo>
                    <a:pt x="9" y="11"/>
                    <a:pt x="8" y="16"/>
                    <a:pt x="4" y="16"/>
                  </a:cubicBezTo>
                  <a:cubicBezTo>
                    <a:pt x="3" y="16"/>
                    <a:pt x="2" y="13"/>
                    <a:pt x="3" y="11"/>
                  </a:cubicBezTo>
                  <a:cubicBezTo>
                    <a:pt x="1" y="10"/>
                    <a:pt x="0" y="10"/>
                    <a:pt x="0" y="8"/>
                  </a:cubicBezTo>
                  <a:cubicBezTo>
                    <a:pt x="0" y="8"/>
                    <a:pt x="6" y="4"/>
                    <a:pt x="6" y="4"/>
                  </a:cubicBezTo>
                  <a:cubicBezTo>
                    <a:pt x="11" y="5"/>
                    <a:pt x="11" y="0"/>
                    <a:pt x="15" y="0"/>
                  </a:cubicBezTo>
                  <a:cubicBezTo>
                    <a:pt x="22" y="0"/>
                    <a:pt x="18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ED1AE7A5-C434-4719-A6E8-E36B02601922}"/>
                </a:ext>
              </a:extLst>
            </p:cNvPr>
            <p:cNvSpPr/>
            <p:nvPr/>
          </p:nvSpPr>
          <p:spPr bwMode="auto">
            <a:xfrm>
              <a:off x="8859312" y="2787333"/>
              <a:ext cx="261645" cy="212471"/>
            </a:xfrm>
            <a:custGeom>
              <a:avLst/>
              <a:gdLst>
                <a:gd name="T0" fmla="*/ 36 w 92"/>
                <a:gd name="T1" fmla="*/ 71 h 74"/>
                <a:gd name="T2" fmla="*/ 36 w 92"/>
                <a:gd name="T3" fmla="*/ 69 h 74"/>
                <a:gd name="T4" fmla="*/ 37 w 92"/>
                <a:gd name="T5" fmla="*/ 64 h 74"/>
                <a:gd name="T6" fmla="*/ 29 w 92"/>
                <a:gd name="T7" fmla="*/ 62 h 74"/>
                <a:gd name="T8" fmla="*/ 26 w 92"/>
                <a:gd name="T9" fmla="*/ 64 h 74"/>
                <a:gd name="T10" fmla="*/ 19 w 92"/>
                <a:gd name="T11" fmla="*/ 65 h 74"/>
                <a:gd name="T12" fmla="*/ 5 w 92"/>
                <a:gd name="T13" fmla="*/ 69 h 74"/>
                <a:gd name="T14" fmla="*/ 0 w 92"/>
                <a:gd name="T15" fmla="*/ 68 h 74"/>
                <a:gd name="T16" fmla="*/ 4 w 92"/>
                <a:gd name="T17" fmla="*/ 66 h 74"/>
                <a:gd name="T18" fmla="*/ 20 w 92"/>
                <a:gd name="T19" fmla="*/ 55 h 74"/>
                <a:gd name="T20" fmla="*/ 38 w 92"/>
                <a:gd name="T21" fmla="*/ 55 h 74"/>
                <a:gd name="T22" fmla="*/ 47 w 92"/>
                <a:gd name="T23" fmla="*/ 46 h 74"/>
                <a:gd name="T24" fmla="*/ 52 w 92"/>
                <a:gd name="T25" fmla="*/ 38 h 74"/>
                <a:gd name="T26" fmla="*/ 51 w 92"/>
                <a:gd name="T27" fmla="*/ 42 h 74"/>
                <a:gd name="T28" fmla="*/ 52 w 92"/>
                <a:gd name="T29" fmla="*/ 43 h 74"/>
                <a:gd name="T30" fmla="*/ 60 w 92"/>
                <a:gd name="T31" fmla="*/ 39 h 74"/>
                <a:gd name="T32" fmla="*/ 76 w 92"/>
                <a:gd name="T33" fmla="*/ 16 h 74"/>
                <a:gd name="T34" fmla="*/ 75 w 92"/>
                <a:gd name="T35" fmla="*/ 12 h 74"/>
                <a:gd name="T36" fmla="*/ 82 w 92"/>
                <a:gd name="T37" fmla="*/ 2 h 74"/>
                <a:gd name="T38" fmla="*/ 85 w 92"/>
                <a:gd name="T39" fmla="*/ 3 h 74"/>
                <a:gd name="T40" fmla="*/ 85 w 92"/>
                <a:gd name="T41" fmla="*/ 2 h 74"/>
                <a:gd name="T42" fmla="*/ 84 w 92"/>
                <a:gd name="T43" fmla="*/ 0 h 74"/>
                <a:gd name="T44" fmla="*/ 87 w 92"/>
                <a:gd name="T45" fmla="*/ 1 h 74"/>
                <a:gd name="T46" fmla="*/ 88 w 92"/>
                <a:gd name="T47" fmla="*/ 7 h 74"/>
                <a:gd name="T48" fmla="*/ 92 w 92"/>
                <a:gd name="T49" fmla="*/ 17 h 74"/>
                <a:gd name="T50" fmla="*/ 88 w 92"/>
                <a:gd name="T51" fmla="*/ 26 h 74"/>
                <a:gd name="T52" fmla="*/ 88 w 92"/>
                <a:gd name="T53" fmla="*/ 28 h 74"/>
                <a:gd name="T54" fmla="*/ 85 w 92"/>
                <a:gd name="T55" fmla="*/ 28 h 74"/>
                <a:gd name="T56" fmla="*/ 83 w 92"/>
                <a:gd name="T57" fmla="*/ 41 h 74"/>
                <a:gd name="T58" fmla="*/ 80 w 92"/>
                <a:gd name="T59" fmla="*/ 49 h 74"/>
                <a:gd name="T60" fmla="*/ 82 w 92"/>
                <a:gd name="T61" fmla="*/ 55 h 74"/>
                <a:gd name="T62" fmla="*/ 75 w 92"/>
                <a:gd name="T63" fmla="*/ 60 h 74"/>
                <a:gd name="T64" fmla="*/ 75 w 92"/>
                <a:gd name="T65" fmla="*/ 56 h 74"/>
                <a:gd name="T66" fmla="*/ 67 w 92"/>
                <a:gd name="T67" fmla="*/ 63 h 74"/>
                <a:gd name="T68" fmla="*/ 66 w 92"/>
                <a:gd name="T69" fmla="*/ 61 h 74"/>
                <a:gd name="T70" fmla="*/ 63 w 92"/>
                <a:gd name="T71" fmla="*/ 61 h 74"/>
                <a:gd name="T72" fmla="*/ 57 w 92"/>
                <a:gd name="T73" fmla="*/ 65 h 74"/>
                <a:gd name="T74" fmla="*/ 49 w 92"/>
                <a:gd name="T75" fmla="*/ 60 h 74"/>
                <a:gd name="T76" fmla="*/ 47 w 92"/>
                <a:gd name="T77" fmla="*/ 62 h 74"/>
                <a:gd name="T78" fmla="*/ 50 w 92"/>
                <a:gd name="T79" fmla="*/ 67 h 74"/>
                <a:gd name="T80" fmla="*/ 47 w 92"/>
                <a:gd name="T81" fmla="*/ 67 h 74"/>
                <a:gd name="T82" fmla="*/ 40 w 92"/>
                <a:gd name="T83" fmla="*/ 74 h 74"/>
                <a:gd name="T84" fmla="*/ 36 w 92"/>
                <a:gd name="T85" fmla="*/ 7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" h="74">
                  <a:moveTo>
                    <a:pt x="36" y="71"/>
                  </a:moveTo>
                  <a:cubicBezTo>
                    <a:pt x="35" y="71"/>
                    <a:pt x="36" y="70"/>
                    <a:pt x="36" y="69"/>
                  </a:cubicBezTo>
                  <a:cubicBezTo>
                    <a:pt x="36" y="67"/>
                    <a:pt x="37" y="65"/>
                    <a:pt x="37" y="64"/>
                  </a:cubicBezTo>
                  <a:cubicBezTo>
                    <a:pt x="34" y="63"/>
                    <a:pt x="32" y="62"/>
                    <a:pt x="29" y="62"/>
                  </a:cubicBezTo>
                  <a:cubicBezTo>
                    <a:pt x="27" y="62"/>
                    <a:pt x="27" y="64"/>
                    <a:pt x="26" y="64"/>
                  </a:cubicBezTo>
                  <a:cubicBezTo>
                    <a:pt x="23" y="65"/>
                    <a:pt x="22" y="64"/>
                    <a:pt x="19" y="65"/>
                  </a:cubicBezTo>
                  <a:cubicBezTo>
                    <a:pt x="16" y="67"/>
                    <a:pt x="11" y="69"/>
                    <a:pt x="5" y="69"/>
                  </a:cubicBezTo>
                  <a:cubicBezTo>
                    <a:pt x="2" y="69"/>
                    <a:pt x="0" y="69"/>
                    <a:pt x="0" y="68"/>
                  </a:cubicBezTo>
                  <a:cubicBezTo>
                    <a:pt x="0" y="67"/>
                    <a:pt x="3" y="66"/>
                    <a:pt x="4" y="66"/>
                  </a:cubicBezTo>
                  <a:cubicBezTo>
                    <a:pt x="10" y="62"/>
                    <a:pt x="13" y="55"/>
                    <a:pt x="20" y="55"/>
                  </a:cubicBezTo>
                  <a:cubicBezTo>
                    <a:pt x="29" y="55"/>
                    <a:pt x="31" y="55"/>
                    <a:pt x="38" y="55"/>
                  </a:cubicBezTo>
                  <a:cubicBezTo>
                    <a:pt x="43" y="55"/>
                    <a:pt x="45" y="46"/>
                    <a:pt x="47" y="46"/>
                  </a:cubicBezTo>
                  <a:cubicBezTo>
                    <a:pt x="48" y="46"/>
                    <a:pt x="51" y="39"/>
                    <a:pt x="52" y="38"/>
                  </a:cubicBezTo>
                  <a:cubicBezTo>
                    <a:pt x="51" y="39"/>
                    <a:pt x="51" y="40"/>
                    <a:pt x="51" y="42"/>
                  </a:cubicBezTo>
                  <a:cubicBezTo>
                    <a:pt x="51" y="42"/>
                    <a:pt x="52" y="43"/>
                    <a:pt x="52" y="43"/>
                  </a:cubicBezTo>
                  <a:cubicBezTo>
                    <a:pt x="56" y="43"/>
                    <a:pt x="57" y="40"/>
                    <a:pt x="60" y="39"/>
                  </a:cubicBezTo>
                  <a:cubicBezTo>
                    <a:pt x="66" y="37"/>
                    <a:pt x="76" y="25"/>
                    <a:pt x="76" y="16"/>
                  </a:cubicBezTo>
                  <a:cubicBezTo>
                    <a:pt x="76" y="14"/>
                    <a:pt x="75" y="14"/>
                    <a:pt x="75" y="12"/>
                  </a:cubicBezTo>
                  <a:cubicBezTo>
                    <a:pt x="75" y="9"/>
                    <a:pt x="78" y="2"/>
                    <a:pt x="82" y="2"/>
                  </a:cubicBezTo>
                  <a:cubicBezTo>
                    <a:pt x="82" y="2"/>
                    <a:pt x="82" y="5"/>
                    <a:pt x="85" y="3"/>
                  </a:cubicBezTo>
                  <a:cubicBezTo>
                    <a:pt x="85" y="3"/>
                    <a:pt x="85" y="2"/>
                    <a:pt x="85" y="2"/>
                  </a:cubicBezTo>
                  <a:cubicBezTo>
                    <a:pt x="84" y="2"/>
                    <a:pt x="83" y="0"/>
                    <a:pt x="84" y="0"/>
                  </a:cubicBezTo>
                  <a:cubicBezTo>
                    <a:pt x="86" y="0"/>
                    <a:pt x="87" y="0"/>
                    <a:pt x="87" y="1"/>
                  </a:cubicBezTo>
                  <a:cubicBezTo>
                    <a:pt x="88" y="3"/>
                    <a:pt x="88" y="5"/>
                    <a:pt x="88" y="7"/>
                  </a:cubicBezTo>
                  <a:cubicBezTo>
                    <a:pt x="88" y="11"/>
                    <a:pt x="92" y="13"/>
                    <a:pt x="92" y="17"/>
                  </a:cubicBezTo>
                  <a:cubicBezTo>
                    <a:pt x="92" y="22"/>
                    <a:pt x="88" y="22"/>
                    <a:pt x="88" y="26"/>
                  </a:cubicBezTo>
                  <a:cubicBezTo>
                    <a:pt x="88" y="26"/>
                    <a:pt x="88" y="27"/>
                    <a:pt x="88" y="28"/>
                  </a:cubicBezTo>
                  <a:cubicBezTo>
                    <a:pt x="87" y="28"/>
                    <a:pt x="86" y="28"/>
                    <a:pt x="85" y="28"/>
                  </a:cubicBezTo>
                  <a:cubicBezTo>
                    <a:pt x="83" y="29"/>
                    <a:pt x="83" y="38"/>
                    <a:pt x="83" y="41"/>
                  </a:cubicBezTo>
                  <a:cubicBezTo>
                    <a:pt x="83" y="44"/>
                    <a:pt x="80" y="45"/>
                    <a:pt x="80" y="49"/>
                  </a:cubicBezTo>
                  <a:cubicBezTo>
                    <a:pt x="80" y="52"/>
                    <a:pt x="81" y="53"/>
                    <a:pt x="82" y="55"/>
                  </a:cubicBezTo>
                  <a:cubicBezTo>
                    <a:pt x="78" y="56"/>
                    <a:pt x="78" y="59"/>
                    <a:pt x="75" y="60"/>
                  </a:cubicBezTo>
                  <a:cubicBezTo>
                    <a:pt x="74" y="58"/>
                    <a:pt x="75" y="58"/>
                    <a:pt x="75" y="56"/>
                  </a:cubicBezTo>
                  <a:cubicBezTo>
                    <a:pt x="71" y="58"/>
                    <a:pt x="69" y="59"/>
                    <a:pt x="67" y="63"/>
                  </a:cubicBezTo>
                  <a:cubicBezTo>
                    <a:pt x="67" y="63"/>
                    <a:pt x="66" y="62"/>
                    <a:pt x="66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61" y="63"/>
                    <a:pt x="60" y="65"/>
                    <a:pt x="57" y="65"/>
                  </a:cubicBezTo>
                  <a:cubicBezTo>
                    <a:pt x="51" y="65"/>
                    <a:pt x="52" y="60"/>
                    <a:pt x="49" y="60"/>
                  </a:cubicBezTo>
                  <a:cubicBezTo>
                    <a:pt x="48" y="60"/>
                    <a:pt x="47" y="61"/>
                    <a:pt x="47" y="62"/>
                  </a:cubicBezTo>
                  <a:cubicBezTo>
                    <a:pt x="47" y="63"/>
                    <a:pt x="50" y="67"/>
                    <a:pt x="50" y="67"/>
                  </a:cubicBezTo>
                  <a:cubicBezTo>
                    <a:pt x="49" y="67"/>
                    <a:pt x="48" y="67"/>
                    <a:pt x="47" y="67"/>
                  </a:cubicBezTo>
                  <a:cubicBezTo>
                    <a:pt x="45" y="67"/>
                    <a:pt x="42" y="71"/>
                    <a:pt x="40" y="74"/>
                  </a:cubicBezTo>
                  <a:cubicBezTo>
                    <a:pt x="38" y="74"/>
                    <a:pt x="38" y="71"/>
                    <a:pt x="36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70B3BEA9-EB5F-433E-AEB0-9E8A63380533}"/>
                </a:ext>
              </a:extLst>
            </p:cNvPr>
            <p:cNvSpPr/>
            <p:nvPr/>
          </p:nvSpPr>
          <p:spPr bwMode="auto">
            <a:xfrm>
              <a:off x="9073253" y="2669456"/>
              <a:ext cx="131546" cy="112058"/>
            </a:xfrm>
            <a:custGeom>
              <a:avLst/>
              <a:gdLst>
                <a:gd name="T0" fmla="*/ 6 w 46"/>
                <a:gd name="T1" fmla="*/ 21 h 39"/>
                <a:gd name="T2" fmla="*/ 9 w 46"/>
                <a:gd name="T3" fmla="*/ 21 h 39"/>
                <a:gd name="T4" fmla="*/ 16 w 46"/>
                <a:gd name="T5" fmla="*/ 6 h 39"/>
                <a:gd name="T6" fmla="*/ 14 w 46"/>
                <a:gd name="T7" fmla="*/ 3 h 39"/>
                <a:gd name="T8" fmla="*/ 16 w 46"/>
                <a:gd name="T9" fmla="*/ 0 h 39"/>
                <a:gd name="T10" fmla="*/ 39 w 46"/>
                <a:gd name="T11" fmla="*/ 14 h 39"/>
                <a:gd name="T12" fmla="*/ 45 w 46"/>
                <a:gd name="T13" fmla="*/ 13 h 39"/>
                <a:gd name="T14" fmla="*/ 43 w 46"/>
                <a:gd name="T15" fmla="*/ 17 h 39"/>
                <a:gd name="T16" fmla="*/ 46 w 46"/>
                <a:gd name="T17" fmla="*/ 21 h 39"/>
                <a:gd name="T18" fmla="*/ 37 w 46"/>
                <a:gd name="T19" fmla="*/ 23 h 39"/>
                <a:gd name="T20" fmla="*/ 27 w 46"/>
                <a:gd name="T21" fmla="*/ 33 h 39"/>
                <a:gd name="T22" fmla="*/ 15 w 46"/>
                <a:gd name="T23" fmla="*/ 27 h 39"/>
                <a:gd name="T24" fmla="*/ 13 w 46"/>
                <a:gd name="T25" fmla="*/ 29 h 39"/>
                <a:gd name="T26" fmla="*/ 4 w 46"/>
                <a:gd name="T27" fmla="*/ 31 h 39"/>
                <a:gd name="T28" fmla="*/ 10 w 46"/>
                <a:gd name="T29" fmla="*/ 35 h 39"/>
                <a:gd name="T30" fmla="*/ 3 w 46"/>
                <a:gd name="T31" fmla="*/ 39 h 39"/>
                <a:gd name="T32" fmla="*/ 1 w 46"/>
                <a:gd name="T33" fmla="*/ 39 h 39"/>
                <a:gd name="T34" fmla="*/ 1 w 46"/>
                <a:gd name="T35" fmla="*/ 33 h 39"/>
                <a:gd name="T36" fmla="*/ 0 w 46"/>
                <a:gd name="T37" fmla="*/ 30 h 39"/>
                <a:gd name="T38" fmla="*/ 5 w 46"/>
                <a:gd name="T39" fmla="*/ 23 h 39"/>
                <a:gd name="T40" fmla="*/ 5 w 46"/>
                <a:gd name="T41" fmla="*/ 20 h 39"/>
                <a:gd name="T42" fmla="*/ 7 w 46"/>
                <a:gd name="T43" fmla="*/ 22 h 39"/>
                <a:gd name="T44" fmla="*/ 6 w 46"/>
                <a:gd name="T45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39">
                  <a:moveTo>
                    <a:pt x="6" y="21"/>
                  </a:moveTo>
                  <a:cubicBezTo>
                    <a:pt x="7" y="21"/>
                    <a:pt x="8" y="21"/>
                    <a:pt x="9" y="21"/>
                  </a:cubicBezTo>
                  <a:cubicBezTo>
                    <a:pt x="14" y="21"/>
                    <a:pt x="16" y="10"/>
                    <a:pt x="16" y="6"/>
                  </a:cubicBezTo>
                  <a:cubicBezTo>
                    <a:pt x="16" y="5"/>
                    <a:pt x="14" y="5"/>
                    <a:pt x="14" y="3"/>
                  </a:cubicBezTo>
                  <a:cubicBezTo>
                    <a:pt x="14" y="1"/>
                    <a:pt x="16" y="1"/>
                    <a:pt x="16" y="0"/>
                  </a:cubicBezTo>
                  <a:cubicBezTo>
                    <a:pt x="24" y="5"/>
                    <a:pt x="27" y="14"/>
                    <a:pt x="39" y="14"/>
                  </a:cubicBezTo>
                  <a:cubicBezTo>
                    <a:pt x="41" y="14"/>
                    <a:pt x="43" y="12"/>
                    <a:pt x="45" y="13"/>
                  </a:cubicBezTo>
                  <a:cubicBezTo>
                    <a:pt x="44" y="15"/>
                    <a:pt x="43" y="15"/>
                    <a:pt x="43" y="17"/>
                  </a:cubicBezTo>
                  <a:cubicBezTo>
                    <a:pt x="43" y="19"/>
                    <a:pt x="45" y="20"/>
                    <a:pt x="46" y="21"/>
                  </a:cubicBezTo>
                  <a:cubicBezTo>
                    <a:pt x="44" y="22"/>
                    <a:pt x="42" y="23"/>
                    <a:pt x="37" y="23"/>
                  </a:cubicBezTo>
                  <a:cubicBezTo>
                    <a:pt x="31" y="23"/>
                    <a:pt x="29" y="30"/>
                    <a:pt x="27" y="33"/>
                  </a:cubicBezTo>
                  <a:cubicBezTo>
                    <a:pt x="22" y="30"/>
                    <a:pt x="20" y="30"/>
                    <a:pt x="15" y="27"/>
                  </a:cubicBezTo>
                  <a:cubicBezTo>
                    <a:pt x="14" y="27"/>
                    <a:pt x="13" y="28"/>
                    <a:pt x="13" y="29"/>
                  </a:cubicBezTo>
                  <a:cubicBezTo>
                    <a:pt x="9" y="29"/>
                    <a:pt x="4" y="26"/>
                    <a:pt x="4" y="31"/>
                  </a:cubicBezTo>
                  <a:cubicBezTo>
                    <a:pt x="4" y="34"/>
                    <a:pt x="8" y="34"/>
                    <a:pt x="10" y="35"/>
                  </a:cubicBezTo>
                  <a:cubicBezTo>
                    <a:pt x="7" y="38"/>
                    <a:pt x="5" y="37"/>
                    <a:pt x="3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8"/>
                    <a:pt x="1" y="33"/>
                    <a:pt x="1" y="33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27"/>
                    <a:pt x="4" y="25"/>
                    <a:pt x="5" y="23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1"/>
                    <a:pt x="6" y="21"/>
                    <a:pt x="7" y="22"/>
                  </a:cubicBezTo>
                  <a:lnTo>
                    <a:pt x="6" y="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A064F311-13CC-424E-A625-2708A1B0F36D}"/>
                </a:ext>
              </a:extLst>
            </p:cNvPr>
            <p:cNvSpPr/>
            <p:nvPr/>
          </p:nvSpPr>
          <p:spPr bwMode="auto">
            <a:xfrm>
              <a:off x="9201907" y="2694195"/>
              <a:ext cx="23128" cy="23284"/>
            </a:xfrm>
            <a:custGeom>
              <a:avLst/>
              <a:gdLst>
                <a:gd name="T0" fmla="*/ 7 w 8"/>
                <a:gd name="T1" fmla="*/ 0 h 8"/>
                <a:gd name="T2" fmla="*/ 8 w 8"/>
                <a:gd name="T3" fmla="*/ 2 h 8"/>
                <a:gd name="T4" fmla="*/ 1 w 8"/>
                <a:gd name="T5" fmla="*/ 8 h 8"/>
                <a:gd name="T6" fmla="*/ 1 w 8"/>
                <a:gd name="T7" fmla="*/ 5 h 8"/>
                <a:gd name="T8" fmla="*/ 8 w 8"/>
                <a:gd name="T9" fmla="*/ 1 h 8"/>
                <a:gd name="T10" fmla="*/ 7 w 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7" y="0"/>
                  </a:move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4" y="8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2" y="3"/>
                    <a:pt x="5" y="1"/>
                    <a:pt x="8" y="1"/>
                  </a:cubicBez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46B78F68-F17A-4349-8F4E-AD294193191A}"/>
                </a:ext>
              </a:extLst>
            </p:cNvPr>
            <p:cNvSpPr/>
            <p:nvPr/>
          </p:nvSpPr>
          <p:spPr bwMode="auto">
            <a:xfrm>
              <a:off x="9246719" y="2666545"/>
              <a:ext cx="31802" cy="23284"/>
            </a:xfrm>
            <a:custGeom>
              <a:avLst/>
              <a:gdLst>
                <a:gd name="T0" fmla="*/ 11 w 11"/>
                <a:gd name="T1" fmla="*/ 2 h 8"/>
                <a:gd name="T2" fmla="*/ 1 w 11"/>
                <a:gd name="T3" fmla="*/ 8 h 8"/>
                <a:gd name="T4" fmla="*/ 1 w 11"/>
                <a:gd name="T5" fmla="*/ 6 h 8"/>
                <a:gd name="T6" fmla="*/ 7 w 11"/>
                <a:gd name="T7" fmla="*/ 0 h 8"/>
                <a:gd name="T8" fmla="*/ 11 w 11"/>
                <a:gd name="T9" fmla="*/ 0 h 8"/>
                <a:gd name="T10" fmla="*/ 11 w 11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8">
                  <a:moveTo>
                    <a:pt x="11" y="2"/>
                  </a:moveTo>
                  <a:cubicBezTo>
                    <a:pt x="5" y="2"/>
                    <a:pt x="5" y="8"/>
                    <a:pt x="1" y="8"/>
                  </a:cubicBezTo>
                  <a:cubicBezTo>
                    <a:pt x="0" y="8"/>
                    <a:pt x="1" y="7"/>
                    <a:pt x="1" y="6"/>
                  </a:cubicBezTo>
                  <a:cubicBezTo>
                    <a:pt x="1" y="6"/>
                    <a:pt x="3" y="0"/>
                    <a:pt x="7" y="0"/>
                  </a:cubicBezTo>
                  <a:cubicBezTo>
                    <a:pt x="9" y="0"/>
                    <a:pt x="10" y="0"/>
                    <a:pt x="11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FD6E385C-8EC4-4878-89CD-330250C5C05E}"/>
                </a:ext>
              </a:extLst>
            </p:cNvPr>
            <p:cNvSpPr/>
            <p:nvPr/>
          </p:nvSpPr>
          <p:spPr bwMode="auto">
            <a:xfrm>
              <a:off x="9304541" y="2643260"/>
              <a:ext cx="14455" cy="17463"/>
            </a:xfrm>
            <a:custGeom>
              <a:avLst/>
              <a:gdLst>
                <a:gd name="T0" fmla="*/ 0 w 5"/>
                <a:gd name="T1" fmla="*/ 4 h 6"/>
                <a:gd name="T2" fmla="*/ 1 w 5"/>
                <a:gd name="T3" fmla="*/ 2 h 6"/>
                <a:gd name="T4" fmla="*/ 5 w 5"/>
                <a:gd name="T5" fmla="*/ 0 h 6"/>
                <a:gd name="T6" fmla="*/ 0 w 5"/>
                <a:gd name="T7" fmla="*/ 6 h 6"/>
                <a:gd name="T8" fmla="*/ 0 w 5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0" y="4"/>
                  </a:moveTo>
                  <a:cubicBezTo>
                    <a:pt x="1" y="4"/>
                    <a:pt x="0" y="2"/>
                    <a:pt x="1" y="2"/>
                  </a:cubicBezTo>
                  <a:cubicBezTo>
                    <a:pt x="1" y="0"/>
                    <a:pt x="5" y="0"/>
                    <a:pt x="5" y="0"/>
                  </a:cubicBezTo>
                  <a:cubicBezTo>
                    <a:pt x="5" y="2"/>
                    <a:pt x="3" y="6"/>
                    <a:pt x="0" y="6"/>
                  </a:cubicBezTo>
                  <a:cubicBezTo>
                    <a:pt x="0" y="6"/>
                    <a:pt x="0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D9D943E3-21F7-46D8-832A-22847D4BEED4}"/>
                </a:ext>
              </a:extLst>
            </p:cNvPr>
            <p:cNvSpPr/>
            <p:nvPr/>
          </p:nvSpPr>
          <p:spPr bwMode="auto">
            <a:xfrm>
              <a:off x="9113729" y="2390040"/>
              <a:ext cx="65050" cy="259041"/>
            </a:xfrm>
            <a:custGeom>
              <a:avLst/>
              <a:gdLst>
                <a:gd name="T0" fmla="*/ 17 w 23"/>
                <a:gd name="T1" fmla="*/ 55 h 90"/>
                <a:gd name="T2" fmla="*/ 9 w 23"/>
                <a:gd name="T3" fmla="*/ 72 h 90"/>
                <a:gd name="T4" fmla="*/ 17 w 23"/>
                <a:gd name="T5" fmla="*/ 86 h 90"/>
                <a:gd name="T6" fmla="*/ 16 w 23"/>
                <a:gd name="T7" fmla="*/ 87 h 90"/>
                <a:gd name="T8" fmla="*/ 13 w 23"/>
                <a:gd name="T9" fmla="*/ 84 h 90"/>
                <a:gd name="T10" fmla="*/ 11 w 23"/>
                <a:gd name="T11" fmla="*/ 84 h 90"/>
                <a:gd name="T12" fmla="*/ 4 w 23"/>
                <a:gd name="T13" fmla="*/ 90 h 90"/>
                <a:gd name="T14" fmla="*/ 4 w 23"/>
                <a:gd name="T15" fmla="*/ 82 h 90"/>
                <a:gd name="T16" fmla="*/ 5 w 23"/>
                <a:gd name="T17" fmla="*/ 69 h 90"/>
                <a:gd name="T18" fmla="*/ 3 w 23"/>
                <a:gd name="T19" fmla="*/ 61 h 90"/>
                <a:gd name="T20" fmla="*/ 4 w 23"/>
                <a:gd name="T21" fmla="*/ 52 h 90"/>
                <a:gd name="T22" fmla="*/ 4 w 23"/>
                <a:gd name="T23" fmla="*/ 35 h 90"/>
                <a:gd name="T24" fmla="*/ 0 w 23"/>
                <a:gd name="T25" fmla="*/ 25 h 90"/>
                <a:gd name="T26" fmla="*/ 6 w 23"/>
                <a:gd name="T27" fmla="*/ 10 h 90"/>
                <a:gd name="T28" fmla="*/ 7 w 23"/>
                <a:gd name="T29" fmla="*/ 6 h 90"/>
                <a:gd name="T30" fmla="*/ 7 w 23"/>
                <a:gd name="T31" fmla="*/ 0 h 90"/>
                <a:gd name="T32" fmla="*/ 9 w 23"/>
                <a:gd name="T33" fmla="*/ 0 h 90"/>
                <a:gd name="T34" fmla="*/ 13 w 23"/>
                <a:gd name="T35" fmla="*/ 13 h 90"/>
                <a:gd name="T36" fmla="*/ 14 w 23"/>
                <a:gd name="T37" fmla="*/ 24 h 90"/>
                <a:gd name="T38" fmla="*/ 14 w 23"/>
                <a:gd name="T39" fmla="*/ 31 h 90"/>
                <a:gd name="T40" fmla="*/ 16 w 23"/>
                <a:gd name="T41" fmla="*/ 39 h 90"/>
                <a:gd name="T42" fmla="*/ 23 w 23"/>
                <a:gd name="T43" fmla="*/ 59 h 90"/>
                <a:gd name="T44" fmla="*/ 17 w 23"/>
                <a:gd name="T45" fmla="*/ 5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90">
                  <a:moveTo>
                    <a:pt x="17" y="55"/>
                  </a:moveTo>
                  <a:cubicBezTo>
                    <a:pt x="10" y="55"/>
                    <a:pt x="9" y="64"/>
                    <a:pt x="9" y="72"/>
                  </a:cubicBezTo>
                  <a:cubicBezTo>
                    <a:pt x="9" y="78"/>
                    <a:pt x="15" y="81"/>
                    <a:pt x="17" y="86"/>
                  </a:cubicBezTo>
                  <a:cubicBezTo>
                    <a:pt x="17" y="86"/>
                    <a:pt x="17" y="87"/>
                    <a:pt x="16" y="87"/>
                  </a:cubicBezTo>
                  <a:cubicBezTo>
                    <a:pt x="15" y="87"/>
                    <a:pt x="14" y="85"/>
                    <a:pt x="13" y="84"/>
                  </a:cubicBezTo>
                  <a:cubicBezTo>
                    <a:pt x="13" y="84"/>
                    <a:pt x="11" y="84"/>
                    <a:pt x="11" y="84"/>
                  </a:cubicBezTo>
                  <a:cubicBezTo>
                    <a:pt x="7" y="84"/>
                    <a:pt x="7" y="90"/>
                    <a:pt x="4" y="90"/>
                  </a:cubicBezTo>
                  <a:cubicBezTo>
                    <a:pt x="3" y="90"/>
                    <a:pt x="4" y="83"/>
                    <a:pt x="4" y="82"/>
                  </a:cubicBezTo>
                  <a:cubicBezTo>
                    <a:pt x="4" y="77"/>
                    <a:pt x="5" y="73"/>
                    <a:pt x="5" y="69"/>
                  </a:cubicBezTo>
                  <a:cubicBezTo>
                    <a:pt x="5" y="65"/>
                    <a:pt x="3" y="64"/>
                    <a:pt x="3" y="61"/>
                  </a:cubicBezTo>
                  <a:cubicBezTo>
                    <a:pt x="3" y="56"/>
                    <a:pt x="4" y="55"/>
                    <a:pt x="4" y="52"/>
                  </a:cubicBezTo>
                  <a:cubicBezTo>
                    <a:pt x="4" y="44"/>
                    <a:pt x="4" y="42"/>
                    <a:pt x="4" y="35"/>
                  </a:cubicBezTo>
                  <a:cubicBezTo>
                    <a:pt x="4" y="31"/>
                    <a:pt x="0" y="29"/>
                    <a:pt x="0" y="25"/>
                  </a:cubicBezTo>
                  <a:cubicBezTo>
                    <a:pt x="0" y="19"/>
                    <a:pt x="2" y="11"/>
                    <a:pt x="6" y="10"/>
                  </a:cubicBezTo>
                  <a:cubicBezTo>
                    <a:pt x="6" y="8"/>
                    <a:pt x="7" y="8"/>
                    <a:pt x="7" y="6"/>
                  </a:cubicBezTo>
                  <a:cubicBezTo>
                    <a:pt x="7" y="3"/>
                    <a:pt x="7" y="3"/>
                    <a:pt x="7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9" y="6"/>
                    <a:pt x="12" y="10"/>
                    <a:pt x="13" y="13"/>
                  </a:cubicBezTo>
                  <a:cubicBezTo>
                    <a:pt x="14" y="17"/>
                    <a:pt x="12" y="20"/>
                    <a:pt x="14" y="2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4"/>
                    <a:pt x="15" y="37"/>
                    <a:pt x="16" y="39"/>
                  </a:cubicBezTo>
                  <a:cubicBezTo>
                    <a:pt x="18" y="46"/>
                    <a:pt x="22" y="52"/>
                    <a:pt x="23" y="59"/>
                  </a:cubicBezTo>
                  <a:cubicBezTo>
                    <a:pt x="22" y="57"/>
                    <a:pt x="20" y="55"/>
                    <a:pt x="17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23832C37-6460-4129-82F1-025E6266FE43}"/>
                </a:ext>
              </a:extLst>
            </p:cNvPr>
            <p:cNvSpPr/>
            <p:nvPr/>
          </p:nvSpPr>
          <p:spPr bwMode="auto">
            <a:xfrm>
              <a:off x="7004677" y="1496495"/>
              <a:ext cx="410535" cy="301245"/>
            </a:xfrm>
            <a:custGeom>
              <a:avLst/>
              <a:gdLst>
                <a:gd name="T0" fmla="*/ 50 w 144"/>
                <a:gd name="T1" fmla="*/ 104 h 105"/>
                <a:gd name="T2" fmla="*/ 33 w 144"/>
                <a:gd name="T3" fmla="*/ 85 h 105"/>
                <a:gd name="T4" fmla="*/ 68 w 144"/>
                <a:gd name="T5" fmla="*/ 43 h 105"/>
                <a:gd name="T6" fmla="*/ 82 w 144"/>
                <a:gd name="T7" fmla="*/ 35 h 105"/>
                <a:gd name="T8" fmla="*/ 88 w 144"/>
                <a:gd name="T9" fmla="*/ 29 h 105"/>
                <a:gd name="T10" fmla="*/ 115 w 144"/>
                <a:gd name="T11" fmla="*/ 22 h 105"/>
                <a:gd name="T12" fmla="*/ 144 w 144"/>
                <a:gd name="T13" fmla="*/ 7 h 105"/>
                <a:gd name="T14" fmla="*/ 132 w 144"/>
                <a:gd name="T15" fmla="*/ 0 h 105"/>
                <a:gd name="T16" fmla="*/ 89 w 144"/>
                <a:gd name="T17" fmla="*/ 16 h 105"/>
                <a:gd name="T18" fmla="*/ 81 w 144"/>
                <a:gd name="T19" fmla="*/ 13 h 105"/>
                <a:gd name="T20" fmla="*/ 72 w 144"/>
                <a:gd name="T21" fmla="*/ 16 h 105"/>
                <a:gd name="T22" fmla="*/ 46 w 144"/>
                <a:gd name="T23" fmla="*/ 30 h 105"/>
                <a:gd name="T24" fmla="*/ 34 w 144"/>
                <a:gd name="T25" fmla="*/ 32 h 105"/>
                <a:gd name="T26" fmla="*/ 31 w 144"/>
                <a:gd name="T27" fmla="*/ 35 h 105"/>
                <a:gd name="T28" fmla="*/ 33 w 144"/>
                <a:gd name="T29" fmla="*/ 40 h 105"/>
                <a:gd name="T30" fmla="*/ 19 w 144"/>
                <a:gd name="T31" fmla="*/ 57 h 105"/>
                <a:gd name="T32" fmla="*/ 23 w 144"/>
                <a:gd name="T33" fmla="*/ 63 h 105"/>
                <a:gd name="T34" fmla="*/ 9 w 144"/>
                <a:gd name="T35" fmla="*/ 71 h 105"/>
                <a:gd name="T36" fmla="*/ 9 w 144"/>
                <a:gd name="T37" fmla="*/ 76 h 105"/>
                <a:gd name="T38" fmla="*/ 0 w 144"/>
                <a:gd name="T39" fmla="*/ 87 h 105"/>
                <a:gd name="T40" fmla="*/ 6 w 144"/>
                <a:gd name="T41" fmla="*/ 93 h 105"/>
                <a:gd name="T42" fmla="*/ 14 w 144"/>
                <a:gd name="T43" fmla="*/ 93 h 105"/>
                <a:gd name="T44" fmla="*/ 19 w 144"/>
                <a:gd name="T45" fmla="*/ 103 h 105"/>
                <a:gd name="T46" fmla="*/ 26 w 144"/>
                <a:gd name="T47" fmla="*/ 103 h 105"/>
                <a:gd name="T48" fmla="*/ 28 w 144"/>
                <a:gd name="T49" fmla="*/ 105 h 105"/>
                <a:gd name="T50" fmla="*/ 50 w 144"/>
                <a:gd name="T51" fmla="*/ 105 h 105"/>
                <a:gd name="T52" fmla="*/ 47 w 144"/>
                <a:gd name="T53" fmla="*/ 101 h 105"/>
                <a:gd name="T54" fmla="*/ 50 w 144"/>
                <a:gd name="T55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4" h="105">
                  <a:moveTo>
                    <a:pt x="50" y="104"/>
                  </a:moveTo>
                  <a:cubicBezTo>
                    <a:pt x="44" y="98"/>
                    <a:pt x="33" y="96"/>
                    <a:pt x="33" y="85"/>
                  </a:cubicBezTo>
                  <a:cubicBezTo>
                    <a:pt x="33" y="66"/>
                    <a:pt x="53" y="47"/>
                    <a:pt x="68" y="43"/>
                  </a:cubicBezTo>
                  <a:cubicBezTo>
                    <a:pt x="73" y="42"/>
                    <a:pt x="75" y="35"/>
                    <a:pt x="82" y="35"/>
                  </a:cubicBezTo>
                  <a:cubicBezTo>
                    <a:pt x="85" y="35"/>
                    <a:pt x="86" y="30"/>
                    <a:pt x="88" y="29"/>
                  </a:cubicBezTo>
                  <a:cubicBezTo>
                    <a:pt x="97" y="24"/>
                    <a:pt x="105" y="27"/>
                    <a:pt x="115" y="22"/>
                  </a:cubicBezTo>
                  <a:cubicBezTo>
                    <a:pt x="122" y="18"/>
                    <a:pt x="144" y="17"/>
                    <a:pt x="144" y="7"/>
                  </a:cubicBezTo>
                  <a:cubicBezTo>
                    <a:pt x="144" y="4"/>
                    <a:pt x="136" y="0"/>
                    <a:pt x="132" y="0"/>
                  </a:cubicBezTo>
                  <a:cubicBezTo>
                    <a:pt x="118" y="0"/>
                    <a:pt x="105" y="16"/>
                    <a:pt x="89" y="16"/>
                  </a:cubicBezTo>
                  <a:cubicBezTo>
                    <a:pt x="86" y="16"/>
                    <a:pt x="84" y="13"/>
                    <a:pt x="81" y="13"/>
                  </a:cubicBezTo>
                  <a:cubicBezTo>
                    <a:pt x="75" y="13"/>
                    <a:pt x="75" y="16"/>
                    <a:pt x="72" y="16"/>
                  </a:cubicBezTo>
                  <a:cubicBezTo>
                    <a:pt x="61" y="16"/>
                    <a:pt x="53" y="30"/>
                    <a:pt x="46" y="30"/>
                  </a:cubicBezTo>
                  <a:cubicBezTo>
                    <a:pt x="42" y="30"/>
                    <a:pt x="39" y="32"/>
                    <a:pt x="34" y="32"/>
                  </a:cubicBezTo>
                  <a:cubicBezTo>
                    <a:pt x="32" y="32"/>
                    <a:pt x="31" y="33"/>
                    <a:pt x="31" y="35"/>
                  </a:cubicBezTo>
                  <a:cubicBezTo>
                    <a:pt x="31" y="36"/>
                    <a:pt x="33" y="37"/>
                    <a:pt x="33" y="40"/>
                  </a:cubicBezTo>
                  <a:cubicBezTo>
                    <a:pt x="33" y="48"/>
                    <a:pt x="19" y="52"/>
                    <a:pt x="19" y="57"/>
                  </a:cubicBezTo>
                  <a:cubicBezTo>
                    <a:pt x="19" y="59"/>
                    <a:pt x="23" y="60"/>
                    <a:pt x="23" y="63"/>
                  </a:cubicBezTo>
                  <a:cubicBezTo>
                    <a:pt x="18" y="64"/>
                    <a:pt x="9" y="66"/>
                    <a:pt x="9" y="71"/>
                  </a:cubicBezTo>
                  <a:cubicBezTo>
                    <a:pt x="9" y="74"/>
                    <a:pt x="9" y="76"/>
                    <a:pt x="9" y="76"/>
                  </a:cubicBezTo>
                  <a:cubicBezTo>
                    <a:pt x="9" y="81"/>
                    <a:pt x="0" y="80"/>
                    <a:pt x="0" y="87"/>
                  </a:cubicBezTo>
                  <a:cubicBezTo>
                    <a:pt x="0" y="91"/>
                    <a:pt x="6" y="93"/>
                    <a:pt x="6" y="93"/>
                  </a:cubicBezTo>
                  <a:cubicBezTo>
                    <a:pt x="6" y="93"/>
                    <a:pt x="13" y="93"/>
                    <a:pt x="14" y="93"/>
                  </a:cubicBezTo>
                  <a:cubicBezTo>
                    <a:pt x="19" y="94"/>
                    <a:pt x="17" y="99"/>
                    <a:pt x="19" y="103"/>
                  </a:cubicBezTo>
                  <a:cubicBezTo>
                    <a:pt x="19" y="104"/>
                    <a:pt x="24" y="103"/>
                    <a:pt x="26" y="103"/>
                  </a:cubicBezTo>
                  <a:cubicBezTo>
                    <a:pt x="27" y="103"/>
                    <a:pt x="27" y="105"/>
                    <a:pt x="28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49" y="103"/>
                    <a:pt x="48" y="102"/>
                    <a:pt x="47" y="101"/>
                  </a:cubicBezTo>
                  <a:lnTo>
                    <a:pt x="50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0" name="Freeform 63">
              <a:extLst>
                <a:ext uri="{FF2B5EF4-FFF2-40B4-BE49-F238E27FC236}">
                  <a16:creationId xmlns:a16="http://schemas.microsoft.com/office/drawing/2014/main" id="{F5CA6D0A-CA39-4E30-BB71-BFC1E9290307}"/>
                </a:ext>
              </a:extLst>
            </p:cNvPr>
            <p:cNvSpPr/>
            <p:nvPr/>
          </p:nvSpPr>
          <p:spPr bwMode="auto">
            <a:xfrm>
              <a:off x="6349120" y="1062331"/>
              <a:ext cx="3970917" cy="1485848"/>
            </a:xfrm>
            <a:custGeom>
              <a:avLst/>
              <a:gdLst>
                <a:gd name="T0" fmla="*/ 986 w 1392"/>
                <a:gd name="T1" fmla="*/ 380 h 517"/>
                <a:gd name="T2" fmla="*/ 950 w 1392"/>
                <a:gd name="T3" fmla="*/ 315 h 517"/>
                <a:gd name="T4" fmla="*/ 1084 w 1392"/>
                <a:gd name="T5" fmla="*/ 265 h 517"/>
                <a:gd name="T6" fmla="*/ 1174 w 1392"/>
                <a:gd name="T7" fmla="*/ 225 h 517"/>
                <a:gd name="T8" fmla="*/ 1112 w 1392"/>
                <a:gd name="T9" fmla="*/ 302 h 517"/>
                <a:gd name="T10" fmla="*/ 1167 w 1392"/>
                <a:gd name="T11" fmla="*/ 294 h 517"/>
                <a:gd name="T12" fmla="*/ 1294 w 1392"/>
                <a:gd name="T13" fmla="*/ 203 h 517"/>
                <a:gd name="T14" fmla="*/ 1375 w 1392"/>
                <a:gd name="T15" fmla="*/ 186 h 517"/>
                <a:gd name="T16" fmla="*/ 1231 w 1392"/>
                <a:gd name="T17" fmla="*/ 126 h 517"/>
                <a:gd name="T18" fmla="*/ 1081 w 1392"/>
                <a:gd name="T19" fmla="*/ 103 h 517"/>
                <a:gd name="T20" fmla="*/ 934 w 1392"/>
                <a:gd name="T21" fmla="*/ 101 h 517"/>
                <a:gd name="T22" fmla="*/ 855 w 1392"/>
                <a:gd name="T23" fmla="*/ 63 h 517"/>
                <a:gd name="T24" fmla="*/ 718 w 1392"/>
                <a:gd name="T25" fmla="*/ 67 h 517"/>
                <a:gd name="T26" fmla="*/ 662 w 1392"/>
                <a:gd name="T27" fmla="*/ 17 h 517"/>
                <a:gd name="T28" fmla="*/ 494 w 1392"/>
                <a:gd name="T29" fmla="*/ 76 h 517"/>
                <a:gd name="T30" fmla="*/ 435 w 1392"/>
                <a:gd name="T31" fmla="*/ 96 h 517"/>
                <a:gd name="T32" fmla="*/ 419 w 1392"/>
                <a:gd name="T33" fmla="*/ 78 h 517"/>
                <a:gd name="T34" fmla="*/ 333 w 1392"/>
                <a:gd name="T35" fmla="*/ 134 h 517"/>
                <a:gd name="T36" fmla="*/ 210 w 1392"/>
                <a:gd name="T37" fmla="*/ 160 h 517"/>
                <a:gd name="T38" fmla="*/ 139 w 1392"/>
                <a:gd name="T39" fmla="*/ 192 h 517"/>
                <a:gd name="T40" fmla="*/ 149 w 1392"/>
                <a:gd name="T41" fmla="*/ 147 h 517"/>
                <a:gd name="T42" fmla="*/ 83 w 1392"/>
                <a:gd name="T43" fmla="*/ 153 h 517"/>
                <a:gd name="T44" fmla="*/ 89 w 1392"/>
                <a:gd name="T45" fmla="*/ 202 h 517"/>
                <a:gd name="T46" fmla="*/ 76 w 1392"/>
                <a:gd name="T47" fmla="*/ 256 h 517"/>
                <a:gd name="T48" fmla="*/ 33 w 1392"/>
                <a:gd name="T49" fmla="*/ 289 h 517"/>
                <a:gd name="T50" fmla="*/ 11 w 1392"/>
                <a:gd name="T51" fmla="*/ 321 h 517"/>
                <a:gd name="T52" fmla="*/ 36 w 1392"/>
                <a:gd name="T53" fmla="*/ 363 h 517"/>
                <a:gd name="T54" fmla="*/ 57 w 1392"/>
                <a:gd name="T55" fmla="*/ 388 h 517"/>
                <a:gd name="T56" fmla="*/ 73 w 1392"/>
                <a:gd name="T57" fmla="*/ 419 h 517"/>
                <a:gd name="T58" fmla="*/ 136 w 1392"/>
                <a:gd name="T59" fmla="*/ 420 h 517"/>
                <a:gd name="T60" fmla="*/ 147 w 1392"/>
                <a:gd name="T61" fmla="*/ 407 h 517"/>
                <a:gd name="T62" fmla="*/ 185 w 1392"/>
                <a:gd name="T63" fmla="*/ 456 h 517"/>
                <a:gd name="T64" fmla="*/ 228 w 1392"/>
                <a:gd name="T65" fmla="*/ 476 h 517"/>
                <a:gd name="T66" fmla="*/ 238 w 1392"/>
                <a:gd name="T67" fmla="*/ 482 h 517"/>
                <a:gd name="T68" fmla="*/ 228 w 1392"/>
                <a:gd name="T69" fmla="*/ 412 h 517"/>
                <a:gd name="T70" fmla="*/ 269 w 1392"/>
                <a:gd name="T71" fmla="*/ 419 h 517"/>
                <a:gd name="T72" fmla="*/ 278 w 1392"/>
                <a:gd name="T73" fmla="*/ 455 h 517"/>
                <a:gd name="T74" fmla="*/ 279 w 1392"/>
                <a:gd name="T75" fmla="*/ 485 h 517"/>
                <a:gd name="T76" fmla="*/ 291 w 1392"/>
                <a:gd name="T77" fmla="*/ 491 h 517"/>
                <a:gd name="T78" fmla="*/ 340 w 1392"/>
                <a:gd name="T79" fmla="*/ 505 h 517"/>
                <a:gd name="T80" fmla="*/ 364 w 1392"/>
                <a:gd name="T81" fmla="*/ 507 h 517"/>
                <a:gd name="T82" fmla="*/ 396 w 1392"/>
                <a:gd name="T83" fmla="*/ 501 h 517"/>
                <a:gd name="T84" fmla="*/ 426 w 1392"/>
                <a:gd name="T85" fmla="*/ 501 h 517"/>
                <a:gd name="T86" fmla="*/ 441 w 1392"/>
                <a:gd name="T87" fmla="*/ 486 h 517"/>
                <a:gd name="T88" fmla="*/ 540 w 1392"/>
                <a:gd name="T89" fmla="*/ 386 h 517"/>
                <a:gd name="T90" fmla="*/ 647 w 1392"/>
                <a:gd name="T91" fmla="*/ 347 h 517"/>
                <a:gd name="T92" fmla="*/ 797 w 1392"/>
                <a:gd name="T93" fmla="*/ 370 h 517"/>
                <a:gd name="T94" fmla="*/ 919 w 1392"/>
                <a:gd name="T95" fmla="*/ 394 h 517"/>
                <a:gd name="T96" fmla="*/ 911 w 1392"/>
                <a:gd name="T97" fmla="*/ 426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92" h="517">
                  <a:moveTo>
                    <a:pt x="910" y="444"/>
                  </a:moveTo>
                  <a:cubicBezTo>
                    <a:pt x="910" y="444"/>
                    <a:pt x="921" y="447"/>
                    <a:pt x="930" y="447"/>
                  </a:cubicBezTo>
                  <a:cubicBezTo>
                    <a:pt x="946" y="447"/>
                    <a:pt x="962" y="413"/>
                    <a:pt x="973" y="401"/>
                  </a:cubicBezTo>
                  <a:cubicBezTo>
                    <a:pt x="978" y="397"/>
                    <a:pt x="984" y="387"/>
                    <a:pt x="986" y="380"/>
                  </a:cubicBezTo>
                  <a:cubicBezTo>
                    <a:pt x="988" y="371"/>
                    <a:pt x="985" y="366"/>
                    <a:pt x="989" y="358"/>
                  </a:cubicBezTo>
                  <a:cubicBezTo>
                    <a:pt x="991" y="355"/>
                    <a:pt x="994" y="349"/>
                    <a:pt x="994" y="342"/>
                  </a:cubicBezTo>
                  <a:cubicBezTo>
                    <a:pt x="994" y="335"/>
                    <a:pt x="982" y="320"/>
                    <a:pt x="976" y="324"/>
                  </a:cubicBezTo>
                  <a:cubicBezTo>
                    <a:pt x="959" y="337"/>
                    <a:pt x="950" y="317"/>
                    <a:pt x="950" y="315"/>
                  </a:cubicBezTo>
                  <a:cubicBezTo>
                    <a:pt x="950" y="307"/>
                    <a:pt x="966" y="298"/>
                    <a:pt x="972" y="292"/>
                  </a:cubicBezTo>
                  <a:cubicBezTo>
                    <a:pt x="981" y="283"/>
                    <a:pt x="992" y="268"/>
                    <a:pt x="1005" y="265"/>
                  </a:cubicBezTo>
                  <a:cubicBezTo>
                    <a:pt x="1016" y="262"/>
                    <a:pt x="1050" y="259"/>
                    <a:pt x="1059" y="259"/>
                  </a:cubicBezTo>
                  <a:cubicBezTo>
                    <a:pt x="1071" y="259"/>
                    <a:pt x="1076" y="265"/>
                    <a:pt x="1084" y="265"/>
                  </a:cubicBezTo>
                  <a:cubicBezTo>
                    <a:pt x="1088" y="265"/>
                    <a:pt x="1090" y="265"/>
                    <a:pt x="1099" y="265"/>
                  </a:cubicBezTo>
                  <a:cubicBezTo>
                    <a:pt x="1104" y="246"/>
                    <a:pt x="1113" y="235"/>
                    <a:pt x="1132" y="235"/>
                  </a:cubicBezTo>
                  <a:cubicBezTo>
                    <a:pt x="1138" y="235"/>
                    <a:pt x="1140" y="233"/>
                    <a:pt x="1150" y="235"/>
                  </a:cubicBezTo>
                  <a:cubicBezTo>
                    <a:pt x="1145" y="239"/>
                    <a:pt x="1143" y="263"/>
                    <a:pt x="1174" y="225"/>
                  </a:cubicBezTo>
                  <a:cubicBezTo>
                    <a:pt x="1177" y="224"/>
                    <a:pt x="1192" y="230"/>
                    <a:pt x="1170" y="245"/>
                  </a:cubicBezTo>
                  <a:cubicBezTo>
                    <a:pt x="1162" y="250"/>
                    <a:pt x="1155" y="247"/>
                    <a:pt x="1150" y="255"/>
                  </a:cubicBezTo>
                  <a:cubicBezTo>
                    <a:pt x="1144" y="264"/>
                    <a:pt x="1138" y="274"/>
                    <a:pt x="1129" y="279"/>
                  </a:cubicBezTo>
                  <a:cubicBezTo>
                    <a:pt x="1122" y="283"/>
                    <a:pt x="1112" y="290"/>
                    <a:pt x="1112" y="302"/>
                  </a:cubicBezTo>
                  <a:cubicBezTo>
                    <a:pt x="1112" y="313"/>
                    <a:pt x="1116" y="348"/>
                    <a:pt x="1124" y="354"/>
                  </a:cubicBezTo>
                  <a:cubicBezTo>
                    <a:pt x="1129" y="345"/>
                    <a:pt x="1133" y="330"/>
                    <a:pt x="1145" y="327"/>
                  </a:cubicBezTo>
                  <a:cubicBezTo>
                    <a:pt x="1144" y="319"/>
                    <a:pt x="1157" y="317"/>
                    <a:pt x="1157" y="311"/>
                  </a:cubicBezTo>
                  <a:cubicBezTo>
                    <a:pt x="1157" y="301"/>
                    <a:pt x="1167" y="299"/>
                    <a:pt x="1167" y="294"/>
                  </a:cubicBezTo>
                  <a:cubicBezTo>
                    <a:pt x="1167" y="290"/>
                    <a:pt x="1164" y="287"/>
                    <a:pt x="1167" y="281"/>
                  </a:cubicBezTo>
                  <a:cubicBezTo>
                    <a:pt x="1190" y="231"/>
                    <a:pt x="1211" y="258"/>
                    <a:pt x="1220" y="258"/>
                  </a:cubicBezTo>
                  <a:cubicBezTo>
                    <a:pt x="1245" y="258"/>
                    <a:pt x="1263" y="225"/>
                    <a:pt x="1286" y="225"/>
                  </a:cubicBezTo>
                  <a:cubicBezTo>
                    <a:pt x="1328" y="224"/>
                    <a:pt x="1294" y="208"/>
                    <a:pt x="1294" y="203"/>
                  </a:cubicBezTo>
                  <a:cubicBezTo>
                    <a:pt x="1294" y="191"/>
                    <a:pt x="1311" y="193"/>
                    <a:pt x="1315" y="186"/>
                  </a:cubicBezTo>
                  <a:cubicBezTo>
                    <a:pt x="1316" y="183"/>
                    <a:pt x="1313" y="176"/>
                    <a:pt x="1319" y="176"/>
                  </a:cubicBezTo>
                  <a:cubicBezTo>
                    <a:pt x="1337" y="176"/>
                    <a:pt x="1352" y="200"/>
                    <a:pt x="1365" y="200"/>
                  </a:cubicBezTo>
                  <a:cubicBezTo>
                    <a:pt x="1371" y="200"/>
                    <a:pt x="1372" y="190"/>
                    <a:pt x="1375" y="186"/>
                  </a:cubicBezTo>
                  <a:cubicBezTo>
                    <a:pt x="1380" y="180"/>
                    <a:pt x="1384" y="181"/>
                    <a:pt x="1392" y="178"/>
                  </a:cubicBezTo>
                  <a:cubicBezTo>
                    <a:pt x="1382" y="165"/>
                    <a:pt x="1348" y="157"/>
                    <a:pt x="1332" y="147"/>
                  </a:cubicBezTo>
                  <a:cubicBezTo>
                    <a:pt x="1309" y="134"/>
                    <a:pt x="1279" y="120"/>
                    <a:pt x="1246" y="120"/>
                  </a:cubicBezTo>
                  <a:cubicBezTo>
                    <a:pt x="1237" y="120"/>
                    <a:pt x="1230" y="122"/>
                    <a:pt x="1231" y="126"/>
                  </a:cubicBezTo>
                  <a:cubicBezTo>
                    <a:pt x="1240" y="154"/>
                    <a:pt x="1218" y="126"/>
                    <a:pt x="1213" y="126"/>
                  </a:cubicBezTo>
                  <a:cubicBezTo>
                    <a:pt x="1147" y="124"/>
                    <a:pt x="1147" y="124"/>
                    <a:pt x="1147" y="124"/>
                  </a:cubicBezTo>
                  <a:cubicBezTo>
                    <a:pt x="1143" y="109"/>
                    <a:pt x="1133" y="104"/>
                    <a:pt x="1114" y="104"/>
                  </a:cubicBezTo>
                  <a:cubicBezTo>
                    <a:pt x="1103" y="104"/>
                    <a:pt x="1087" y="108"/>
                    <a:pt x="1081" y="103"/>
                  </a:cubicBezTo>
                  <a:cubicBezTo>
                    <a:pt x="1075" y="98"/>
                    <a:pt x="1075" y="91"/>
                    <a:pt x="1066" y="88"/>
                  </a:cubicBezTo>
                  <a:cubicBezTo>
                    <a:pt x="1049" y="83"/>
                    <a:pt x="1030" y="78"/>
                    <a:pt x="1008" y="78"/>
                  </a:cubicBezTo>
                  <a:cubicBezTo>
                    <a:pt x="985" y="78"/>
                    <a:pt x="982" y="90"/>
                    <a:pt x="980" y="101"/>
                  </a:cubicBezTo>
                  <a:cubicBezTo>
                    <a:pt x="959" y="101"/>
                    <a:pt x="949" y="101"/>
                    <a:pt x="934" y="101"/>
                  </a:cubicBezTo>
                  <a:cubicBezTo>
                    <a:pt x="926" y="101"/>
                    <a:pt x="925" y="95"/>
                    <a:pt x="916" y="94"/>
                  </a:cubicBezTo>
                  <a:cubicBezTo>
                    <a:pt x="915" y="98"/>
                    <a:pt x="913" y="107"/>
                    <a:pt x="908" y="107"/>
                  </a:cubicBezTo>
                  <a:cubicBezTo>
                    <a:pt x="896" y="107"/>
                    <a:pt x="891" y="92"/>
                    <a:pt x="891" y="84"/>
                  </a:cubicBezTo>
                  <a:cubicBezTo>
                    <a:pt x="891" y="82"/>
                    <a:pt x="914" y="68"/>
                    <a:pt x="855" y="63"/>
                  </a:cubicBezTo>
                  <a:cubicBezTo>
                    <a:pt x="848" y="62"/>
                    <a:pt x="844" y="65"/>
                    <a:pt x="844" y="74"/>
                  </a:cubicBezTo>
                  <a:cubicBezTo>
                    <a:pt x="812" y="74"/>
                    <a:pt x="812" y="74"/>
                    <a:pt x="812" y="74"/>
                  </a:cubicBezTo>
                  <a:cubicBezTo>
                    <a:pt x="803" y="72"/>
                    <a:pt x="753" y="66"/>
                    <a:pt x="747" y="56"/>
                  </a:cubicBezTo>
                  <a:cubicBezTo>
                    <a:pt x="709" y="86"/>
                    <a:pt x="718" y="67"/>
                    <a:pt x="718" y="67"/>
                  </a:cubicBezTo>
                  <a:cubicBezTo>
                    <a:pt x="727" y="56"/>
                    <a:pt x="813" y="32"/>
                    <a:pt x="742" y="15"/>
                  </a:cubicBezTo>
                  <a:cubicBezTo>
                    <a:pt x="712" y="15"/>
                    <a:pt x="712" y="15"/>
                    <a:pt x="712" y="15"/>
                  </a:cubicBezTo>
                  <a:cubicBezTo>
                    <a:pt x="709" y="7"/>
                    <a:pt x="703" y="0"/>
                    <a:pt x="690" y="0"/>
                  </a:cubicBezTo>
                  <a:cubicBezTo>
                    <a:pt x="675" y="0"/>
                    <a:pt x="669" y="11"/>
                    <a:pt x="662" y="17"/>
                  </a:cubicBezTo>
                  <a:cubicBezTo>
                    <a:pt x="656" y="21"/>
                    <a:pt x="619" y="36"/>
                    <a:pt x="622" y="23"/>
                  </a:cubicBezTo>
                  <a:cubicBezTo>
                    <a:pt x="613" y="25"/>
                    <a:pt x="572" y="28"/>
                    <a:pt x="551" y="47"/>
                  </a:cubicBezTo>
                  <a:cubicBezTo>
                    <a:pt x="547" y="51"/>
                    <a:pt x="545" y="63"/>
                    <a:pt x="539" y="63"/>
                  </a:cubicBezTo>
                  <a:cubicBezTo>
                    <a:pt x="529" y="63"/>
                    <a:pt x="494" y="59"/>
                    <a:pt x="494" y="76"/>
                  </a:cubicBezTo>
                  <a:cubicBezTo>
                    <a:pt x="494" y="79"/>
                    <a:pt x="497" y="82"/>
                    <a:pt x="498" y="87"/>
                  </a:cubicBezTo>
                  <a:cubicBezTo>
                    <a:pt x="492" y="91"/>
                    <a:pt x="490" y="87"/>
                    <a:pt x="469" y="87"/>
                  </a:cubicBezTo>
                  <a:cubicBezTo>
                    <a:pt x="452" y="110"/>
                    <a:pt x="454" y="84"/>
                    <a:pt x="450" y="78"/>
                  </a:cubicBezTo>
                  <a:cubicBezTo>
                    <a:pt x="448" y="88"/>
                    <a:pt x="442" y="92"/>
                    <a:pt x="435" y="96"/>
                  </a:cubicBezTo>
                  <a:cubicBezTo>
                    <a:pt x="437" y="104"/>
                    <a:pt x="450" y="112"/>
                    <a:pt x="441" y="122"/>
                  </a:cubicBezTo>
                  <a:cubicBezTo>
                    <a:pt x="435" y="128"/>
                    <a:pt x="452" y="149"/>
                    <a:pt x="443" y="149"/>
                  </a:cubicBezTo>
                  <a:cubicBezTo>
                    <a:pt x="431" y="149"/>
                    <a:pt x="428" y="106"/>
                    <a:pt x="428" y="97"/>
                  </a:cubicBezTo>
                  <a:cubicBezTo>
                    <a:pt x="428" y="87"/>
                    <a:pt x="444" y="83"/>
                    <a:pt x="419" y="78"/>
                  </a:cubicBezTo>
                  <a:cubicBezTo>
                    <a:pt x="407" y="76"/>
                    <a:pt x="383" y="96"/>
                    <a:pt x="383" y="107"/>
                  </a:cubicBezTo>
                  <a:cubicBezTo>
                    <a:pt x="383" y="120"/>
                    <a:pt x="389" y="129"/>
                    <a:pt x="396" y="136"/>
                  </a:cubicBezTo>
                  <a:cubicBezTo>
                    <a:pt x="412" y="161"/>
                    <a:pt x="374" y="133"/>
                    <a:pt x="360" y="129"/>
                  </a:cubicBezTo>
                  <a:cubicBezTo>
                    <a:pt x="321" y="119"/>
                    <a:pt x="333" y="132"/>
                    <a:pt x="333" y="134"/>
                  </a:cubicBezTo>
                  <a:cubicBezTo>
                    <a:pt x="332" y="157"/>
                    <a:pt x="322" y="139"/>
                    <a:pt x="317" y="139"/>
                  </a:cubicBezTo>
                  <a:cubicBezTo>
                    <a:pt x="308" y="139"/>
                    <a:pt x="290" y="151"/>
                    <a:pt x="277" y="144"/>
                  </a:cubicBezTo>
                  <a:cubicBezTo>
                    <a:pt x="271" y="128"/>
                    <a:pt x="228" y="166"/>
                    <a:pt x="217" y="166"/>
                  </a:cubicBezTo>
                  <a:cubicBezTo>
                    <a:pt x="213" y="166"/>
                    <a:pt x="208" y="163"/>
                    <a:pt x="210" y="160"/>
                  </a:cubicBezTo>
                  <a:cubicBezTo>
                    <a:pt x="214" y="149"/>
                    <a:pt x="208" y="124"/>
                    <a:pt x="195" y="162"/>
                  </a:cubicBezTo>
                  <a:cubicBezTo>
                    <a:pt x="195" y="164"/>
                    <a:pt x="200" y="165"/>
                    <a:pt x="200" y="170"/>
                  </a:cubicBezTo>
                  <a:cubicBezTo>
                    <a:pt x="200" y="180"/>
                    <a:pt x="185" y="173"/>
                    <a:pt x="177" y="176"/>
                  </a:cubicBezTo>
                  <a:cubicBezTo>
                    <a:pt x="169" y="179"/>
                    <a:pt x="173" y="206"/>
                    <a:pt x="139" y="192"/>
                  </a:cubicBezTo>
                  <a:cubicBezTo>
                    <a:pt x="139" y="203"/>
                    <a:pt x="139" y="203"/>
                    <a:pt x="139" y="203"/>
                  </a:cubicBezTo>
                  <a:cubicBezTo>
                    <a:pt x="123" y="202"/>
                    <a:pt x="125" y="184"/>
                    <a:pt x="119" y="176"/>
                  </a:cubicBezTo>
                  <a:cubicBezTo>
                    <a:pt x="132" y="176"/>
                    <a:pt x="138" y="176"/>
                    <a:pt x="150" y="179"/>
                  </a:cubicBezTo>
                  <a:cubicBezTo>
                    <a:pt x="166" y="183"/>
                    <a:pt x="198" y="163"/>
                    <a:pt x="149" y="147"/>
                  </a:cubicBezTo>
                  <a:cubicBezTo>
                    <a:pt x="135" y="143"/>
                    <a:pt x="104" y="127"/>
                    <a:pt x="95" y="127"/>
                  </a:cubicBezTo>
                  <a:cubicBezTo>
                    <a:pt x="94" y="127"/>
                    <a:pt x="94" y="126"/>
                    <a:pt x="87" y="127"/>
                  </a:cubicBezTo>
                  <a:cubicBezTo>
                    <a:pt x="83" y="130"/>
                    <a:pt x="73" y="135"/>
                    <a:pt x="73" y="142"/>
                  </a:cubicBezTo>
                  <a:cubicBezTo>
                    <a:pt x="73" y="147"/>
                    <a:pt x="83" y="147"/>
                    <a:pt x="83" y="153"/>
                  </a:cubicBezTo>
                  <a:cubicBezTo>
                    <a:pt x="83" y="158"/>
                    <a:pt x="78" y="160"/>
                    <a:pt x="78" y="165"/>
                  </a:cubicBezTo>
                  <a:cubicBezTo>
                    <a:pt x="78" y="171"/>
                    <a:pt x="83" y="174"/>
                    <a:pt x="83" y="179"/>
                  </a:cubicBezTo>
                  <a:cubicBezTo>
                    <a:pt x="83" y="183"/>
                    <a:pt x="81" y="185"/>
                    <a:pt x="81" y="188"/>
                  </a:cubicBezTo>
                  <a:cubicBezTo>
                    <a:pt x="81" y="194"/>
                    <a:pt x="89" y="196"/>
                    <a:pt x="89" y="202"/>
                  </a:cubicBezTo>
                  <a:cubicBezTo>
                    <a:pt x="89" y="204"/>
                    <a:pt x="87" y="206"/>
                    <a:pt x="86" y="206"/>
                  </a:cubicBezTo>
                  <a:cubicBezTo>
                    <a:pt x="88" y="211"/>
                    <a:pt x="95" y="212"/>
                    <a:pt x="95" y="218"/>
                  </a:cubicBezTo>
                  <a:cubicBezTo>
                    <a:pt x="95" y="228"/>
                    <a:pt x="75" y="238"/>
                    <a:pt x="69" y="246"/>
                  </a:cubicBezTo>
                  <a:cubicBezTo>
                    <a:pt x="71" y="250"/>
                    <a:pt x="74" y="251"/>
                    <a:pt x="76" y="256"/>
                  </a:cubicBezTo>
                  <a:cubicBezTo>
                    <a:pt x="73" y="259"/>
                    <a:pt x="64" y="263"/>
                    <a:pt x="60" y="263"/>
                  </a:cubicBezTo>
                  <a:cubicBezTo>
                    <a:pt x="56" y="263"/>
                    <a:pt x="52" y="261"/>
                    <a:pt x="46" y="261"/>
                  </a:cubicBezTo>
                  <a:cubicBezTo>
                    <a:pt x="40" y="261"/>
                    <a:pt x="25" y="267"/>
                    <a:pt x="30" y="271"/>
                  </a:cubicBezTo>
                  <a:cubicBezTo>
                    <a:pt x="44" y="284"/>
                    <a:pt x="37" y="289"/>
                    <a:pt x="33" y="289"/>
                  </a:cubicBezTo>
                  <a:cubicBezTo>
                    <a:pt x="27" y="289"/>
                    <a:pt x="27" y="282"/>
                    <a:pt x="22" y="282"/>
                  </a:cubicBezTo>
                  <a:cubicBezTo>
                    <a:pt x="17" y="282"/>
                    <a:pt x="10" y="295"/>
                    <a:pt x="10" y="302"/>
                  </a:cubicBezTo>
                  <a:cubicBezTo>
                    <a:pt x="10" y="314"/>
                    <a:pt x="1" y="312"/>
                    <a:pt x="0" y="322"/>
                  </a:cubicBezTo>
                  <a:cubicBezTo>
                    <a:pt x="4" y="322"/>
                    <a:pt x="8" y="321"/>
                    <a:pt x="11" y="321"/>
                  </a:cubicBezTo>
                  <a:cubicBezTo>
                    <a:pt x="16" y="321"/>
                    <a:pt x="20" y="321"/>
                    <a:pt x="25" y="321"/>
                  </a:cubicBezTo>
                  <a:cubicBezTo>
                    <a:pt x="31" y="321"/>
                    <a:pt x="34" y="332"/>
                    <a:pt x="34" y="338"/>
                  </a:cubicBezTo>
                  <a:cubicBezTo>
                    <a:pt x="34" y="342"/>
                    <a:pt x="30" y="344"/>
                    <a:pt x="30" y="347"/>
                  </a:cubicBezTo>
                  <a:cubicBezTo>
                    <a:pt x="30" y="353"/>
                    <a:pt x="36" y="357"/>
                    <a:pt x="36" y="363"/>
                  </a:cubicBezTo>
                  <a:cubicBezTo>
                    <a:pt x="36" y="366"/>
                    <a:pt x="30" y="367"/>
                    <a:pt x="29" y="369"/>
                  </a:cubicBezTo>
                  <a:cubicBezTo>
                    <a:pt x="26" y="374"/>
                    <a:pt x="25" y="379"/>
                    <a:pt x="25" y="386"/>
                  </a:cubicBezTo>
                  <a:cubicBezTo>
                    <a:pt x="25" y="394"/>
                    <a:pt x="30" y="392"/>
                    <a:pt x="37" y="392"/>
                  </a:cubicBezTo>
                  <a:cubicBezTo>
                    <a:pt x="46" y="392"/>
                    <a:pt x="50" y="388"/>
                    <a:pt x="57" y="388"/>
                  </a:cubicBezTo>
                  <a:cubicBezTo>
                    <a:pt x="65" y="388"/>
                    <a:pt x="63" y="403"/>
                    <a:pt x="71" y="403"/>
                  </a:cubicBezTo>
                  <a:cubicBezTo>
                    <a:pt x="71" y="415"/>
                    <a:pt x="71" y="415"/>
                    <a:pt x="71" y="415"/>
                  </a:cubicBezTo>
                  <a:cubicBezTo>
                    <a:pt x="71" y="416"/>
                    <a:pt x="71" y="416"/>
                    <a:pt x="72" y="417"/>
                  </a:cubicBezTo>
                  <a:cubicBezTo>
                    <a:pt x="73" y="419"/>
                    <a:pt x="73" y="419"/>
                    <a:pt x="73" y="419"/>
                  </a:cubicBezTo>
                  <a:cubicBezTo>
                    <a:pt x="75" y="419"/>
                    <a:pt x="78" y="417"/>
                    <a:pt x="80" y="417"/>
                  </a:cubicBezTo>
                  <a:cubicBezTo>
                    <a:pt x="87" y="415"/>
                    <a:pt x="87" y="408"/>
                    <a:pt x="93" y="408"/>
                  </a:cubicBezTo>
                  <a:cubicBezTo>
                    <a:pt x="99" y="408"/>
                    <a:pt x="112" y="429"/>
                    <a:pt x="116" y="429"/>
                  </a:cubicBezTo>
                  <a:cubicBezTo>
                    <a:pt x="120" y="429"/>
                    <a:pt x="134" y="423"/>
                    <a:pt x="136" y="420"/>
                  </a:cubicBezTo>
                  <a:cubicBezTo>
                    <a:pt x="135" y="420"/>
                    <a:pt x="128" y="419"/>
                    <a:pt x="128" y="419"/>
                  </a:cubicBezTo>
                  <a:cubicBezTo>
                    <a:pt x="127" y="419"/>
                    <a:pt x="123" y="418"/>
                    <a:pt x="123" y="415"/>
                  </a:cubicBezTo>
                  <a:cubicBezTo>
                    <a:pt x="123" y="413"/>
                    <a:pt x="144" y="405"/>
                    <a:pt x="152" y="402"/>
                  </a:cubicBezTo>
                  <a:cubicBezTo>
                    <a:pt x="152" y="402"/>
                    <a:pt x="148" y="406"/>
                    <a:pt x="147" y="407"/>
                  </a:cubicBezTo>
                  <a:cubicBezTo>
                    <a:pt x="147" y="408"/>
                    <a:pt x="155" y="416"/>
                    <a:pt x="138" y="421"/>
                  </a:cubicBezTo>
                  <a:cubicBezTo>
                    <a:pt x="145" y="437"/>
                    <a:pt x="178" y="435"/>
                    <a:pt x="178" y="457"/>
                  </a:cubicBezTo>
                  <a:cubicBezTo>
                    <a:pt x="179" y="457"/>
                    <a:pt x="179" y="457"/>
                    <a:pt x="179" y="457"/>
                  </a:cubicBezTo>
                  <a:cubicBezTo>
                    <a:pt x="181" y="456"/>
                    <a:pt x="183" y="456"/>
                    <a:pt x="185" y="456"/>
                  </a:cubicBezTo>
                  <a:cubicBezTo>
                    <a:pt x="194" y="456"/>
                    <a:pt x="194" y="461"/>
                    <a:pt x="197" y="467"/>
                  </a:cubicBezTo>
                  <a:cubicBezTo>
                    <a:pt x="197" y="468"/>
                    <a:pt x="203" y="472"/>
                    <a:pt x="204" y="472"/>
                  </a:cubicBezTo>
                  <a:cubicBezTo>
                    <a:pt x="209" y="474"/>
                    <a:pt x="210" y="482"/>
                    <a:pt x="218" y="482"/>
                  </a:cubicBezTo>
                  <a:cubicBezTo>
                    <a:pt x="224" y="482"/>
                    <a:pt x="224" y="477"/>
                    <a:pt x="228" y="476"/>
                  </a:cubicBezTo>
                  <a:cubicBezTo>
                    <a:pt x="231" y="475"/>
                    <a:pt x="230" y="475"/>
                    <a:pt x="232" y="475"/>
                  </a:cubicBezTo>
                  <a:cubicBezTo>
                    <a:pt x="233" y="476"/>
                    <a:pt x="233" y="479"/>
                    <a:pt x="234" y="480"/>
                  </a:cubicBezTo>
                  <a:cubicBezTo>
                    <a:pt x="234" y="481"/>
                    <a:pt x="234" y="481"/>
                    <a:pt x="234" y="482"/>
                  </a:cubicBezTo>
                  <a:cubicBezTo>
                    <a:pt x="238" y="482"/>
                    <a:pt x="238" y="482"/>
                    <a:pt x="238" y="482"/>
                  </a:cubicBezTo>
                  <a:cubicBezTo>
                    <a:pt x="242" y="478"/>
                    <a:pt x="242" y="471"/>
                    <a:pt x="246" y="468"/>
                  </a:cubicBezTo>
                  <a:cubicBezTo>
                    <a:pt x="239" y="464"/>
                    <a:pt x="227" y="447"/>
                    <a:pt x="227" y="437"/>
                  </a:cubicBezTo>
                  <a:cubicBezTo>
                    <a:pt x="227" y="434"/>
                    <a:pt x="221" y="430"/>
                    <a:pt x="221" y="426"/>
                  </a:cubicBezTo>
                  <a:cubicBezTo>
                    <a:pt x="221" y="424"/>
                    <a:pt x="226" y="414"/>
                    <a:pt x="228" y="412"/>
                  </a:cubicBezTo>
                  <a:cubicBezTo>
                    <a:pt x="229" y="413"/>
                    <a:pt x="238" y="408"/>
                    <a:pt x="238" y="408"/>
                  </a:cubicBezTo>
                  <a:cubicBezTo>
                    <a:pt x="246" y="405"/>
                    <a:pt x="250" y="403"/>
                    <a:pt x="260" y="403"/>
                  </a:cubicBezTo>
                  <a:cubicBezTo>
                    <a:pt x="275" y="403"/>
                    <a:pt x="278" y="410"/>
                    <a:pt x="284" y="419"/>
                  </a:cubicBezTo>
                  <a:cubicBezTo>
                    <a:pt x="279" y="422"/>
                    <a:pt x="274" y="419"/>
                    <a:pt x="269" y="419"/>
                  </a:cubicBezTo>
                  <a:cubicBezTo>
                    <a:pt x="261" y="419"/>
                    <a:pt x="249" y="427"/>
                    <a:pt x="248" y="426"/>
                  </a:cubicBezTo>
                  <a:cubicBezTo>
                    <a:pt x="249" y="432"/>
                    <a:pt x="253" y="432"/>
                    <a:pt x="255" y="435"/>
                  </a:cubicBezTo>
                  <a:cubicBezTo>
                    <a:pt x="260" y="444"/>
                    <a:pt x="268" y="448"/>
                    <a:pt x="268" y="459"/>
                  </a:cubicBezTo>
                  <a:cubicBezTo>
                    <a:pt x="271" y="458"/>
                    <a:pt x="276" y="455"/>
                    <a:pt x="278" y="455"/>
                  </a:cubicBezTo>
                  <a:cubicBezTo>
                    <a:pt x="278" y="459"/>
                    <a:pt x="283" y="462"/>
                    <a:pt x="283" y="466"/>
                  </a:cubicBezTo>
                  <a:cubicBezTo>
                    <a:pt x="274" y="466"/>
                    <a:pt x="274" y="466"/>
                    <a:pt x="274" y="466"/>
                  </a:cubicBezTo>
                  <a:cubicBezTo>
                    <a:pt x="272" y="466"/>
                    <a:pt x="269" y="469"/>
                    <a:pt x="269" y="473"/>
                  </a:cubicBezTo>
                  <a:cubicBezTo>
                    <a:pt x="275" y="474"/>
                    <a:pt x="279" y="480"/>
                    <a:pt x="279" y="485"/>
                  </a:cubicBezTo>
                  <a:cubicBezTo>
                    <a:pt x="279" y="488"/>
                    <a:pt x="277" y="489"/>
                    <a:pt x="277" y="492"/>
                  </a:cubicBezTo>
                  <a:cubicBezTo>
                    <a:pt x="277" y="494"/>
                    <a:pt x="279" y="497"/>
                    <a:pt x="279" y="498"/>
                  </a:cubicBezTo>
                  <a:cubicBezTo>
                    <a:pt x="279" y="495"/>
                    <a:pt x="283" y="495"/>
                    <a:pt x="285" y="494"/>
                  </a:cubicBezTo>
                  <a:cubicBezTo>
                    <a:pt x="289" y="493"/>
                    <a:pt x="288" y="492"/>
                    <a:pt x="291" y="491"/>
                  </a:cubicBezTo>
                  <a:cubicBezTo>
                    <a:pt x="296" y="489"/>
                    <a:pt x="300" y="490"/>
                    <a:pt x="304" y="487"/>
                  </a:cubicBezTo>
                  <a:cubicBezTo>
                    <a:pt x="310" y="491"/>
                    <a:pt x="314" y="491"/>
                    <a:pt x="320" y="493"/>
                  </a:cubicBezTo>
                  <a:cubicBezTo>
                    <a:pt x="327" y="495"/>
                    <a:pt x="329" y="501"/>
                    <a:pt x="337" y="501"/>
                  </a:cubicBezTo>
                  <a:cubicBezTo>
                    <a:pt x="338" y="503"/>
                    <a:pt x="339" y="504"/>
                    <a:pt x="340" y="505"/>
                  </a:cubicBezTo>
                  <a:cubicBezTo>
                    <a:pt x="341" y="508"/>
                    <a:pt x="340" y="511"/>
                    <a:pt x="341" y="515"/>
                  </a:cubicBezTo>
                  <a:cubicBezTo>
                    <a:pt x="344" y="512"/>
                    <a:pt x="347" y="517"/>
                    <a:pt x="350" y="517"/>
                  </a:cubicBezTo>
                  <a:cubicBezTo>
                    <a:pt x="353" y="517"/>
                    <a:pt x="355" y="514"/>
                    <a:pt x="356" y="512"/>
                  </a:cubicBezTo>
                  <a:cubicBezTo>
                    <a:pt x="359" y="510"/>
                    <a:pt x="362" y="510"/>
                    <a:pt x="364" y="507"/>
                  </a:cubicBezTo>
                  <a:cubicBezTo>
                    <a:pt x="369" y="503"/>
                    <a:pt x="370" y="495"/>
                    <a:pt x="377" y="495"/>
                  </a:cubicBezTo>
                  <a:cubicBezTo>
                    <a:pt x="380" y="495"/>
                    <a:pt x="379" y="496"/>
                    <a:pt x="382" y="496"/>
                  </a:cubicBezTo>
                  <a:cubicBezTo>
                    <a:pt x="382" y="500"/>
                    <a:pt x="389" y="497"/>
                    <a:pt x="391" y="497"/>
                  </a:cubicBezTo>
                  <a:cubicBezTo>
                    <a:pt x="393" y="497"/>
                    <a:pt x="394" y="501"/>
                    <a:pt x="396" y="501"/>
                  </a:cubicBezTo>
                  <a:cubicBezTo>
                    <a:pt x="402" y="501"/>
                    <a:pt x="406" y="497"/>
                    <a:pt x="409" y="493"/>
                  </a:cubicBezTo>
                  <a:cubicBezTo>
                    <a:pt x="409" y="494"/>
                    <a:pt x="410" y="493"/>
                    <a:pt x="410" y="493"/>
                  </a:cubicBezTo>
                  <a:cubicBezTo>
                    <a:pt x="413" y="493"/>
                    <a:pt x="414" y="487"/>
                    <a:pt x="420" y="487"/>
                  </a:cubicBezTo>
                  <a:cubicBezTo>
                    <a:pt x="426" y="487"/>
                    <a:pt x="419" y="501"/>
                    <a:pt x="426" y="501"/>
                  </a:cubicBezTo>
                  <a:cubicBezTo>
                    <a:pt x="433" y="501"/>
                    <a:pt x="435" y="497"/>
                    <a:pt x="441" y="497"/>
                  </a:cubicBezTo>
                  <a:cubicBezTo>
                    <a:pt x="444" y="497"/>
                    <a:pt x="447" y="497"/>
                    <a:pt x="450" y="497"/>
                  </a:cubicBezTo>
                  <a:cubicBezTo>
                    <a:pt x="451" y="496"/>
                    <a:pt x="451" y="496"/>
                    <a:pt x="451" y="496"/>
                  </a:cubicBezTo>
                  <a:cubicBezTo>
                    <a:pt x="450" y="489"/>
                    <a:pt x="448" y="488"/>
                    <a:pt x="441" y="486"/>
                  </a:cubicBezTo>
                  <a:cubicBezTo>
                    <a:pt x="442" y="480"/>
                    <a:pt x="448" y="467"/>
                    <a:pt x="452" y="467"/>
                  </a:cubicBezTo>
                  <a:cubicBezTo>
                    <a:pt x="479" y="467"/>
                    <a:pt x="497" y="454"/>
                    <a:pt x="497" y="421"/>
                  </a:cubicBezTo>
                  <a:cubicBezTo>
                    <a:pt x="511" y="419"/>
                    <a:pt x="512" y="402"/>
                    <a:pt x="521" y="403"/>
                  </a:cubicBezTo>
                  <a:cubicBezTo>
                    <a:pt x="544" y="406"/>
                    <a:pt x="535" y="390"/>
                    <a:pt x="540" y="386"/>
                  </a:cubicBezTo>
                  <a:cubicBezTo>
                    <a:pt x="551" y="375"/>
                    <a:pt x="569" y="375"/>
                    <a:pt x="583" y="367"/>
                  </a:cubicBezTo>
                  <a:cubicBezTo>
                    <a:pt x="585" y="366"/>
                    <a:pt x="590" y="360"/>
                    <a:pt x="594" y="360"/>
                  </a:cubicBezTo>
                  <a:cubicBezTo>
                    <a:pt x="602" y="360"/>
                    <a:pt x="614" y="368"/>
                    <a:pt x="626" y="368"/>
                  </a:cubicBezTo>
                  <a:cubicBezTo>
                    <a:pt x="642" y="368"/>
                    <a:pt x="638" y="347"/>
                    <a:pt x="647" y="347"/>
                  </a:cubicBezTo>
                  <a:cubicBezTo>
                    <a:pt x="653" y="347"/>
                    <a:pt x="670" y="350"/>
                    <a:pt x="672" y="354"/>
                  </a:cubicBezTo>
                  <a:cubicBezTo>
                    <a:pt x="678" y="373"/>
                    <a:pt x="690" y="363"/>
                    <a:pt x="698" y="363"/>
                  </a:cubicBezTo>
                  <a:cubicBezTo>
                    <a:pt x="715" y="363"/>
                    <a:pt x="721" y="377"/>
                    <a:pt x="739" y="377"/>
                  </a:cubicBezTo>
                  <a:cubicBezTo>
                    <a:pt x="755" y="377"/>
                    <a:pt x="776" y="362"/>
                    <a:pt x="797" y="370"/>
                  </a:cubicBezTo>
                  <a:cubicBezTo>
                    <a:pt x="824" y="380"/>
                    <a:pt x="811" y="332"/>
                    <a:pt x="847" y="332"/>
                  </a:cubicBezTo>
                  <a:cubicBezTo>
                    <a:pt x="872" y="332"/>
                    <a:pt x="871" y="353"/>
                    <a:pt x="881" y="368"/>
                  </a:cubicBezTo>
                  <a:cubicBezTo>
                    <a:pt x="885" y="374"/>
                    <a:pt x="898" y="375"/>
                    <a:pt x="903" y="380"/>
                  </a:cubicBezTo>
                  <a:cubicBezTo>
                    <a:pt x="906" y="384"/>
                    <a:pt x="910" y="394"/>
                    <a:pt x="919" y="394"/>
                  </a:cubicBezTo>
                  <a:cubicBezTo>
                    <a:pt x="928" y="394"/>
                    <a:pt x="930" y="386"/>
                    <a:pt x="941" y="386"/>
                  </a:cubicBezTo>
                  <a:cubicBezTo>
                    <a:pt x="941" y="393"/>
                    <a:pt x="941" y="393"/>
                    <a:pt x="941" y="393"/>
                  </a:cubicBezTo>
                  <a:cubicBezTo>
                    <a:pt x="935" y="399"/>
                    <a:pt x="933" y="414"/>
                    <a:pt x="926" y="419"/>
                  </a:cubicBezTo>
                  <a:cubicBezTo>
                    <a:pt x="919" y="422"/>
                    <a:pt x="908" y="423"/>
                    <a:pt x="911" y="426"/>
                  </a:cubicBezTo>
                  <a:cubicBezTo>
                    <a:pt x="921" y="432"/>
                    <a:pt x="910" y="444"/>
                    <a:pt x="910" y="4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1" name="Freeform 64">
              <a:extLst>
                <a:ext uri="{FF2B5EF4-FFF2-40B4-BE49-F238E27FC236}">
                  <a16:creationId xmlns:a16="http://schemas.microsoft.com/office/drawing/2014/main" id="{4DA1168E-7321-4441-9AD9-C1157BEC1E7D}"/>
                </a:ext>
              </a:extLst>
            </p:cNvPr>
            <p:cNvSpPr/>
            <p:nvPr/>
          </p:nvSpPr>
          <p:spPr bwMode="auto">
            <a:xfrm>
              <a:off x="7500629" y="2401720"/>
              <a:ext cx="1467780" cy="937205"/>
            </a:xfrm>
            <a:custGeom>
              <a:avLst/>
              <a:gdLst>
                <a:gd name="T0" fmla="*/ 381 w 500"/>
                <a:gd name="T1" fmla="*/ 200 h 317"/>
                <a:gd name="T2" fmla="*/ 373 w 500"/>
                <a:gd name="T3" fmla="*/ 188 h 317"/>
                <a:gd name="T4" fmla="*/ 399 w 500"/>
                <a:gd name="T5" fmla="*/ 167 h 317"/>
                <a:gd name="T6" fmla="*/ 383 w 500"/>
                <a:gd name="T7" fmla="*/ 161 h 317"/>
                <a:gd name="T8" fmla="*/ 371 w 500"/>
                <a:gd name="T9" fmla="*/ 167 h 317"/>
                <a:gd name="T10" fmla="*/ 359 w 500"/>
                <a:gd name="T11" fmla="*/ 154 h 317"/>
                <a:gd name="T12" fmla="*/ 384 w 500"/>
                <a:gd name="T13" fmla="*/ 136 h 317"/>
                <a:gd name="T14" fmla="*/ 394 w 500"/>
                <a:gd name="T15" fmla="*/ 138 h 317"/>
                <a:gd name="T16" fmla="*/ 412 w 500"/>
                <a:gd name="T17" fmla="*/ 141 h 317"/>
                <a:gd name="T18" fmla="*/ 422 w 500"/>
                <a:gd name="T19" fmla="*/ 151 h 317"/>
                <a:gd name="T20" fmla="*/ 421 w 500"/>
                <a:gd name="T21" fmla="*/ 162 h 317"/>
                <a:gd name="T22" fmla="*/ 433 w 500"/>
                <a:gd name="T23" fmla="*/ 166 h 317"/>
                <a:gd name="T24" fmla="*/ 428 w 500"/>
                <a:gd name="T25" fmla="*/ 173 h 317"/>
                <a:gd name="T26" fmla="*/ 433 w 500"/>
                <a:gd name="T27" fmla="*/ 180 h 317"/>
                <a:gd name="T28" fmla="*/ 432 w 500"/>
                <a:gd name="T29" fmla="*/ 189 h 317"/>
                <a:gd name="T30" fmla="*/ 434 w 500"/>
                <a:gd name="T31" fmla="*/ 193 h 317"/>
                <a:gd name="T32" fmla="*/ 449 w 500"/>
                <a:gd name="T33" fmla="*/ 187 h 317"/>
                <a:gd name="T34" fmla="*/ 444 w 500"/>
                <a:gd name="T35" fmla="*/ 152 h 317"/>
                <a:gd name="T36" fmla="*/ 448 w 500"/>
                <a:gd name="T37" fmla="*/ 137 h 317"/>
                <a:gd name="T38" fmla="*/ 469 w 500"/>
                <a:gd name="T39" fmla="*/ 112 h 317"/>
                <a:gd name="T40" fmla="*/ 485 w 500"/>
                <a:gd name="T41" fmla="*/ 87 h 317"/>
                <a:gd name="T42" fmla="*/ 500 w 500"/>
                <a:gd name="T43" fmla="*/ 54 h 317"/>
                <a:gd name="T44" fmla="*/ 462 w 500"/>
                <a:gd name="T45" fmla="*/ 48 h 317"/>
                <a:gd name="T46" fmla="*/ 406 w 500"/>
                <a:gd name="T47" fmla="*/ 0 h 317"/>
                <a:gd name="T48" fmla="*/ 298 w 500"/>
                <a:gd name="T49" fmla="*/ 45 h 317"/>
                <a:gd name="T50" fmla="*/ 231 w 500"/>
                <a:gd name="T51" fmla="*/ 22 h 317"/>
                <a:gd name="T52" fmla="*/ 185 w 500"/>
                <a:gd name="T53" fmla="*/ 36 h 317"/>
                <a:gd name="T54" fmla="*/ 142 w 500"/>
                <a:gd name="T55" fmla="*/ 35 h 317"/>
                <a:gd name="T56" fmla="*/ 80 w 500"/>
                <a:gd name="T57" fmla="*/ 71 h 317"/>
                <a:gd name="T58" fmla="*/ 11 w 500"/>
                <a:gd name="T59" fmla="*/ 135 h 317"/>
                <a:gd name="T60" fmla="*/ 10 w 500"/>
                <a:gd name="T61" fmla="*/ 164 h 317"/>
                <a:gd name="T62" fmla="*/ 16 w 500"/>
                <a:gd name="T63" fmla="*/ 170 h 317"/>
                <a:gd name="T64" fmla="*/ 33 w 500"/>
                <a:gd name="T65" fmla="*/ 183 h 317"/>
                <a:gd name="T66" fmla="*/ 54 w 500"/>
                <a:gd name="T67" fmla="*/ 186 h 317"/>
                <a:gd name="T68" fmla="*/ 47 w 500"/>
                <a:gd name="T69" fmla="*/ 207 h 317"/>
                <a:gd name="T70" fmla="*/ 41 w 500"/>
                <a:gd name="T71" fmla="*/ 213 h 317"/>
                <a:gd name="T72" fmla="*/ 47 w 500"/>
                <a:gd name="T73" fmla="*/ 223 h 317"/>
                <a:gd name="T74" fmla="*/ 72 w 500"/>
                <a:gd name="T75" fmla="*/ 233 h 317"/>
                <a:gd name="T76" fmla="*/ 86 w 500"/>
                <a:gd name="T77" fmla="*/ 243 h 317"/>
                <a:gd name="T78" fmla="*/ 104 w 500"/>
                <a:gd name="T79" fmla="*/ 251 h 317"/>
                <a:gd name="T80" fmla="*/ 121 w 500"/>
                <a:gd name="T81" fmla="*/ 249 h 317"/>
                <a:gd name="T82" fmla="*/ 136 w 500"/>
                <a:gd name="T83" fmla="*/ 248 h 317"/>
                <a:gd name="T84" fmla="*/ 166 w 500"/>
                <a:gd name="T85" fmla="*/ 243 h 317"/>
                <a:gd name="T86" fmla="*/ 179 w 500"/>
                <a:gd name="T87" fmla="*/ 239 h 317"/>
                <a:gd name="T88" fmla="*/ 183 w 500"/>
                <a:gd name="T89" fmla="*/ 236 h 317"/>
                <a:gd name="T90" fmla="*/ 205 w 500"/>
                <a:gd name="T91" fmla="*/ 261 h 317"/>
                <a:gd name="T92" fmla="*/ 199 w 500"/>
                <a:gd name="T93" fmla="*/ 286 h 317"/>
                <a:gd name="T94" fmla="*/ 211 w 500"/>
                <a:gd name="T95" fmla="*/ 293 h 317"/>
                <a:gd name="T96" fmla="*/ 225 w 500"/>
                <a:gd name="T97" fmla="*/ 305 h 317"/>
                <a:gd name="T98" fmla="*/ 228 w 500"/>
                <a:gd name="T99" fmla="*/ 308 h 317"/>
                <a:gd name="T100" fmla="*/ 230 w 500"/>
                <a:gd name="T101" fmla="*/ 298 h 317"/>
                <a:gd name="T102" fmla="*/ 247 w 500"/>
                <a:gd name="T103" fmla="*/ 296 h 317"/>
                <a:gd name="T104" fmla="*/ 270 w 500"/>
                <a:gd name="T105" fmla="*/ 295 h 317"/>
                <a:gd name="T106" fmla="*/ 280 w 500"/>
                <a:gd name="T107" fmla="*/ 306 h 317"/>
                <a:gd name="T108" fmla="*/ 296 w 500"/>
                <a:gd name="T109" fmla="*/ 317 h 317"/>
                <a:gd name="T110" fmla="*/ 309 w 500"/>
                <a:gd name="T111" fmla="*/ 307 h 317"/>
                <a:gd name="T112" fmla="*/ 327 w 500"/>
                <a:gd name="T113" fmla="*/ 296 h 317"/>
                <a:gd name="T114" fmla="*/ 359 w 500"/>
                <a:gd name="T115" fmla="*/ 286 h 317"/>
                <a:gd name="T116" fmla="*/ 375 w 500"/>
                <a:gd name="T117" fmla="*/ 265 h 317"/>
                <a:gd name="T118" fmla="*/ 393 w 500"/>
                <a:gd name="T119" fmla="*/ 231 h 317"/>
                <a:gd name="T120" fmla="*/ 381 w 500"/>
                <a:gd name="T121" fmla="*/ 20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0" h="317">
                  <a:moveTo>
                    <a:pt x="381" y="200"/>
                  </a:moveTo>
                  <a:cubicBezTo>
                    <a:pt x="381" y="200"/>
                    <a:pt x="381" y="200"/>
                    <a:pt x="381" y="200"/>
                  </a:cubicBezTo>
                  <a:cubicBezTo>
                    <a:pt x="381" y="200"/>
                    <a:pt x="381" y="196"/>
                    <a:pt x="381" y="195"/>
                  </a:cubicBezTo>
                  <a:cubicBezTo>
                    <a:pt x="378" y="194"/>
                    <a:pt x="373" y="192"/>
                    <a:pt x="373" y="188"/>
                  </a:cubicBezTo>
                  <a:cubicBezTo>
                    <a:pt x="373" y="184"/>
                    <a:pt x="378" y="184"/>
                    <a:pt x="379" y="180"/>
                  </a:cubicBezTo>
                  <a:cubicBezTo>
                    <a:pt x="381" y="173"/>
                    <a:pt x="394" y="173"/>
                    <a:pt x="399" y="167"/>
                  </a:cubicBezTo>
                  <a:cubicBezTo>
                    <a:pt x="397" y="164"/>
                    <a:pt x="393" y="167"/>
                    <a:pt x="389" y="164"/>
                  </a:cubicBezTo>
                  <a:cubicBezTo>
                    <a:pt x="387" y="163"/>
                    <a:pt x="386" y="161"/>
                    <a:pt x="383" y="161"/>
                  </a:cubicBezTo>
                  <a:cubicBezTo>
                    <a:pt x="380" y="161"/>
                    <a:pt x="380" y="167"/>
                    <a:pt x="379" y="167"/>
                  </a:cubicBezTo>
                  <a:cubicBezTo>
                    <a:pt x="376" y="167"/>
                    <a:pt x="373" y="168"/>
                    <a:pt x="371" y="167"/>
                  </a:cubicBezTo>
                  <a:cubicBezTo>
                    <a:pt x="368" y="164"/>
                    <a:pt x="369" y="161"/>
                    <a:pt x="365" y="159"/>
                  </a:cubicBezTo>
                  <a:cubicBezTo>
                    <a:pt x="364" y="158"/>
                    <a:pt x="359" y="157"/>
                    <a:pt x="359" y="154"/>
                  </a:cubicBezTo>
                  <a:cubicBezTo>
                    <a:pt x="359" y="148"/>
                    <a:pt x="368" y="150"/>
                    <a:pt x="372" y="147"/>
                  </a:cubicBezTo>
                  <a:cubicBezTo>
                    <a:pt x="375" y="144"/>
                    <a:pt x="382" y="140"/>
                    <a:pt x="384" y="136"/>
                  </a:cubicBezTo>
                  <a:cubicBezTo>
                    <a:pt x="385" y="136"/>
                    <a:pt x="386" y="133"/>
                    <a:pt x="389" y="133"/>
                  </a:cubicBezTo>
                  <a:cubicBezTo>
                    <a:pt x="391" y="133"/>
                    <a:pt x="394" y="136"/>
                    <a:pt x="394" y="138"/>
                  </a:cubicBezTo>
                  <a:cubicBezTo>
                    <a:pt x="394" y="143"/>
                    <a:pt x="389" y="145"/>
                    <a:pt x="389" y="150"/>
                  </a:cubicBezTo>
                  <a:cubicBezTo>
                    <a:pt x="397" y="150"/>
                    <a:pt x="403" y="141"/>
                    <a:pt x="412" y="141"/>
                  </a:cubicBezTo>
                  <a:cubicBezTo>
                    <a:pt x="416" y="141"/>
                    <a:pt x="417" y="144"/>
                    <a:pt x="422" y="144"/>
                  </a:cubicBezTo>
                  <a:cubicBezTo>
                    <a:pt x="420" y="147"/>
                    <a:pt x="422" y="147"/>
                    <a:pt x="422" y="151"/>
                  </a:cubicBezTo>
                  <a:cubicBezTo>
                    <a:pt x="422" y="154"/>
                    <a:pt x="418" y="153"/>
                    <a:pt x="418" y="157"/>
                  </a:cubicBezTo>
                  <a:cubicBezTo>
                    <a:pt x="418" y="158"/>
                    <a:pt x="419" y="162"/>
                    <a:pt x="421" y="162"/>
                  </a:cubicBezTo>
                  <a:cubicBezTo>
                    <a:pt x="422" y="162"/>
                    <a:pt x="423" y="160"/>
                    <a:pt x="425" y="160"/>
                  </a:cubicBezTo>
                  <a:cubicBezTo>
                    <a:pt x="429" y="160"/>
                    <a:pt x="433" y="163"/>
                    <a:pt x="433" y="166"/>
                  </a:cubicBezTo>
                  <a:cubicBezTo>
                    <a:pt x="433" y="168"/>
                    <a:pt x="431" y="170"/>
                    <a:pt x="428" y="170"/>
                  </a:cubicBezTo>
                  <a:cubicBezTo>
                    <a:pt x="428" y="173"/>
                    <a:pt x="428" y="173"/>
                    <a:pt x="428" y="173"/>
                  </a:cubicBezTo>
                  <a:cubicBezTo>
                    <a:pt x="429" y="173"/>
                    <a:pt x="430" y="174"/>
                    <a:pt x="431" y="175"/>
                  </a:cubicBezTo>
                  <a:cubicBezTo>
                    <a:pt x="431" y="176"/>
                    <a:pt x="433" y="178"/>
                    <a:pt x="433" y="180"/>
                  </a:cubicBezTo>
                  <a:cubicBezTo>
                    <a:pt x="433" y="180"/>
                    <a:pt x="430" y="184"/>
                    <a:pt x="430" y="186"/>
                  </a:cubicBezTo>
                  <a:cubicBezTo>
                    <a:pt x="430" y="187"/>
                    <a:pt x="430" y="189"/>
                    <a:pt x="432" y="189"/>
                  </a:cubicBezTo>
                  <a:cubicBezTo>
                    <a:pt x="431" y="190"/>
                    <a:pt x="430" y="191"/>
                    <a:pt x="430" y="193"/>
                  </a:cubicBezTo>
                  <a:cubicBezTo>
                    <a:pt x="434" y="193"/>
                    <a:pt x="434" y="193"/>
                    <a:pt x="434" y="193"/>
                  </a:cubicBezTo>
                  <a:cubicBezTo>
                    <a:pt x="436" y="191"/>
                    <a:pt x="436" y="191"/>
                    <a:pt x="440" y="190"/>
                  </a:cubicBezTo>
                  <a:cubicBezTo>
                    <a:pt x="440" y="188"/>
                    <a:pt x="447" y="187"/>
                    <a:pt x="449" y="187"/>
                  </a:cubicBezTo>
                  <a:cubicBezTo>
                    <a:pt x="453" y="186"/>
                    <a:pt x="455" y="182"/>
                    <a:pt x="455" y="176"/>
                  </a:cubicBezTo>
                  <a:cubicBezTo>
                    <a:pt x="455" y="165"/>
                    <a:pt x="450" y="158"/>
                    <a:pt x="444" y="152"/>
                  </a:cubicBezTo>
                  <a:cubicBezTo>
                    <a:pt x="441" y="149"/>
                    <a:pt x="439" y="147"/>
                    <a:pt x="439" y="142"/>
                  </a:cubicBezTo>
                  <a:cubicBezTo>
                    <a:pt x="443" y="142"/>
                    <a:pt x="445" y="140"/>
                    <a:pt x="448" y="137"/>
                  </a:cubicBezTo>
                  <a:cubicBezTo>
                    <a:pt x="450" y="135"/>
                    <a:pt x="455" y="132"/>
                    <a:pt x="456" y="130"/>
                  </a:cubicBezTo>
                  <a:cubicBezTo>
                    <a:pt x="460" y="122"/>
                    <a:pt x="462" y="118"/>
                    <a:pt x="469" y="112"/>
                  </a:cubicBezTo>
                  <a:cubicBezTo>
                    <a:pt x="469" y="112"/>
                    <a:pt x="480" y="100"/>
                    <a:pt x="470" y="94"/>
                  </a:cubicBezTo>
                  <a:cubicBezTo>
                    <a:pt x="467" y="91"/>
                    <a:pt x="478" y="90"/>
                    <a:pt x="485" y="87"/>
                  </a:cubicBezTo>
                  <a:cubicBezTo>
                    <a:pt x="492" y="82"/>
                    <a:pt x="494" y="67"/>
                    <a:pt x="500" y="61"/>
                  </a:cubicBezTo>
                  <a:cubicBezTo>
                    <a:pt x="500" y="54"/>
                    <a:pt x="500" y="54"/>
                    <a:pt x="500" y="54"/>
                  </a:cubicBezTo>
                  <a:cubicBezTo>
                    <a:pt x="489" y="54"/>
                    <a:pt x="487" y="62"/>
                    <a:pt x="478" y="62"/>
                  </a:cubicBezTo>
                  <a:cubicBezTo>
                    <a:pt x="469" y="62"/>
                    <a:pt x="465" y="52"/>
                    <a:pt x="462" y="48"/>
                  </a:cubicBezTo>
                  <a:cubicBezTo>
                    <a:pt x="457" y="43"/>
                    <a:pt x="444" y="42"/>
                    <a:pt x="440" y="36"/>
                  </a:cubicBezTo>
                  <a:cubicBezTo>
                    <a:pt x="430" y="21"/>
                    <a:pt x="431" y="0"/>
                    <a:pt x="406" y="0"/>
                  </a:cubicBezTo>
                  <a:cubicBezTo>
                    <a:pt x="370" y="0"/>
                    <a:pt x="383" y="48"/>
                    <a:pt x="356" y="38"/>
                  </a:cubicBezTo>
                  <a:cubicBezTo>
                    <a:pt x="335" y="30"/>
                    <a:pt x="314" y="45"/>
                    <a:pt x="298" y="45"/>
                  </a:cubicBezTo>
                  <a:cubicBezTo>
                    <a:pt x="280" y="45"/>
                    <a:pt x="274" y="31"/>
                    <a:pt x="257" y="31"/>
                  </a:cubicBezTo>
                  <a:cubicBezTo>
                    <a:pt x="249" y="31"/>
                    <a:pt x="237" y="41"/>
                    <a:pt x="231" y="22"/>
                  </a:cubicBezTo>
                  <a:cubicBezTo>
                    <a:pt x="229" y="18"/>
                    <a:pt x="212" y="15"/>
                    <a:pt x="206" y="15"/>
                  </a:cubicBezTo>
                  <a:cubicBezTo>
                    <a:pt x="197" y="15"/>
                    <a:pt x="201" y="36"/>
                    <a:pt x="185" y="36"/>
                  </a:cubicBezTo>
                  <a:cubicBezTo>
                    <a:pt x="173" y="36"/>
                    <a:pt x="161" y="28"/>
                    <a:pt x="153" y="28"/>
                  </a:cubicBezTo>
                  <a:cubicBezTo>
                    <a:pt x="149" y="28"/>
                    <a:pt x="144" y="34"/>
                    <a:pt x="142" y="35"/>
                  </a:cubicBezTo>
                  <a:cubicBezTo>
                    <a:pt x="128" y="43"/>
                    <a:pt x="110" y="43"/>
                    <a:pt x="99" y="54"/>
                  </a:cubicBezTo>
                  <a:cubicBezTo>
                    <a:pt x="94" y="58"/>
                    <a:pt x="103" y="74"/>
                    <a:pt x="80" y="71"/>
                  </a:cubicBezTo>
                  <a:cubicBezTo>
                    <a:pt x="71" y="70"/>
                    <a:pt x="70" y="87"/>
                    <a:pt x="56" y="89"/>
                  </a:cubicBezTo>
                  <a:cubicBezTo>
                    <a:pt x="56" y="122"/>
                    <a:pt x="38" y="135"/>
                    <a:pt x="11" y="135"/>
                  </a:cubicBezTo>
                  <a:cubicBezTo>
                    <a:pt x="7" y="135"/>
                    <a:pt x="1" y="148"/>
                    <a:pt x="0" y="154"/>
                  </a:cubicBezTo>
                  <a:cubicBezTo>
                    <a:pt x="7" y="156"/>
                    <a:pt x="9" y="157"/>
                    <a:pt x="10" y="164"/>
                  </a:cubicBezTo>
                  <a:cubicBezTo>
                    <a:pt x="9" y="165"/>
                    <a:pt x="9" y="165"/>
                    <a:pt x="9" y="165"/>
                  </a:cubicBezTo>
                  <a:cubicBezTo>
                    <a:pt x="9" y="170"/>
                    <a:pt x="12" y="169"/>
                    <a:pt x="16" y="170"/>
                  </a:cubicBezTo>
                  <a:cubicBezTo>
                    <a:pt x="20" y="171"/>
                    <a:pt x="18" y="175"/>
                    <a:pt x="20" y="177"/>
                  </a:cubicBezTo>
                  <a:cubicBezTo>
                    <a:pt x="24" y="181"/>
                    <a:pt x="27" y="181"/>
                    <a:pt x="33" y="183"/>
                  </a:cubicBezTo>
                  <a:cubicBezTo>
                    <a:pt x="38" y="182"/>
                    <a:pt x="40" y="178"/>
                    <a:pt x="45" y="178"/>
                  </a:cubicBezTo>
                  <a:cubicBezTo>
                    <a:pt x="47" y="178"/>
                    <a:pt x="54" y="183"/>
                    <a:pt x="54" y="186"/>
                  </a:cubicBezTo>
                  <a:cubicBezTo>
                    <a:pt x="54" y="193"/>
                    <a:pt x="43" y="192"/>
                    <a:pt x="43" y="200"/>
                  </a:cubicBezTo>
                  <a:cubicBezTo>
                    <a:pt x="43" y="203"/>
                    <a:pt x="47" y="204"/>
                    <a:pt x="47" y="207"/>
                  </a:cubicBezTo>
                  <a:cubicBezTo>
                    <a:pt x="47" y="211"/>
                    <a:pt x="44" y="210"/>
                    <a:pt x="41" y="210"/>
                  </a:cubicBezTo>
                  <a:cubicBezTo>
                    <a:pt x="41" y="213"/>
                    <a:pt x="41" y="213"/>
                    <a:pt x="41" y="213"/>
                  </a:cubicBezTo>
                  <a:cubicBezTo>
                    <a:pt x="42" y="216"/>
                    <a:pt x="41" y="218"/>
                    <a:pt x="42" y="222"/>
                  </a:cubicBezTo>
                  <a:cubicBezTo>
                    <a:pt x="43" y="223"/>
                    <a:pt x="46" y="223"/>
                    <a:pt x="47" y="223"/>
                  </a:cubicBezTo>
                  <a:cubicBezTo>
                    <a:pt x="52" y="225"/>
                    <a:pt x="54" y="229"/>
                    <a:pt x="59" y="230"/>
                  </a:cubicBezTo>
                  <a:cubicBezTo>
                    <a:pt x="65" y="231"/>
                    <a:pt x="68" y="230"/>
                    <a:pt x="72" y="233"/>
                  </a:cubicBezTo>
                  <a:cubicBezTo>
                    <a:pt x="75" y="237"/>
                    <a:pt x="78" y="235"/>
                    <a:pt x="82" y="237"/>
                  </a:cubicBezTo>
                  <a:cubicBezTo>
                    <a:pt x="85" y="239"/>
                    <a:pt x="85" y="241"/>
                    <a:pt x="86" y="243"/>
                  </a:cubicBezTo>
                  <a:cubicBezTo>
                    <a:pt x="87" y="245"/>
                    <a:pt x="89" y="243"/>
                    <a:pt x="90" y="244"/>
                  </a:cubicBezTo>
                  <a:cubicBezTo>
                    <a:pt x="95" y="246"/>
                    <a:pt x="97" y="251"/>
                    <a:pt x="104" y="251"/>
                  </a:cubicBezTo>
                  <a:cubicBezTo>
                    <a:pt x="108" y="251"/>
                    <a:pt x="112" y="251"/>
                    <a:pt x="116" y="251"/>
                  </a:cubicBezTo>
                  <a:cubicBezTo>
                    <a:pt x="119" y="251"/>
                    <a:pt x="119" y="249"/>
                    <a:pt x="121" y="249"/>
                  </a:cubicBezTo>
                  <a:cubicBezTo>
                    <a:pt x="123" y="249"/>
                    <a:pt x="124" y="254"/>
                    <a:pt x="124" y="256"/>
                  </a:cubicBezTo>
                  <a:cubicBezTo>
                    <a:pt x="128" y="254"/>
                    <a:pt x="129" y="248"/>
                    <a:pt x="136" y="248"/>
                  </a:cubicBezTo>
                  <a:cubicBezTo>
                    <a:pt x="143" y="248"/>
                    <a:pt x="145" y="252"/>
                    <a:pt x="150" y="252"/>
                  </a:cubicBezTo>
                  <a:cubicBezTo>
                    <a:pt x="154" y="252"/>
                    <a:pt x="164" y="244"/>
                    <a:pt x="166" y="243"/>
                  </a:cubicBezTo>
                  <a:cubicBezTo>
                    <a:pt x="168" y="241"/>
                    <a:pt x="168" y="240"/>
                    <a:pt x="169" y="239"/>
                  </a:cubicBezTo>
                  <a:cubicBezTo>
                    <a:pt x="172" y="237"/>
                    <a:pt x="175" y="240"/>
                    <a:pt x="179" y="239"/>
                  </a:cubicBezTo>
                  <a:cubicBezTo>
                    <a:pt x="181" y="236"/>
                    <a:pt x="181" y="236"/>
                    <a:pt x="181" y="236"/>
                  </a:cubicBezTo>
                  <a:cubicBezTo>
                    <a:pt x="183" y="236"/>
                    <a:pt x="183" y="236"/>
                    <a:pt x="183" y="236"/>
                  </a:cubicBezTo>
                  <a:cubicBezTo>
                    <a:pt x="185" y="246"/>
                    <a:pt x="191" y="245"/>
                    <a:pt x="199" y="248"/>
                  </a:cubicBezTo>
                  <a:cubicBezTo>
                    <a:pt x="201" y="253"/>
                    <a:pt x="205" y="255"/>
                    <a:pt x="205" y="261"/>
                  </a:cubicBezTo>
                  <a:cubicBezTo>
                    <a:pt x="205" y="272"/>
                    <a:pt x="198" y="272"/>
                    <a:pt x="198" y="283"/>
                  </a:cubicBezTo>
                  <a:cubicBezTo>
                    <a:pt x="198" y="284"/>
                    <a:pt x="198" y="286"/>
                    <a:pt x="199" y="286"/>
                  </a:cubicBezTo>
                  <a:cubicBezTo>
                    <a:pt x="201" y="286"/>
                    <a:pt x="203" y="285"/>
                    <a:pt x="205" y="285"/>
                  </a:cubicBezTo>
                  <a:cubicBezTo>
                    <a:pt x="207" y="285"/>
                    <a:pt x="208" y="293"/>
                    <a:pt x="211" y="293"/>
                  </a:cubicBezTo>
                  <a:cubicBezTo>
                    <a:pt x="211" y="299"/>
                    <a:pt x="214" y="305"/>
                    <a:pt x="220" y="305"/>
                  </a:cubicBezTo>
                  <a:cubicBezTo>
                    <a:pt x="222" y="305"/>
                    <a:pt x="223" y="305"/>
                    <a:pt x="225" y="305"/>
                  </a:cubicBezTo>
                  <a:cubicBezTo>
                    <a:pt x="226" y="305"/>
                    <a:pt x="226" y="305"/>
                    <a:pt x="226" y="305"/>
                  </a:cubicBezTo>
                  <a:cubicBezTo>
                    <a:pt x="226" y="307"/>
                    <a:pt x="228" y="308"/>
                    <a:pt x="228" y="308"/>
                  </a:cubicBezTo>
                  <a:cubicBezTo>
                    <a:pt x="229" y="308"/>
                    <a:pt x="230" y="306"/>
                    <a:pt x="230" y="305"/>
                  </a:cubicBezTo>
                  <a:cubicBezTo>
                    <a:pt x="230" y="302"/>
                    <a:pt x="230" y="301"/>
                    <a:pt x="230" y="298"/>
                  </a:cubicBezTo>
                  <a:cubicBezTo>
                    <a:pt x="230" y="298"/>
                    <a:pt x="236" y="296"/>
                    <a:pt x="237" y="296"/>
                  </a:cubicBezTo>
                  <a:cubicBezTo>
                    <a:pt x="247" y="296"/>
                    <a:pt x="247" y="296"/>
                    <a:pt x="247" y="296"/>
                  </a:cubicBezTo>
                  <a:cubicBezTo>
                    <a:pt x="251" y="298"/>
                    <a:pt x="254" y="292"/>
                    <a:pt x="258" y="292"/>
                  </a:cubicBezTo>
                  <a:cubicBezTo>
                    <a:pt x="263" y="292"/>
                    <a:pt x="265" y="295"/>
                    <a:pt x="270" y="295"/>
                  </a:cubicBezTo>
                  <a:cubicBezTo>
                    <a:pt x="270" y="303"/>
                    <a:pt x="276" y="305"/>
                    <a:pt x="280" y="306"/>
                  </a:cubicBezTo>
                  <a:cubicBezTo>
                    <a:pt x="280" y="306"/>
                    <a:pt x="280" y="306"/>
                    <a:pt x="280" y="306"/>
                  </a:cubicBezTo>
                  <a:cubicBezTo>
                    <a:pt x="285" y="309"/>
                    <a:pt x="289" y="307"/>
                    <a:pt x="294" y="310"/>
                  </a:cubicBezTo>
                  <a:cubicBezTo>
                    <a:pt x="294" y="311"/>
                    <a:pt x="293" y="317"/>
                    <a:pt x="296" y="317"/>
                  </a:cubicBezTo>
                  <a:cubicBezTo>
                    <a:pt x="299" y="317"/>
                    <a:pt x="297" y="313"/>
                    <a:pt x="299" y="311"/>
                  </a:cubicBezTo>
                  <a:cubicBezTo>
                    <a:pt x="301" y="309"/>
                    <a:pt x="307" y="308"/>
                    <a:pt x="309" y="307"/>
                  </a:cubicBezTo>
                  <a:cubicBezTo>
                    <a:pt x="315" y="304"/>
                    <a:pt x="320" y="305"/>
                    <a:pt x="324" y="302"/>
                  </a:cubicBezTo>
                  <a:cubicBezTo>
                    <a:pt x="324" y="302"/>
                    <a:pt x="327" y="296"/>
                    <a:pt x="327" y="296"/>
                  </a:cubicBezTo>
                  <a:cubicBezTo>
                    <a:pt x="330" y="296"/>
                    <a:pt x="331" y="299"/>
                    <a:pt x="334" y="299"/>
                  </a:cubicBezTo>
                  <a:cubicBezTo>
                    <a:pt x="348" y="299"/>
                    <a:pt x="351" y="291"/>
                    <a:pt x="359" y="286"/>
                  </a:cubicBezTo>
                  <a:cubicBezTo>
                    <a:pt x="361" y="285"/>
                    <a:pt x="362" y="284"/>
                    <a:pt x="363" y="281"/>
                  </a:cubicBezTo>
                  <a:cubicBezTo>
                    <a:pt x="370" y="281"/>
                    <a:pt x="372" y="270"/>
                    <a:pt x="375" y="265"/>
                  </a:cubicBezTo>
                  <a:cubicBezTo>
                    <a:pt x="376" y="261"/>
                    <a:pt x="384" y="250"/>
                    <a:pt x="388" y="249"/>
                  </a:cubicBezTo>
                  <a:cubicBezTo>
                    <a:pt x="388" y="243"/>
                    <a:pt x="393" y="240"/>
                    <a:pt x="393" y="231"/>
                  </a:cubicBezTo>
                  <a:cubicBezTo>
                    <a:pt x="393" y="219"/>
                    <a:pt x="390" y="215"/>
                    <a:pt x="385" y="207"/>
                  </a:cubicBezTo>
                  <a:cubicBezTo>
                    <a:pt x="384" y="205"/>
                    <a:pt x="384" y="202"/>
                    <a:pt x="381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2" name="Freeform 65">
              <a:extLst>
                <a:ext uri="{FF2B5EF4-FFF2-40B4-BE49-F238E27FC236}">
                  <a16:creationId xmlns:a16="http://schemas.microsoft.com/office/drawing/2014/main" id="{1866F7AA-0422-45C7-BF7E-FFBD3467AEA2}"/>
                </a:ext>
              </a:extLst>
            </p:cNvPr>
            <p:cNvSpPr/>
            <p:nvPr/>
          </p:nvSpPr>
          <p:spPr bwMode="auto">
            <a:xfrm>
              <a:off x="9972383" y="1743893"/>
              <a:ext cx="82397" cy="36382"/>
            </a:xfrm>
            <a:custGeom>
              <a:avLst/>
              <a:gdLst>
                <a:gd name="T0" fmla="*/ 3 w 29"/>
                <a:gd name="T1" fmla="*/ 13 h 13"/>
                <a:gd name="T2" fmla="*/ 0 w 29"/>
                <a:gd name="T3" fmla="*/ 10 h 13"/>
                <a:gd name="T4" fmla="*/ 14 w 29"/>
                <a:gd name="T5" fmla="*/ 0 h 13"/>
                <a:gd name="T6" fmla="*/ 29 w 29"/>
                <a:gd name="T7" fmla="*/ 7 h 13"/>
                <a:gd name="T8" fmla="*/ 3 w 2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3">
                  <a:moveTo>
                    <a:pt x="3" y="13"/>
                  </a:moveTo>
                  <a:cubicBezTo>
                    <a:pt x="1" y="13"/>
                    <a:pt x="0" y="11"/>
                    <a:pt x="0" y="10"/>
                  </a:cubicBezTo>
                  <a:cubicBezTo>
                    <a:pt x="0" y="5"/>
                    <a:pt x="9" y="0"/>
                    <a:pt x="14" y="0"/>
                  </a:cubicBezTo>
                  <a:cubicBezTo>
                    <a:pt x="18" y="0"/>
                    <a:pt x="29" y="3"/>
                    <a:pt x="29" y="7"/>
                  </a:cubicBezTo>
                  <a:cubicBezTo>
                    <a:pt x="29" y="11"/>
                    <a:pt x="6" y="13"/>
                    <a:pt x="3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3" name="Freeform 66">
              <a:extLst>
                <a:ext uri="{FF2B5EF4-FFF2-40B4-BE49-F238E27FC236}">
                  <a16:creationId xmlns:a16="http://schemas.microsoft.com/office/drawing/2014/main" id="{0DC95312-0782-4908-B805-2A37F70A86F3}"/>
                </a:ext>
              </a:extLst>
            </p:cNvPr>
            <p:cNvSpPr/>
            <p:nvPr/>
          </p:nvSpPr>
          <p:spPr bwMode="auto">
            <a:xfrm>
              <a:off x="9723750" y="1812291"/>
              <a:ext cx="34693" cy="17463"/>
            </a:xfrm>
            <a:custGeom>
              <a:avLst/>
              <a:gdLst>
                <a:gd name="T0" fmla="*/ 9 w 12"/>
                <a:gd name="T1" fmla="*/ 6 h 6"/>
                <a:gd name="T2" fmla="*/ 12 w 12"/>
                <a:gd name="T3" fmla="*/ 4 h 6"/>
                <a:gd name="T4" fmla="*/ 10 w 12"/>
                <a:gd name="T5" fmla="*/ 0 h 6"/>
                <a:gd name="T6" fmla="*/ 0 w 12"/>
                <a:gd name="T7" fmla="*/ 0 h 6"/>
                <a:gd name="T8" fmla="*/ 9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6"/>
                  </a:moveTo>
                  <a:cubicBezTo>
                    <a:pt x="10" y="6"/>
                    <a:pt x="12" y="5"/>
                    <a:pt x="12" y="4"/>
                  </a:cubicBezTo>
                  <a:cubicBezTo>
                    <a:pt x="12" y="2"/>
                    <a:pt x="10" y="1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5" y="6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4" name="Freeform 67">
              <a:extLst>
                <a:ext uri="{FF2B5EF4-FFF2-40B4-BE49-F238E27FC236}">
                  <a16:creationId xmlns:a16="http://schemas.microsoft.com/office/drawing/2014/main" id="{5434A853-74E5-4EA8-9144-FF0E3C2CFBC7}"/>
                </a:ext>
              </a:extLst>
            </p:cNvPr>
            <p:cNvSpPr/>
            <p:nvPr/>
          </p:nvSpPr>
          <p:spPr bwMode="auto">
            <a:xfrm>
              <a:off x="8961946" y="1550340"/>
              <a:ext cx="17346" cy="17463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0 h 6"/>
                <a:gd name="T4" fmla="*/ 0 w 6"/>
                <a:gd name="T5" fmla="*/ 4 h 6"/>
                <a:gd name="T6" fmla="*/ 3 w 6"/>
                <a:gd name="T7" fmla="*/ 6 h 6"/>
                <a:gd name="T8" fmla="*/ 6 w 6"/>
                <a:gd name="T9" fmla="*/ 2 h 6"/>
                <a:gd name="T10" fmla="*/ 5 w 6"/>
                <a:gd name="T11" fmla="*/ 2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0" y="2"/>
                    <a:pt x="0" y="4"/>
                  </a:cubicBezTo>
                  <a:cubicBezTo>
                    <a:pt x="0" y="6"/>
                    <a:pt x="1" y="6"/>
                    <a:pt x="3" y="6"/>
                  </a:cubicBezTo>
                  <a:cubicBezTo>
                    <a:pt x="5" y="6"/>
                    <a:pt x="5" y="4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lnTo>
                    <a:pt x="6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5" name="Freeform 68">
              <a:extLst>
                <a:ext uri="{FF2B5EF4-FFF2-40B4-BE49-F238E27FC236}">
                  <a16:creationId xmlns:a16="http://schemas.microsoft.com/office/drawing/2014/main" id="{3832D9A6-3060-4F82-9889-4AAB65AB5DB4}"/>
                </a:ext>
              </a:extLst>
            </p:cNvPr>
            <p:cNvSpPr/>
            <p:nvPr/>
          </p:nvSpPr>
          <p:spPr bwMode="auto">
            <a:xfrm>
              <a:off x="8414084" y="1611461"/>
              <a:ext cx="34693" cy="23284"/>
            </a:xfrm>
            <a:custGeom>
              <a:avLst/>
              <a:gdLst>
                <a:gd name="T0" fmla="*/ 12 w 12"/>
                <a:gd name="T1" fmla="*/ 6 h 8"/>
                <a:gd name="T2" fmla="*/ 6 w 12"/>
                <a:gd name="T3" fmla="*/ 8 h 8"/>
                <a:gd name="T4" fmla="*/ 0 w 12"/>
                <a:gd name="T5" fmla="*/ 4 h 8"/>
                <a:gd name="T6" fmla="*/ 6 w 12"/>
                <a:gd name="T7" fmla="*/ 0 h 8"/>
                <a:gd name="T8" fmla="*/ 12 w 12"/>
                <a:gd name="T9" fmla="*/ 4 h 8"/>
                <a:gd name="T10" fmla="*/ 10 w 12"/>
                <a:gd name="T11" fmla="*/ 8 h 8"/>
                <a:gd name="T12" fmla="*/ 12 w 12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6"/>
                  </a:moveTo>
                  <a:cubicBezTo>
                    <a:pt x="10" y="7"/>
                    <a:pt x="8" y="8"/>
                    <a:pt x="6" y="8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3" y="0"/>
                    <a:pt x="6" y="0"/>
                  </a:cubicBezTo>
                  <a:cubicBezTo>
                    <a:pt x="10" y="0"/>
                    <a:pt x="12" y="1"/>
                    <a:pt x="12" y="4"/>
                  </a:cubicBezTo>
                  <a:cubicBezTo>
                    <a:pt x="12" y="6"/>
                    <a:pt x="11" y="7"/>
                    <a:pt x="10" y="8"/>
                  </a:cubicBezTo>
                  <a:lnTo>
                    <a:pt x="12" y="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13D3019A-7F41-4B4A-83F2-C9AFE2A74B24}"/>
                </a:ext>
              </a:extLst>
            </p:cNvPr>
            <p:cNvSpPr/>
            <p:nvPr/>
          </p:nvSpPr>
          <p:spPr bwMode="auto">
            <a:xfrm>
              <a:off x="8123529" y="1372794"/>
              <a:ext cx="141664" cy="77131"/>
            </a:xfrm>
            <a:custGeom>
              <a:avLst/>
              <a:gdLst>
                <a:gd name="T0" fmla="*/ 5 w 50"/>
                <a:gd name="T1" fmla="*/ 27 h 27"/>
                <a:gd name="T2" fmla="*/ 0 w 50"/>
                <a:gd name="T3" fmla="*/ 23 h 27"/>
                <a:gd name="T4" fmla="*/ 5 w 50"/>
                <a:gd name="T5" fmla="*/ 17 h 27"/>
                <a:gd name="T6" fmla="*/ 26 w 50"/>
                <a:gd name="T7" fmla="*/ 0 h 27"/>
                <a:gd name="T8" fmla="*/ 30 w 50"/>
                <a:gd name="T9" fmla="*/ 0 h 27"/>
                <a:gd name="T10" fmla="*/ 29 w 50"/>
                <a:gd name="T11" fmla="*/ 6 h 27"/>
                <a:gd name="T12" fmla="*/ 34 w 50"/>
                <a:gd name="T13" fmla="*/ 3 h 27"/>
                <a:gd name="T14" fmla="*/ 50 w 50"/>
                <a:gd name="T15" fmla="*/ 14 h 27"/>
                <a:gd name="T16" fmla="*/ 30 w 50"/>
                <a:gd name="T17" fmla="*/ 22 h 27"/>
                <a:gd name="T18" fmla="*/ 20 w 50"/>
                <a:gd name="T19" fmla="*/ 23 h 27"/>
                <a:gd name="T20" fmla="*/ 5 w 50"/>
                <a:gd name="T2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27">
                  <a:moveTo>
                    <a:pt x="5" y="27"/>
                  </a:moveTo>
                  <a:cubicBezTo>
                    <a:pt x="1" y="27"/>
                    <a:pt x="0" y="26"/>
                    <a:pt x="0" y="23"/>
                  </a:cubicBezTo>
                  <a:cubicBezTo>
                    <a:pt x="0" y="18"/>
                    <a:pt x="4" y="18"/>
                    <a:pt x="5" y="17"/>
                  </a:cubicBezTo>
                  <a:cubicBezTo>
                    <a:pt x="12" y="10"/>
                    <a:pt x="15" y="0"/>
                    <a:pt x="26" y="0"/>
                  </a:cubicBezTo>
                  <a:cubicBezTo>
                    <a:pt x="29" y="0"/>
                    <a:pt x="29" y="0"/>
                    <a:pt x="30" y="0"/>
                  </a:cubicBezTo>
                  <a:cubicBezTo>
                    <a:pt x="30" y="4"/>
                    <a:pt x="31" y="4"/>
                    <a:pt x="29" y="6"/>
                  </a:cubicBezTo>
                  <a:cubicBezTo>
                    <a:pt x="31" y="5"/>
                    <a:pt x="32" y="3"/>
                    <a:pt x="34" y="3"/>
                  </a:cubicBezTo>
                  <a:cubicBezTo>
                    <a:pt x="38" y="3"/>
                    <a:pt x="50" y="10"/>
                    <a:pt x="50" y="14"/>
                  </a:cubicBezTo>
                  <a:cubicBezTo>
                    <a:pt x="50" y="21"/>
                    <a:pt x="35" y="22"/>
                    <a:pt x="30" y="22"/>
                  </a:cubicBezTo>
                  <a:cubicBezTo>
                    <a:pt x="29" y="22"/>
                    <a:pt x="20" y="23"/>
                    <a:pt x="20" y="23"/>
                  </a:cubicBezTo>
                  <a:lnTo>
                    <a:pt x="5" y="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7" name="Freeform 70">
              <a:extLst>
                <a:ext uri="{FF2B5EF4-FFF2-40B4-BE49-F238E27FC236}">
                  <a16:creationId xmlns:a16="http://schemas.microsoft.com/office/drawing/2014/main" id="{E3161998-4745-4053-BD9C-C81FDE2D2611}"/>
                </a:ext>
              </a:extLst>
            </p:cNvPr>
            <p:cNvSpPr/>
            <p:nvPr/>
          </p:nvSpPr>
          <p:spPr bwMode="auto">
            <a:xfrm>
              <a:off x="7926935" y="1332046"/>
              <a:ext cx="53486" cy="29106"/>
            </a:xfrm>
            <a:custGeom>
              <a:avLst/>
              <a:gdLst>
                <a:gd name="T0" fmla="*/ 8 w 19"/>
                <a:gd name="T1" fmla="*/ 0 h 10"/>
                <a:gd name="T2" fmla="*/ 19 w 19"/>
                <a:gd name="T3" fmla="*/ 4 h 10"/>
                <a:gd name="T4" fmla="*/ 5 w 19"/>
                <a:gd name="T5" fmla="*/ 10 h 10"/>
                <a:gd name="T6" fmla="*/ 0 w 19"/>
                <a:gd name="T7" fmla="*/ 3 h 10"/>
                <a:gd name="T8" fmla="*/ 8 w 19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8" y="0"/>
                  </a:moveTo>
                  <a:cubicBezTo>
                    <a:pt x="9" y="0"/>
                    <a:pt x="17" y="4"/>
                    <a:pt x="19" y="4"/>
                  </a:cubicBezTo>
                  <a:cubicBezTo>
                    <a:pt x="18" y="9"/>
                    <a:pt x="9" y="10"/>
                    <a:pt x="5" y="10"/>
                  </a:cubicBezTo>
                  <a:cubicBezTo>
                    <a:pt x="4" y="10"/>
                    <a:pt x="0" y="5"/>
                    <a:pt x="0" y="3"/>
                  </a:cubicBezTo>
                  <a:cubicBezTo>
                    <a:pt x="0" y="0"/>
                    <a:pt x="6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2018A54F-093F-496E-B4D5-6CCCD6FC84A1}"/>
                </a:ext>
              </a:extLst>
            </p:cNvPr>
            <p:cNvSpPr/>
            <p:nvPr/>
          </p:nvSpPr>
          <p:spPr bwMode="auto">
            <a:xfrm>
              <a:off x="7944281" y="1269469"/>
              <a:ext cx="193703" cy="138253"/>
            </a:xfrm>
            <a:custGeom>
              <a:avLst/>
              <a:gdLst>
                <a:gd name="T0" fmla="*/ 65 w 68"/>
                <a:gd name="T1" fmla="*/ 44 h 48"/>
                <a:gd name="T2" fmla="*/ 59 w 68"/>
                <a:gd name="T3" fmla="*/ 48 h 48"/>
                <a:gd name="T4" fmla="*/ 27 w 68"/>
                <a:gd name="T5" fmla="*/ 43 h 48"/>
                <a:gd name="T6" fmla="*/ 12 w 68"/>
                <a:gd name="T7" fmla="*/ 33 h 48"/>
                <a:gd name="T8" fmla="*/ 33 w 68"/>
                <a:gd name="T9" fmla="*/ 24 h 48"/>
                <a:gd name="T10" fmla="*/ 21 w 68"/>
                <a:gd name="T11" fmla="*/ 23 h 48"/>
                <a:gd name="T12" fmla="*/ 0 w 68"/>
                <a:gd name="T13" fmla="*/ 17 h 48"/>
                <a:gd name="T14" fmla="*/ 30 w 68"/>
                <a:gd name="T15" fmla="*/ 0 h 48"/>
                <a:gd name="T16" fmla="*/ 47 w 68"/>
                <a:gd name="T17" fmla="*/ 11 h 48"/>
                <a:gd name="T18" fmla="*/ 44 w 68"/>
                <a:gd name="T19" fmla="*/ 12 h 48"/>
                <a:gd name="T20" fmla="*/ 44 w 68"/>
                <a:gd name="T21" fmla="*/ 17 h 48"/>
                <a:gd name="T22" fmla="*/ 39 w 68"/>
                <a:gd name="T23" fmla="*/ 23 h 48"/>
                <a:gd name="T24" fmla="*/ 45 w 68"/>
                <a:gd name="T25" fmla="*/ 23 h 48"/>
                <a:gd name="T26" fmla="*/ 53 w 68"/>
                <a:gd name="T27" fmla="*/ 26 h 48"/>
                <a:gd name="T28" fmla="*/ 59 w 68"/>
                <a:gd name="T29" fmla="*/ 26 h 48"/>
                <a:gd name="T30" fmla="*/ 68 w 68"/>
                <a:gd name="T31" fmla="*/ 31 h 48"/>
                <a:gd name="T32" fmla="*/ 66 w 68"/>
                <a:gd name="T33" fmla="*/ 37 h 48"/>
                <a:gd name="T34" fmla="*/ 60 w 68"/>
                <a:gd name="T35" fmla="*/ 41 h 48"/>
                <a:gd name="T36" fmla="*/ 65 w 68"/>
                <a:gd name="T3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48">
                  <a:moveTo>
                    <a:pt x="65" y="44"/>
                  </a:moveTo>
                  <a:cubicBezTo>
                    <a:pt x="65" y="47"/>
                    <a:pt x="61" y="48"/>
                    <a:pt x="59" y="48"/>
                  </a:cubicBezTo>
                  <a:cubicBezTo>
                    <a:pt x="46" y="48"/>
                    <a:pt x="37" y="43"/>
                    <a:pt x="27" y="43"/>
                  </a:cubicBezTo>
                  <a:cubicBezTo>
                    <a:pt x="23" y="43"/>
                    <a:pt x="16" y="35"/>
                    <a:pt x="12" y="33"/>
                  </a:cubicBezTo>
                  <a:cubicBezTo>
                    <a:pt x="21" y="30"/>
                    <a:pt x="24" y="27"/>
                    <a:pt x="33" y="24"/>
                  </a:cubicBezTo>
                  <a:cubicBezTo>
                    <a:pt x="30" y="24"/>
                    <a:pt x="23" y="23"/>
                    <a:pt x="21" y="23"/>
                  </a:cubicBezTo>
                  <a:cubicBezTo>
                    <a:pt x="13" y="23"/>
                    <a:pt x="8" y="21"/>
                    <a:pt x="0" y="17"/>
                  </a:cubicBezTo>
                  <a:cubicBezTo>
                    <a:pt x="12" y="14"/>
                    <a:pt x="16" y="0"/>
                    <a:pt x="30" y="0"/>
                  </a:cubicBezTo>
                  <a:cubicBezTo>
                    <a:pt x="38" y="0"/>
                    <a:pt x="43" y="8"/>
                    <a:pt x="47" y="11"/>
                  </a:cubicBezTo>
                  <a:cubicBezTo>
                    <a:pt x="45" y="13"/>
                    <a:pt x="45" y="12"/>
                    <a:pt x="44" y="12"/>
                  </a:cubicBezTo>
                  <a:cubicBezTo>
                    <a:pt x="44" y="15"/>
                    <a:pt x="44" y="16"/>
                    <a:pt x="44" y="17"/>
                  </a:cubicBezTo>
                  <a:cubicBezTo>
                    <a:pt x="44" y="19"/>
                    <a:pt x="41" y="21"/>
                    <a:pt x="39" y="23"/>
                  </a:cubicBezTo>
                  <a:cubicBezTo>
                    <a:pt x="41" y="22"/>
                    <a:pt x="42" y="23"/>
                    <a:pt x="45" y="23"/>
                  </a:cubicBezTo>
                  <a:cubicBezTo>
                    <a:pt x="48" y="23"/>
                    <a:pt x="50" y="26"/>
                    <a:pt x="53" y="26"/>
                  </a:cubicBezTo>
                  <a:cubicBezTo>
                    <a:pt x="55" y="26"/>
                    <a:pt x="57" y="26"/>
                    <a:pt x="59" y="26"/>
                  </a:cubicBezTo>
                  <a:cubicBezTo>
                    <a:pt x="65" y="26"/>
                    <a:pt x="65" y="28"/>
                    <a:pt x="68" y="31"/>
                  </a:cubicBezTo>
                  <a:cubicBezTo>
                    <a:pt x="66" y="34"/>
                    <a:pt x="66" y="34"/>
                    <a:pt x="66" y="37"/>
                  </a:cubicBezTo>
                  <a:cubicBezTo>
                    <a:pt x="66" y="40"/>
                    <a:pt x="62" y="40"/>
                    <a:pt x="60" y="41"/>
                  </a:cubicBezTo>
                  <a:cubicBezTo>
                    <a:pt x="62" y="41"/>
                    <a:pt x="65" y="42"/>
                    <a:pt x="65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65192E24-8ED0-43BE-9EC3-1AEB43B0F06F}"/>
                </a:ext>
              </a:extLst>
            </p:cNvPr>
            <p:cNvSpPr/>
            <p:nvPr/>
          </p:nvSpPr>
          <p:spPr bwMode="auto">
            <a:xfrm>
              <a:off x="8029569" y="1487762"/>
              <a:ext cx="21683" cy="17463"/>
            </a:xfrm>
            <a:custGeom>
              <a:avLst/>
              <a:gdLst>
                <a:gd name="T0" fmla="*/ 0 w 8"/>
                <a:gd name="T1" fmla="*/ 3 h 6"/>
                <a:gd name="T2" fmla="*/ 4 w 8"/>
                <a:gd name="T3" fmla="*/ 0 h 6"/>
                <a:gd name="T4" fmla="*/ 8 w 8"/>
                <a:gd name="T5" fmla="*/ 0 h 6"/>
                <a:gd name="T6" fmla="*/ 3 w 8"/>
                <a:gd name="T7" fmla="*/ 6 h 6"/>
                <a:gd name="T8" fmla="*/ 0 w 8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3"/>
                  </a:moveTo>
                  <a:cubicBezTo>
                    <a:pt x="1" y="2"/>
                    <a:pt x="3" y="1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4"/>
                    <a:pt x="6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2AEC3B17-F829-465E-BCFD-CE482B88557C}"/>
                </a:ext>
              </a:extLst>
            </p:cNvPr>
            <p:cNvSpPr/>
            <p:nvPr/>
          </p:nvSpPr>
          <p:spPr bwMode="auto">
            <a:xfrm>
              <a:off x="7906697" y="1275291"/>
              <a:ext cx="31802" cy="8731"/>
            </a:xfrm>
            <a:custGeom>
              <a:avLst/>
              <a:gdLst>
                <a:gd name="T0" fmla="*/ 11 w 11"/>
                <a:gd name="T1" fmla="*/ 2 h 3"/>
                <a:gd name="T2" fmla="*/ 0 w 11"/>
                <a:gd name="T3" fmla="*/ 0 h 3"/>
                <a:gd name="T4" fmla="*/ 10 w 11"/>
                <a:gd name="T5" fmla="*/ 0 h 3"/>
                <a:gd name="T6" fmla="*/ 11 w 11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3">
                  <a:moveTo>
                    <a:pt x="11" y="2"/>
                  </a:moveTo>
                  <a:cubicBezTo>
                    <a:pt x="7" y="3"/>
                    <a:pt x="1" y="3"/>
                    <a:pt x="0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E1581834-C15D-47B3-A87C-265A33B0D6A6}"/>
                </a:ext>
              </a:extLst>
            </p:cNvPr>
            <p:cNvSpPr/>
            <p:nvPr/>
          </p:nvSpPr>
          <p:spPr bwMode="auto">
            <a:xfrm>
              <a:off x="8291213" y="1432462"/>
              <a:ext cx="28911" cy="11643"/>
            </a:xfrm>
            <a:custGeom>
              <a:avLst/>
              <a:gdLst>
                <a:gd name="T0" fmla="*/ 10 w 10"/>
                <a:gd name="T1" fmla="*/ 0 h 4"/>
                <a:gd name="T2" fmla="*/ 6 w 10"/>
                <a:gd name="T3" fmla="*/ 4 h 4"/>
                <a:gd name="T4" fmla="*/ 0 w 10"/>
                <a:gd name="T5" fmla="*/ 1 h 4"/>
                <a:gd name="T6" fmla="*/ 10 w 10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9" y="2"/>
                    <a:pt x="8" y="4"/>
                    <a:pt x="6" y="4"/>
                  </a:cubicBezTo>
                  <a:cubicBezTo>
                    <a:pt x="2" y="4"/>
                    <a:pt x="1" y="2"/>
                    <a:pt x="0" y="1"/>
                  </a:cubicBezTo>
                  <a:cubicBezTo>
                    <a:pt x="6" y="0"/>
                    <a:pt x="7" y="1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9965A7F-9008-4CB2-B82D-DDC61295F343}"/>
                </a:ext>
              </a:extLst>
            </p:cNvPr>
            <p:cNvSpPr/>
            <p:nvPr/>
          </p:nvSpPr>
          <p:spPr bwMode="auto">
            <a:xfrm>
              <a:off x="6836993" y="1295665"/>
              <a:ext cx="164792" cy="48025"/>
            </a:xfrm>
            <a:custGeom>
              <a:avLst/>
              <a:gdLst>
                <a:gd name="T0" fmla="*/ 49 w 58"/>
                <a:gd name="T1" fmla="*/ 8 h 17"/>
                <a:gd name="T2" fmla="*/ 37 w 58"/>
                <a:gd name="T3" fmla="*/ 11 h 17"/>
                <a:gd name="T4" fmla="*/ 32 w 58"/>
                <a:gd name="T5" fmla="*/ 17 h 17"/>
                <a:gd name="T6" fmla="*/ 29 w 58"/>
                <a:gd name="T7" fmla="*/ 14 h 17"/>
                <a:gd name="T8" fmla="*/ 29 w 58"/>
                <a:gd name="T9" fmla="*/ 14 h 17"/>
                <a:gd name="T10" fmla="*/ 21 w 58"/>
                <a:gd name="T11" fmla="*/ 11 h 17"/>
                <a:gd name="T12" fmla="*/ 27 w 58"/>
                <a:gd name="T13" fmla="*/ 8 h 17"/>
                <a:gd name="T14" fmla="*/ 22 w 58"/>
                <a:gd name="T15" fmla="*/ 8 h 17"/>
                <a:gd name="T16" fmla="*/ 26 w 58"/>
                <a:gd name="T17" fmla="*/ 5 h 17"/>
                <a:gd name="T18" fmla="*/ 19 w 58"/>
                <a:gd name="T19" fmla="*/ 3 h 17"/>
                <a:gd name="T20" fmla="*/ 6 w 58"/>
                <a:gd name="T21" fmla="*/ 6 h 17"/>
                <a:gd name="T22" fmla="*/ 0 w 58"/>
                <a:gd name="T23" fmla="*/ 5 h 17"/>
                <a:gd name="T24" fmla="*/ 22 w 58"/>
                <a:gd name="T25" fmla="*/ 0 h 17"/>
                <a:gd name="T26" fmla="*/ 39 w 58"/>
                <a:gd name="T27" fmla="*/ 4 h 17"/>
                <a:gd name="T28" fmla="*/ 49 w 58"/>
                <a:gd name="T29" fmla="*/ 0 h 17"/>
                <a:gd name="T30" fmla="*/ 58 w 58"/>
                <a:gd name="T31" fmla="*/ 3 h 17"/>
                <a:gd name="T32" fmla="*/ 50 w 58"/>
                <a:gd name="T33" fmla="*/ 8 h 17"/>
                <a:gd name="T34" fmla="*/ 47 w 58"/>
                <a:gd name="T35" fmla="*/ 8 h 17"/>
                <a:gd name="T36" fmla="*/ 47 w 58"/>
                <a:gd name="T37" fmla="*/ 11 h 17"/>
                <a:gd name="T38" fmla="*/ 49 w 58"/>
                <a:gd name="T3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17">
                  <a:moveTo>
                    <a:pt x="49" y="8"/>
                  </a:moveTo>
                  <a:cubicBezTo>
                    <a:pt x="45" y="12"/>
                    <a:pt x="42" y="8"/>
                    <a:pt x="37" y="11"/>
                  </a:cubicBezTo>
                  <a:cubicBezTo>
                    <a:pt x="35" y="12"/>
                    <a:pt x="34" y="17"/>
                    <a:pt x="32" y="17"/>
                  </a:cubicBezTo>
                  <a:cubicBezTo>
                    <a:pt x="30" y="17"/>
                    <a:pt x="29" y="15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4" y="14"/>
                    <a:pt x="22" y="13"/>
                    <a:pt x="21" y="11"/>
                  </a:cubicBezTo>
                  <a:cubicBezTo>
                    <a:pt x="23" y="10"/>
                    <a:pt x="24" y="9"/>
                    <a:pt x="27" y="8"/>
                  </a:cubicBezTo>
                  <a:cubicBezTo>
                    <a:pt x="24" y="8"/>
                    <a:pt x="23" y="8"/>
                    <a:pt x="22" y="8"/>
                  </a:cubicBezTo>
                  <a:cubicBezTo>
                    <a:pt x="23" y="7"/>
                    <a:pt x="24" y="6"/>
                    <a:pt x="26" y="5"/>
                  </a:cubicBezTo>
                  <a:cubicBezTo>
                    <a:pt x="23" y="4"/>
                    <a:pt x="22" y="3"/>
                    <a:pt x="19" y="3"/>
                  </a:cubicBezTo>
                  <a:cubicBezTo>
                    <a:pt x="16" y="3"/>
                    <a:pt x="11" y="6"/>
                    <a:pt x="6" y="6"/>
                  </a:cubicBezTo>
                  <a:cubicBezTo>
                    <a:pt x="4" y="6"/>
                    <a:pt x="2" y="6"/>
                    <a:pt x="0" y="5"/>
                  </a:cubicBezTo>
                  <a:cubicBezTo>
                    <a:pt x="3" y="1"/>
                    <a:pt x="16" y="0"/>
                    <a:pt x="22" y="0"/>
                  </a:cubicBezTo>
                  <a:cubicBezTo>
                    <a:pt x="29" y="0"/>
                    <a:pt x="33" y="4"/>
                    <a:pt x="39" y="4"/>
                  </a:cubicBezTo>
                  <a:cubicBezTo>
                    <a:pt x="43" y="4"/>
                    <a:pt x="45" y="0"/>
                    <a:pt x="49" y="0"/>
                  </a:cubicBezTo>
                  <a:cubicBezTo>
                    <a:pt x="53" y="0"/>
                    <a:pt x="56" y="2"/>
                    <a:pt x="58" y="3"/>
                  </a:cubicBezTo>
                  <a:cubicBezTo>
                    <a:pt x="57" y="8"/>
                    <a:pt x="54" y="5"/>
                    <a:pt x="50" y="8"/>
                  </a:cubicBezTo>
                  <a:cubicBezTo>
                    <a:pt x="49" y="8"/>
                    <a:pt x="48" y="8"/>
                    <a:pt x="47" y="8"/>
                  </a:cubicBezTo>
                  <a:cubicBezTo>
                    <a:pt x="47" y="11"/>
                    <a:pt x="47" y="11"/>
                    <a:pt x="47" y="11"/>
                  </a:cubicBezTo>
                  <a:lnTo>
                    <a:pt x="49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B6649527-6E34-4C1C-A74D-94A48FAE9D27}"/>
                </a:ext>
              </a:extLst>
            </p:cNvPr>
            <p:cNvSpPr/>
            <p:nvPr/>
          </p:nvSpPr>
          <p:spPr bwMode="auto">
            <a:xfrm>
              <a:off x="7267765" y="1260738"/>
              <a:ext cx="56376" cy="37837"/>
            </a:xfrm>
            <a:custGeom>
              <a:avLst/>
              <a:gdLst>
                <a:gd name="T0" fmla="*/ 5 w 20"/>
                <a:gd name="T1" fmla="*/ 13 h 13"/>
                <a:gd name="T2" fmla="*/ 0 w 20"/>
                <a:gd name="T3" fmla="*/ 9 h 13"/>
                <a:gd name="T4" fmla="*/ 16 w 20"/>
                <a:gd name="T5" fmla="*/ 0 h 13"/>
                <a:gd name="T6" fmla="*/ 20 w 20"/>
                <a:gd name="T7" fmla="*/ 10 h 13"/>
                <a:gd name="T8" fmla="*/ 5 w 20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5" y="13"/>
                  </a:moveTo>
                  <a:cubicBezTo>
                    <a:pt x="1" y="13"/>
                    <a:pt x="0" y="12"/>
                    <a:pt x="0" y="9"/>
                  </a:cubicBezTo>
                  <a:cubicBezTo>
                    <a:pt x="0" y="5"/>
                    <a:pt x="12" y="0"/>
                    <a:pt x="16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8" y="11"/>
                    <a:pt x="7" y="13"/>
                    <a:pt x="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564C7086-694E-4FB7-B813-6321EA39D8CE}"/>
                </a:ext>
              </a:extLst>
            </p:cNvPr>
            <p:cNvSpPr/>
            <p:nvPr/>
          </p:nvSpPr>
          <p:spPr bwMode="auto">
            <a:xfrm>
              <a:off x="7191152" y="1286934"/>
              <a:ext cx="62159" cy="36382"/>
            </a:xfrm>
            <a:custGeom>
              <a:avLst/>
              <a:gdLst>
                <a:gd name="T0" fmla="*/ 22 w 22"/>
                <a:gd name="T1" fmla="*/ 2 h 13"/>
                <a:gd name="T2" fmla="*/ 22 w 22"/>
                <a:gd name="T3" fmla="*/ 7 h 13"/>
                <a:gd name="T4" fmla="*/ 14 w 22"/>
                <a:gd name="T5" fmla="*/ 8 h 13"/>
                <a:gd name="T6" fmla="*/ 16 w 22"/>
                <a:gd name="T7" fmla="*/ 11 h 13"/>
                <a:gd name="T8" fmla="*/ 0 w 22"/>
                <a:gd name="T9" fmla="*/ 11 h 13"/>
                <a:gd name="T10" fmla="*/ 6 w 22"/>
                <a:gd name="T11" fmla="*/ 4 h 13"/>
                <a:gd name="T12" fmla="*/ 6 w 22"/>
                <a:gd name="T13" fmla="*/ 0 h 13"/>
                <a:gd name="T14" fmla="*/ 15 w 22"/>
                <a:gd name="T15" fmla="*/ 0 h 13"/>
                <a:gd name="T16" fmla="*/ 12 w 22"/>
                <a:gd name="T17" fmla="*/ 2 h 13"/>
                <a:gd name="T18" fmla="*/ 22 w 2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2"/>
                  </a:moveTo>
                  <a:cubicBezTo>
                    <a:pt x="22" y="5"/>
                    <a:pt x="22" y="5"/>
                    <a:pt x="22" y="7"/>
                  </a:cubicBezTo>
                  <a:cubicBezTo>
                    <a:pt x="20" y="9"/>
                    <a:pt x="17" y="8"/>
                    <a:pt x="14" y="8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4" y="12"/>
                    <a:pt x="0" y="13"/>
                    <a:pt x="0" y="11"/>
                  </a:cubicBezTo>
                  <a:cubicBezTo>
                    <a:pt x="0" y="7"/>
                    <a:pt x="2" y="5"/>
                    <a:pt x="6" y="4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14" y="3"/>
                    <a:pt x="19" y="3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5" name="Freeform 78">
              <a:extLst>
                <a:ext uri="{FF2B5EF4-FFF2-40B4-BE49-F238E27FC236}">
                  <a16:creationId xmlns:a16="http://schemas.microsoft.com/office/drawing/2014/main" id="{B1E96301-417D-4F30-9894-3F5C0127C03E}"/>
                </a:ext>
              </a:extLst>
            </p:cNvPr>
            <p:cNvSpPr/>
            <p:nvPr/>
          </p:nvSpPr>
          <p:spPr bwMode="auto">
            <a:xfrm>
              <a:off x="7107310" y="1317493"/>
              <a:ext cx="66495" cy="23284"/>
            </a:xfrm>
            <a:custGeom>
              <a:avLst/>
              <a:gdLst>
                <a:gd name="T0" fmla="*/ 13 w 23"/>
                <a:gd name="T1" fmla="*/ 8 h 8"/>
                <a:gd name="T2" fmla="*/ 8 w 23"/>
                <a:gd name="T3" fmla="*/ 5 h 8"/>
                <a:gd name="T4" fmla="*/ 3 w 23"/>
                <a:gd name="T5" fmla="*/ 8 h 8"/>
                <a:gd name="T6" fmla="*/ 0 w 23"/>
                <a:gd name="T7" fmla="*/ 6 h 8"/>
                <a:gd name="T8" fmla="*/ 15 w 23"/>
                <a:gd name="T9" fmla="*/ 0 h 8"/>
                <a:gd name="T10" fmla="*/ 23 w 23"/>
                <a:gd name="T11" fmla="*/ 3 h 8"/>
                <a:gd name="T12" fmla="*/ 13 w 2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8">
                  <a:moveTo>
                    <a:pt x="13" y="8"/>
                  </a:moveTo>
                  <a:cubicBezTo>
                    <a:pt x="12" y="8"/>
                    <a:pt x="9" y="5"/>
                    <a:pt x="8" y="5"/>
                  </a:cubicBezTo>
                  <a:cubicBezTo>
                    <a:pt x="7" y="8"/>
                    <a:pt x="6" y="8"/>
                    <a:pt x="3" y="8"/>
                  </a:cubicBezTo>
                  <a:cubicBezTo>
                    <a:pt x="2" y="8"/>
                    <a:pt x="0" y="7"/>
                    <a:pt x="0" y="6"/>
                  </a:cubicBezTo>
                  <a:cubicBezTo>
                    <a:pt x="0" y="2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17" y="3"/>
                    <a:pt x="17" y="8"/>
                    <a:pt x="13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6" name="Freeform 79">
              <a:extLst>
                <a:ext uri="{FF2B5EF4-FFF2-40B4-BE49-F238E27FC236}">
                  <a16:creationId xmlns:a16="http://schemas.microsoft.com/office/drawing/2014/main" id="{7234BD5D-23A8-4D31-B8DD-79C687584176}"/>
                </a:ext>
              </a:extLst>
            </p:cNvPr>
            <p:cNvSpPr/>
            <p:nvPr/>
          </p:nvSpPr>
          <p:spPr bwMode="auto">
            <a:xfrm>
              <a:off x="7071172" y="1243275"/>
              <a:ext cx="99743" cy="68399"/>
            </a:xfrm>
            <a:custGeom>
              <a:avLst/>
              <a:gdLst>
                <a:gd name="T0" fmla="*/ 26 w 35"/>
                <a:gd name="T1" fmla="*/ 20 h 24"/>
                <a:gd name="T2" fmla="*/ 15 w 35"/>
                <a:gd name="T3" fmla="*/ 24 h 24"/>
                <a:gd name="T4" fmla="*/ 0 w 35"/>
                <a:gd name="T5" fmla="*/ 18 h 24"/>
                <a:gd name="T6" fmla="*/ 4 w 35"/>
                <a:gd name="T7" fmla="*/ 15 h 24"/>
                <a:gd name="T8" fmla="*/ 16 w 35"/>
                <a:gd name="T9" fmla="*/ 15 h 24"/>
                <a:gd name="T10" fmla="*/ 11 w 35"/>
                <a:gd name="T11" fmla="*/ 14 h 24"/>
                <a:gd name="T12" fmla="*/ 11 w 35"/>
                <a:gd name="T13" fmla="*/ 11 h 24"/>
                <a:gd name="T14" fmla="*/ 29 w 35"/>
                <a:gd name="T15" fmla="*/ 5 h 24"/>
                <a:gd name="T16" fmla="*/ 33 w 35"/>
                <a:gd name="T17" fmla="*/ 0 h 24"/>
                <a:gd name="T18" fmla="*/ 34 w 35"/>
                <a:gd name="T19" fmla="*/ 4 h 24"/>
                <a:gd name="T20" fmla="*/ 32 w 35"/>
                <a:gd name="T21" fmla="*/ 7 h 24"/>
                <a:gd name="T22" fmla="*/ 19 w 35"/>
                <a:gd name="T23" fmla="*/ 15 h 24"/>
                <a:gd name="T24" fmla="*/ 35 w 35"/>
                <a:gd name="T25" fmla="*/ 19 h 24"/>
                <a:gd name="T26" fmla="*/ 26 w 35"/>
                <a:gd name="T27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4">
                  <a:moveTo>
                    <a:pt x="26" y="20"/>
                  </a:moveTo>
                  <a:cubicBezTo>
                    <a:pt x="23" y="20"/>
                    <a:pt x="18" y="24"/>
                    <a:pt x="15" y="24"/>
                  </a:cubicBezTo>
                  <a:cubicBezTo>
                    <a:pt x="13" y="24"/>
                    <a:pt x="1" y="18"/>
                    <a:pt x="0" y="18"/>
                  </a:cubicBezTo>
                  <a:cubicBezTo>
                    <a:pt x="2" y="17"/>
                    <a:pt x="3" y="16"/>
                    <a:pt x="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4"/>
                    <a:pt x="14" y="13"/>
                    <a:pt x="11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0" y="11"/>
                    <a:pt x="20" y="5"/>
                    <a:pt x="29" y="5"/>
                  </a:cubicBezTo>
                  <a:cubicBezTo>
                    <a:pt x="29" y="2"/>
                    <a:pt x="31" y="0"/>
                    <a:pt x="33" y="0"/>
                  </a:cubicBezTo>
                  <a:cubicBezTo>
                    <a:pt x="34" y="0"/>
                    <a:pt x="34" y="3"/>
                    <a:pt x="34" y="4"/>
                  </a:cubicBezTo>
                  <a:cubicBezTo>
                    <a:pt x="33" y="4"/>
                    <a:pt x="32" y="6"/>
                    <a:pt x="32" y="7"/>
                  </a:cubicBezTo>
                  <a:cubicBezTo>
                    <a:pt x="27" y="10"/>
                    <a:pt x="21" y="12"/>
                    <a:pt x="19" y="15"/>
                  </a:cubicBezTo>
                  <a:cubicBezTo>
                    <a:pt x="27" y="16"/>
                    <a:pt x="29" y="16"/>
                    <a:pt x="35" y="19"/>
                  </a:cubicBezTo>
                  <a:cubicBezTo>
                    <a:pt x="33" y="21"/>
                    <a:pt x="29" y="20"/>
                    <a:pt x="26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1" name="Freeform 144">
              <a:extLst>
                <a:ext uri="{FF2B5EF4-FFF2-40B4-BE49-F238E27FC236}">
                  <a16:creationId xmlns:a16="http://schemas.microsoft.com/office/drawing/2014/main" id="{7C2A45A7-5354-4B21-85FC-270C8C73A342}"/>
                </a:ext>
              </a:extLst>
            </p:cNvPr>
            <p:cNvSpPr/>
            <p:nvPr/>
          </p:nvSpPr>
          <p:spPr bwMode="auto">
            <a:xfrm>
              <a:off x="9008204" y="1534332"/>
              <a:ext cx="179248" cy="68399"/>
            </a:xfrm>
            <a:custGeom>
              <a:avLst/>
              <a:gdLst>
                <a:gd name="T0" fmla="*/ 50 w 63"/>
                <a:gd name="T1" fmla="*/ 18 h 24"/>
                <a:gd name="T2" fmla="*/ 43 w 63"/>
                <a:gd name="T3" fmla="*/ 21 h 24"/>
                <a:gd name="T4" fmla="*/ 37 w 63"/>
                <a:gd name="T5" fmla="*/ 18 h 24"/>
                <a:gd name="T6" fmla="*/ 32 w 63"/>
                <a:gd name="T7" fmla="*/ 20 h 24"/>
                <a:gd name="T8" fmla="*/ 25 w 63"/>
                <a:gd name="T9" fmla="*/ 22 h 24"/>
                <a:gd name="T10" fmla="*/ 20 w 63"/>
                <a:gd name="T11" fmla="*/ 20 h 24"/>
                <a:gd name="T12" fmla="*/ 14 w 63"/>
                <a:gd name="T13" fmla="*/ 24 h 24"/>
                <a:gd name="T14" fmla="*/ 0 w 63"/>
                <a:gd name="T15" fmla="*/ 11 h 24"/>
                <a:gd name="T16" fmla="*/ 12 w 63"/>
                <a:gd name="T17" fmla="*/ 0 h 24"/>
                <a:gd name="T18" fmla="*/ 30 w 63"/>
                <a:gd name="T19" fmla="*/ 9 h 24"/>
                <a:gd name="T20" fmla="*/ 35 w 63"/>
                <a:gd name="T21" fmla="*/ 1 h 24"/>
                <a:gd name="T22" fmla="*/ 63 w 63"/>
                <a:gd name="T23" fmla="*/ 9 h 24"/>
                <a:gd name="T24" fmla="*/ 58 w 63"/>
                <a:gd name="T25" fmla="*/ 18 h 24"/>
                <a:gd name="T26" fmla="*/ 50 w 63"/>
                <a:gd name="T2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4">
                  <a:moveTo>
                    <a:pt x="50" y="18"/>
                  </a:moveTo>
                  <a:cubicBezTo>
                    <a:pt x="48" y="18"/>
                    <a:pt x="46" y="21"/>
                    <a:pt x="43" y="21"/>
                  </a:cubicBezTo>
                  <a:cubicBezTo>
                    <a:pt x="41" y="21"/>
                    <a:pt x="39" y="18"/>
                    <a:pt x="37" y="18"/>
                  </a:cubicBezTo>
                  <a:cubicBezTo>
                    <a:pt x="35" y="18"/>
                    <a:pt x="34" y="20"/>
                    <a:pt x="32" y="20"/>
                  </a:cubicBezTo>
                  <a:cubicBezTo>
                    <a:pt x="30" y="20"/>
                    <a:pt x="28" y="22"/>
                    <a:pt x="25" y="22"/>
                  </a:cubicBezTo>
                  <a:cubicBezTo>
                    <a:pt x="23" y="22"/>
                    <a:pt x="22" y="21"/>
                    <a:pt x="20" y="20"/>
                  </a:cubicBezTo>
                  <a:cubicBezTo>
                    <a:pt x="18" y="21"/>
                    <a:pt x="17" y="24"/>
                    <a:pt x="14" y="24"/>
                  </a:cubicBezTo>
                  <a:cubicBezTo>
                    <a:pt x="6" y="24"/>
                    <a:pt x="0" y="18"/>
                    <a:pt x="0" y="11"/>
                  </a:cubicBezTo>
                  <a:cubicBezTo>
                    <a:pt x="0" y="4"/>
                    <a:pt x="6" y="0"/>
                    <a:pt x="12" y="0"/>
                  </a:cubicBezTo>
                  <a:cubicBezTo>
                    <a:pt x="21" y="0"/>
                    <a:pt x="22" y="9"/>
                    <a:pt x="30" y="9"/>
                  </a:cubicBezTo>
                  <a:cubicBezTo>
                    <a:pt x="30" y="4"/>
                    <a:pt x="31" y="1"/>
                    <a:pt x="35" y="1"/>
                  </a:cubicBezTo>
                  <a:cubicBezTo>
                    <a:pt x="40" y="1"/>
                    <a:pt x="57" y="7"/>
                    <a:pt x="63" y="9"/>
                  </a:cubicBezTo>
                  <a:cubicBezTo>
                    <a:pt x="62" y="13"/>
                    <a:pt x="58" y="16"/>
                    <a:pt x="58" y="18"/>
                  </a:cubicBezTo>
                  <a:lnTo>
                    <a:pt x="50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2" name="Freeform 157">
              <a:extLst>
                <a:ext uri="{FF2B5EF4-FFF2-40B4-BE49-F238E27FC236}">
                  <a16:creationId xmlns:a16="http://schemas.microsoft.com/office/drawing/2014/main" id="{9E4FDFBE-D316-476D-A3AD-35F8D5B1FBAC}"/>
                </a:ext>
              </a:extLst>
            </p:cNvPr>
            <p:cNvSpPr/>
            <p:nvPr/>
          </p:nvSpPr>
          <p:spPr bwMode="auto">
            <a:xfrm>
              <a:off x="6318042" y="2234324"/>
              <a:ext cx="27466" cy="37837"/>
            </a:xfrm>
            <a:custGeom>
              <a:avLst/>
              <a:gdLst>
                <a:gd name="T0" fmla="*/ 8 w 10"/>
                <a:gd name="T1" fmla="*/ 7 h 13"/>
                <a:gd name="T2" fmla="*/ 8 w 10"/>
                <a:gd name="T3" fmla="*/ 10 h 13"/>
                <a:gd name="T4" fmla="*/ 3 w 10"/>
                <a:gd name="T5" fmla="*/ 13 h 13"/>
                <a:gd name="T6" fmla="*/ 0 w 10"/>
                <a:gd name="T7" fmla="*/ 9 h 13"/>
                <a:gd name="T8" fmla="*/ 6 w 10"/>
                <a:gd name="T9" fmla="*/ 6 h 13"/>
                <a:gd name="T10" fmla="*/ 4 w 10"/>
                <a:gd name="T11" fmla="*/ 3 h 13"/>
                <a:gd name="T12" fmla="*/ 7 w 10"/>
                <a:gd name="T13" fmla="*/ 0 h 13"/>
                <a:gd name="T14" fmla="*/ 10 w 10"/>
                <a:gd name="T15" fmla="*/ 3 h 13"/>
                <a:gd name="T16" fmla="*/ 8 w 10"/>
                <a:gd name="T17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3">
                  <a:moveTo>
                    <a:pt x="8" y="7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4" y="13"/>
                    <a:pt x="3" y="13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2" y="8"/>
                    <a:pt x="4" y="7"/>
                    <a:pt x="6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4" y="1"/>
                    <a:pt x="7" y="0"/>
                    <a:pt x="7" y="0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4"/>
                    <a:pt x="8" y="6"/>
                    <a:pt x="8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3" name="Freeform 158">
              <a:extLst>
                <a:ext uri="{FF2B5EF4-FFF2-40B4-BE49-F238E27FC236}">
                  <a16:creationId xmlns:a16="http://schemas.microsoft.com/office/drawing/2014/main" id="{AFBE992C-9524-4DF1-82CE-FED5EE46C85B}"/>
                </a:ext>
              </a:extLst>
            </p:cNvPr>
            <p:cNvSpPr/>
            <p:nvPr/>
          </p:nvSpPr>
          <p:spPr bwMode="auto">
            <a:xfrm>
              <a:off x="6368636" y="2956146"/>
              <a:ext cx="52039" cy="11643"/>
            </a:xfrm>
            <a:custGeom>
              <a:avLst/>
              <a:gdLst>
                <a:gd name="T0" fmla="*/ 18 w 18"/>
                <a:gd name="T1" fmla="*/ 2 h 4"/>
                <a:gd name="T2" fmla="*/ 11 w 18"/>
                <a:gd name="T3" fmla="*/ 3 h 4"/>
                <a:gd name="T4" fmla="*/ 0 w 18"/>
                <a:gd name="T5" fmla="*/ 1 h 4"/>
                <a:gd name="T6" fmla="*/ 18 w 1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">
                  <a:moveTo>
                    <a:pt x="18" y="2"/>
                  </a:moveTo>
                  <a:cubicBezTo>
                    <a:pt x="14" y="4"/>
                    <a:pt x="13" y="3"/>
                    <a:pt x="11" y="3"/>
                  </a:cubicBezTo>
                  <a:cubicBezTo>
                    <a:pt x="8" y="3"/>
                    <a:pt x="3" y="2"/>
                    <a:pt x="0" y="1"/>
                  </a:cubicBezTo>
                  <a:cubicBezTo>
                    <a:pt x="6" y="0"/>
                    <a:pt x="13" y="1"/>
                    <a:pt x="1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8" name="Freeform 159">
              <a:extLst>
                <a:ext uri="{FF2B5EF4-FFF2-40B4-BE49-F238E27FC236}">
                  <a16:creationId xmlns:a16="http://schemas.microsoft.com/office/drawing/2014/main" id="{9B2A5020-766C-452C-A8C2-5BCE45E8BB17}"/>
                </a:ext>
              </a:extLst>
            </p:cNvPr>
            <p:cNvSpPr/>
            <p:nvPr/>
          </p:nvSpPr>
          <p:spPr bwMode="auto">
            <a:xfrm>
              <a:off x="6565230" y="2947415"/>
              <a:ext cx="46257" cy="26196"/>
            </a:xfrm>
            <a:custGeom>
              <a:avLst/>
              <a:gdLst>
                <a:gd name="T0" fmla="*/ 3 w 16"/>
                <a:gd name="T1" fmla="*/ 9 h 9"/>
                <a:gd name="T2" fmla="*/ 1 w 16"/>
                <a:gd name="T3" fmla="*/ 7 h 9"/>
                <a:gd name="T4" fmla="*/ 0 w 16"/>
                <a:gd name="T5" fmla="*/ 6 h 9"/>
                <a:gd name="T6" fmla="*/ 16 w 16"/>
                <a:gd name="T7" fmla="*/ 0 h 9"/>
                <a:gd name="T8" fmla="*/ 13 w 16"/>
                <a:gd name="T9" fmla="*/ 3 h 9"/>
                <a:gd name="T10" fmla="*/ 12 w 16"/>
                <a:gd name="T11" fmla="*/ 6 h 9"/>
                <a:gd name="T12" fmla="*/ 3 w 1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9">
                  <a:moveTo>
                    <a:pt x="3" y="9"/>
                  </a:moveTo>
                  <a:cubicBezTo>
                    <a:pt x="2" y="9"/>
                    <a:pt x="1" y="8"/>
                    <a:pt x="1" y="7"/>
                  </a:cubicBezTo>
                  <a:cubicBezTo>
                    <a:pt x="1" y="7"/>
                    <a:pt x="0" y="7"/>
                    <a:pt x="0" y="6"/>
                  </a:cubicBezTo>
                  <a:cubicBezTo>
                    <a:pt x="4" y="4"/>
                    <a:pt x="12" y="1"/>
                    <a:pt x="16" y="0"/>
                  </a:cubicBezTo>
                  <a:cubicBezTo>
                    <a:pt x="16" y="3"/>
                    <a:pt x="14" y="2"/>
                    <a:pt x="13" y="3"/>
                  </a:cubicBezTo>
                  <a:cubicBezTo>
                    <a:pt x="12" y="3"/>
                    <a:pt x="12" y="5"/>
                    <a:pt x="12" y="6"/>
                  </a:cubicBezTo>
                  <a:cubicBezTo>
                    <a:pt x="11" y="7"/>
                    <a:pt x="6" y="9"/>
                    <a:pt x="3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9" name="Freeform 161">
              <a:extLst>
                <a:ext uri="{FF2B5EF4-FFF2-40B4-BE49-F238E27FC236}">
                  <a16:creationId xmlns:a16="http://schemas.microsoft.com/office/drawing/2014/main" id="{3EE74828-460A-4A3D-AC5B-DBB049B12DEE}"/>
                </a:ext>
              </a:extLst>
            </p:cNvPr>
            <p:cNvSpPr/>
            <p:nvPr/>
          </p:nvSpPr>
          <p:spPr bwMode="auto">
            <a:xfrm>
              <a:off x="6925172" y="1838487"/>
              <a:ext cx="49149" cy="37837"/>
            </a:xfrm>
            <a:custGeom>
              <a:avLst/>
              <a:gdLst>
                <a:gd name="T0" fmla="*/ 4 w 17"/>
                <a:gd name="T1" fmla="*/ 3 h 13"/>
                <a:gd name="T2" fmla="*/ 7 w 17"/>
                <a:gd name="T3" fmla="*/ 0 h 13"/>
                <a:gd name="T4" fmla="*/ 17 w 17"/>
                <a:gd name="T5" fmla="*/ 5 h 13"/>
                <a:gd name="T6" fmla="*/ 17 w 17"/>
                <a:gd name="T7" fmla="*/ 8 h 13"/>
                <a:gd name="T8" fmla="*/ 5 w 17"/>
                <a:gd name="T9" fmla="*/ 13 h 13"/>
                <a:gd name="T10" fmla="*/ 0 w 17"/>
                <a:gd name="T11" fmla="*/ 10 h 13"/>
                <a:gd name="T12" fmla="*/ 4 w 17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3">
                  <a:moveTo>
                    <a:pt x="4" y="3"/>
                  </a:moveTo>
                  <a:cubicBezTo>
                    <a:pt x="5" y="3"/>
                    <a:pt x="6" y="0"/>
                    <a:pt x="7" y="0"/>
                  </a:cubicBezTo>
                  <a:cubicBezTo>
                    <a:pt x="11" y="0"/>
                    <a:pt x="13" y="4"/>
                    <a:pt x="17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3" y="10"/>
                    <a:pt x="10" y="13"/>
                    <a:pt x="5" y="13"/>
                  </a:cubicBezTo>
                  <a:cubicBezTo>
                    <a:pt x="2" y="13"/>
                    <a:pt x="0" y="13"/>
                    <a:pt x="0" y="10"/>
                  </a:cubicBezTo>
                  <a:cubicBezTo>
                    <a:pt x="0" y="9"/>
                    <a:pt x="3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0" name="Freeform 162">
              <a:extLst>
                <a:ext uri="{FF2B5EF4-FFF2-40B4-BE49-F238E27FC236}">
                  <a16:creationId xmlns:a16="http://schemas.microsoft.com/office/drawing/2014/main" id="{5F7D5145-3F46-4800-BC5C-D3105DA72049}"/>
                </a:ext>
              </a:extLst>
            </p:cNvPr>
            <p:cNvSpPr/>
            <p:nvPr/>
          </p:nvSpPr>
          <p:spPr bwMode="auto">
            <a:xfrm>
              <a:off x="7170914" y="1794828"/>
              <a:ext cx="39030" cy="40748"/>
            </a:xfrm>
            <a:custGeom>
              <a:avLst/>
              <a:gdLst>
                <a:gd name="T0" fmla="*/ 14 w 14"/>
                <a:gd name="T1" fmla="*/ 12 h 14"/>
                <a:gd name="T2" fmla="*/ 10 w 14"/>
                <a:gd name="T3" fmla="*/ 13 h 14"/>
                <a:gd name="T4" fmla="*/ 0 w 14"/>
                <a:gd name="T5" fmla="*/ 6 h 14"/>
                <a:gd name="T6" fmla="*/ 14 w 14"/>
                <a:gd name="T7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2"/>
                  </a:moveTo>
                  <a:cubicBezTo>
                    <a:pt x="14" y="14"/>
                    <a:pt x="10" y="13"/>
                    <a:pt x="10" y="13"/>
                  </a:cubicBezTo>
                  <a:cubicBezTo>
                    <a:pt x="6" y="13"/>
                    <a:pt x="0" y="10"/>
                    <a:pt x="0" y="6"/>
                  </a:cubicBezTo>
                  <a:cubicBezTo>
                    <a:pt x="0" y="0"/>
                    <a:pt x="14" y="6"/>
                    <a:pt x="1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1" name="Freeform 163">
              <a:extLst>
                <a:ext uri="{FF2B5EF4-FFF2-40B4-BE49-F238E27FC236}">
                  <a16:creationId xmlns:a16="http://schemas.microsoft.com/office/drawing/2014/main" id="{82A7ABF8-A8A5-488F-A0F2-976BA863DEC7}"/>
                </a:ext>
              </a:extLst>
            </p:cNvPr>
            <p:cNvSpPr/>
            <p:nvPr/>
          </p:nvSpPr>
          <p:spPr bwMode="auto">
            <a:xfrm>
              <a:off x="7435450" y="1662398"/>
              <a:ext cx="34693" cy="26196"/>
            </a:xfrm>
            <a:custGeom>
              <a:avLst/>
              <a:gdLst>
                <a:gd name="T0" fmla="*/ 1 w 12"/>
                <a:gd name="T1" fmla="*/ 9 h 9"/>
                <a:gd name="T2" fmla="*/ 12 w 12"/>
                <a:gd name="T3" fmla="*/ 6 h 9"/>
                <a:gd name="T4" fmla="*/ 5 w 12"/>
                <a:gd name="T5" fmla="*/ 0 h 9"/>
                <a:gd name="T6" fmla="*/ 1 w 12"/>
                <a:gd name="T7" fmla="*/ 6 h 9"/>
                <a:gd name="T8" fmla="*/ 1 w 12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1" y="9"/>
                  </a:moveTo>
                  <a:cubicBezTo>
                    <a:pt x="4" y="9"/>
                    <a:pt x="11" y="7"/>
                    <a:pt x="12" y="6"/>
                  </a:cubicBezTo>
                  <a:cubicBezTo>
                    <a:pt x="10" y="4"/>
                    <a:pt x="9" y="0"/>
                    <a:pt x="5" y="0"/>
                  </a:cubicBezTo>
                  <a:cubicBezTo>
                    <a:pt x="3" y="0"/>
                    <a:pt x="1" y="4"/>
                    <a:pt x="1" y="6"/>
                  </a:cubicBezTo>
                  <a:cubicBezTo>
                    <a:pt x="1" y="7"/>
                    <a:pt x="0" y="9"/>
                    <a:pt x="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2" name="Freeform 164">
              <a:extLst>
                <a:ext uri="{FF2B5EF4-FFF2-40B4-BE49-F238E27FC236}">
                  <a16:creationId xmlns:a16="http://schemas.microsoft.com/office/drawing/2014/main" id="{3236BA6F-8601-4512-A19A-A8531F66CC4B}"/>
                </a:ext>
              </a:extLst>
            </p:cNvPr>
            <p:cNvSpPr/>
            <p:nvPr/>
          </p:nvSpPr>
          <p:spPr bwMode="auto">
            <a:xfrm>
              <a:off x="9079036" y="1640567"/>
              <a:ext cx="76614" cy="30562"/>
            </a:xfrm>
            <a:custGeom>
              <a:avLst/>
              <a:gdLst>
                <a:gd name="T0" fmla="*/ 0 w 27"/>
                <a:gd name="T1" fmla="*/ 8 h 11"/>
                <a:gd name="T2" fmla="*/ 13 w 27"/>
                <a:gd name="T3" fmla="*/ 0 h 11"/>
                <a:gd name="T4" fmla="*/ 27 w 27"/>
                <a:gd name="T5" fmla="*/ 11 h 11"/>
                <a:gd name="T6" fmla="*/ 18 w 27"/>
                <a:gd name="T7" fmla="*/ 11 h 11"/>
                <a:gd name="T8" fmla="*/ 1 w 27"/>
                <a:gd name="T9" fmla="*/ 7 h 11"/>
                <a:gd name="T10" fmla="*/ 0 w 27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1">
                  <a:moveTo>
                    <a:pt x="0" y="8"/>
                  </a:moveTo>
                  <a:cubicBezTo>
                    <a:pt x="3" y="4"/>
                    <a:pt x="7" y="0"/>
                    <a:pt x="13" y="0"/>
                  </a:cubicBezTo>
                  <a:cubicBezTo>
                    <a:pt x="21" y="0"/>
                    <a:pt x="27" y="5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3" y="8"/>
                    <a:pt x="6" y="9"/>
                    <a:pt x="1" y="7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" name="Freeform 165">
              <a:extLst>
                <a:ext uri="{FF2B5EF4-FFF2-40B4-BE49-F238E27FC236}">
                  <a16:creationId xmlns:a16="http://schemas.microsoft.com/office/drawing/2014/main" id="{7030163D-14BC-49AE-91B5-0D0CE8171A45}"/>
                </a:ext>
              </a:extLst>
            </p:cNvPr>
            <p:cNvSpPr/>
            <p:nvPr/>
          </p:nvSpPr>
          <p:spPr bwMode="auto">
            <a:xfrm>
              <a:off x="9225036" y="1561981"/>
              <a:ext cx="105525" cy="37837"/>
            </a:xfrm>
            <a:custGeom>
              <a:avLst/>
              <a:gdLst>
                <a:gd name="T0" fmla="*/ 0 w 37"/>
                <a:gd name="T1" fmla="*/ 0 h 13"/>
                <a:gd name="T2" fmla="*/ 34 w 37"/>
                <a:gd name="T3" fmla="*/ 6 h 13"/>
                <a:gd name="T4" fmla="*/ 37 w 37"/>
                <a:gd name="T5" fmla="*/ 9 h 13"/>
                <a:gd name="T6" fmla="*/ 24 w 37"/>
                <a:gd name="T7" fmla="*/ 13 h 13"/>
                <a:gd name="T8" fmla="*/ 3 w 37"/>
                <a:gd name="T9" fmla="*/ 2 h 13"/>
                <a:gd name="T10" fmla="*/ 0 w 3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3">
                  <a:moveTo>
                    <a:pt x="0" y="0"/>
                  </a:moveTo>
                  <a:cubicBezTo>
                    <a:pt x="3" y="2"/>
                    <a:pt x="33" y="6"/>
                    <a:pt x="34" y="6"/>
                  </a:cubicBezTo>
                  <a:cubicBezTo>
                    <a:pt x="36" y="6"/>
                    <a:pt x="37" y="7"/>
                    <a:pt x="37" y="9"/>
                  </a:cubicBezTo>
                  <a:cubicBezTo>
                    <a:pt x="37" y="12"/>
                    <a:pt x="29" y="13"/>
                    <a:pt x="24" y="13"/>
                  </a:cubicBezTo>
                  <a:cubicBezTo>
                    <a:pt x="17" y="13"/>
                    <a:pt x="3" y="10"/>
                    <a:pt x="3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" name="Freeform 166">
              <a:extLst>
                <a:ext uri="{FF2B5EF4-FFF2-40B4-BE49-F238E27FC236}">
                  <a16:creationId xmlns:a16="http://schemas.microsoft.com/office/drawing/2014/main" id="{45A6DC7E-3A35-4944-A56F-C27A41C1CEBB}"/>
                </a:ext>
              </a:extLst>
            </p:cNvPr>
            <p:cNvSpPr/>
            <p:nvPr/>
          </p:nvSpPr>
          <p:spPr bwMode="auto">
            <a:xfrm>
              <a:off x="9076145" y="1614373"/>
              <a:ext cx="23128" cy="26196"/>
            </a:xfrm>
            <a:custGeom>
              <a:avLst/>
              <a:gdLst>
                <a:gd name="T0" fmla="*/ 8 w 8"/>
                <a:gd name="T1" fmla="*/ 5 h 9"/>
                <a:gd name="T2" fmla="*/ 3 w 8"/>
                <a:gd name="T3" fmla="*/ 9 h 9"/>
                <a:gd name="T4" fmla="*/ 0 w 8"/>
                <a:gd name="T5" fmla="*/ 5 h 9"/>
                <a:gd name="T6" fmla="*/ 8 w 8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8" y="7"/>
                    <a:pt x="5" y="9"/>
                    <a:pt x="3" y="9"/>
                  </a:cubicBezTo>
                  <a:cubicBezTo>
                    <a:pt x="0" y="9"/>
                    <a:pt x="0" y="8"/>
                    <a:pt x="0" y="5"/>
                  </a:cubicBezTo>
                  <a:cubicBezTo>
                    <a:pt x="0" y="0"/>
                    <a:pt x="8" y="1"/>
                    <a:pt x="8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608965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A9F2276-BB4D-4BEC-87E3-72C8CC30390B}"/>
                </a:ext>
              </a:extLst>
            </p:cNvPr>
            <p:cNvGrpSpPr/>
            <p:nvPr/>
          </p:nvGrpSpPr>
          <p:grpSpPr>
            <a:xfrm>
              <a:off x="1910571" y="1134127"/>
              <a:ext cx="3610976" cy="2532199"/>
              <a:chOff x="1038083" y="809242"/>
              <a:chExt cx="3095526" cy="2156210"/>
            </a:xfrm>
            <a:grpFill/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A6ABAF2-1C1A-4BA5-A581-39CFC0568191}"/>
                  </a:ext>
                </a:extLst>
              </p:cNvPr>
              <p:cNvSpPr/>
              <p:nvPr/>
            </p:nvSpPr>
            <p:spPr>
              <a:xfrm>
                <a:off x="2223255" y="2002097"/>
                <a:ext cx="58242" cy="58243"/>
              </a:xfrm>
              <a:prstGeom prst="ellipse">
                <a:avLst/>
              </a:prstGeom>
              <a:grp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8965">
                  <a:defRPr/>
                </a:pPr>
                <a:endParaRPr lang="de-DE" sz="2400">
                  <a:solidFill>
                    <a:srgbClr val="000000"/>
                  </a:solidFill>
                  <a:latin typeface="Raleway" panose="020B0503030101060003"/>
                  <a:cs typeface="Raleway" panose="020B0503030101060003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533350E1-DD1E-453C-B7A6-C93D00A9D588}"/>
                  </a:ext>
                </a:extLst>
              </p:cNvPr>
              <p:cNvSpPr/>
              <p:nvPr/>
            </p:nvSpPr>
            <p:spPr bwMode="auto">
              <a:xfrm>
                <a:off x="3911791" y="1516826"/>
                <a:ext cx="201990" cy="92941"/>
              </a:xfrm>
              <a:custGeom>
                <a:avLst/>
                <a:gdLst>
                  <a:gd name="T0" fmla="*/ 82 w 83"/>
                  <a:gd name="T1" fmla="*/ 21 h 38"/>
                  <a:gd name="T2" fmla="*/ 69 w 83"/>
                  <a:gd name="T3" fmla="*/ 31 h 38"/>
                  <a:gd name="T4" fmla="*/ 47 w 83"/>
                  <a:gd name="T5" fmla="*/ 38 h 38"/>
                  <a:gd name="T6" fmla="*/ 21 w 83"/>
                  <a:gd name="T7" fmla="*/ 33 h 38"/>
                  <a:gd name="T8" fmla="*/ 9 w 83"/>
                  <a:gd name="T9" fmla="*/ 28 h 38"/>
                  <a:gd name="T10" fmla="*/ 11 w 83"/>
                  <a:gd name="T11" fmla="*/ 26 h 38"/>
                  <a:gd name="T12" fmla="*/ 13 w 83"/>
                  <a:gd name="T13" fmla="*/ 18 h 38"/>
                  <a:gd name="T14" fmla="*/ 1 w 83"/>
                  <a:gd name="T15" fmla="*/ 17 h 38"/>
                  <a:gd name="T16" fmla="*/ 15 w 83"/>
                  <a:gd name="T17" fmla="*/ 14 h 38"/>
                  <a:gd name="T18" fmla="*/ 14 w 83"/>
                  <a:gd name="T19" fmla="*/ 12 h 38"/>
                  <a:gd name="T20" fmla="*/ 0 w 83"/>
                  <a:gd name="T21" fmla="*/ 5 h 38"/>
                  <a:gd name="T22" fmla="*/ 5 w 83"/>
                  <a:gd name="T23" fmla="*/ 6 h 38"/>
                  <a:gd name="T24" fmla="*/ 5 w 83"/>
                  <a:gd name="T25" fmla="*/ 4 h 38"/>
                  <a:gd name="T26" fmla="*/ 11 w 83"/>
                  <a:gd name="T27" fmla="*/ 0 h 38"/>
                  <a:gd name="T28" fmla="*/ 13 w 83"/>
                  <a:gd name="T29" fmla="*/ 0 h 38"/>
                  <a:gd name="T30" fmla="*/ 15 w 83"/>
                  <a:gd name="T31" fmla="*/ 5 h 38"/>
                  <a:gd name="T32" fmla="*/ 19 w 83"/>
                  <a:gd name="T33" fmla="*/ 11 h 38"/>
                  <a:gd name="T34" fmla="*/ 24 w 83"/>
                  <a:gd name="T35" fmla="*/ 9 h 38"/>
                  <a:gd name="T36" fmla="*/ 24 w 83"/>
                  <a:gd name="T37" fmla="*/ 5 h 38"/>
                  <a:gd name="T38" fmla="*/ 28 w 83"/>
                  <a:gd name="T39" fmla="*/ 8 h 38"/>
                  <a:gd name="T40" fmla="*/ 35 w 83"/>
                  <a:gd name="T41" fmla="*/ 6 h 38"/>
                  <a:gd name="T42" fmla="*/ 39 w 83"/>
                  <a:gd name="T43" fmla="*/ 8 h 38"/>
                  <a:gd name="T44" fmla="*/ 39 w 83"/>
                  <a:gd name="T45" fmla="*/ 5 h 38"/>
                  <a:gd name="T46" fmla="*/ 48 w 83"/>
                  <a:gd name="T47" fmla="*/ 6 h 38"/>
                  <a:gd name="T48" fmla="*/ 58 w 83"/>
                  <a:gd name="T49" fmla="*/ 5 h 38"/>
                  <a:gd name="T50" fmla="*/ 59 w 83"/>
                  <a:gd name="T51" fmla="*/ 1 h 38"/>
                  <a:gd name="T52" fmla="*/ 62 w 83"/>
                  <a:gd name="T53" fmla="*/ 1 h 38"/>
                  <a:gd name="T54" fmla="*/ 67 w 83"/>
                  <a:gd name="T55" fmla="*/ 4 h 38"/>
                  <a:gd name="T56" fmla="*/ 74 w 83"/>
                  <a:gd name="T57" fmla="*/ 3 h 38"/>
                  <a:gd name="T58" fmla="*/ 72 w 83"/>
                  <a:gd name="T59" fmla="*/ 6 h 38"/>
                  <a:gd name="T60" fmla="*/ 83 w 83"/>
                  <a:gd name="T61" fmla="*/ 20 h 38"/>
                  <a:gd name="T62" fmla="*/ 82 w 83"/>
                  <a:gd name="T63" fmla="*/ 2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3" h="38">
                    <a:moveTo>
                      <a:pt x="82" y="21"/>
                    </a:moveTo>
                    <a:cubicBezTo>
                      <a:pt x="80" y="25"/>
                      <a:pt x="73" y="30"/>
                      <a:pt x="69" y="31"/>
                    </a:cubicBezTo>
                    <a:cubicBezTo>
                      <a:pt x="62" y="33"/>
                      <a:pt x="57" y="38"/>
                      <a:pt x="47" y="38"/>
                    </a:cubicBezTo>
                    <a:cubicBezTo>
                      <a:pt x="37" y="38"/>
                      <a:pt x="29" y="35"/>
                      <a:pt x="21" y="33"/>
                    </a:cubicBezTo>
                    <a:cubicBezTo>
                      <a:pt x="17" y="32"/>
                      <a:pt x="15" y="28"/>
                      <a:pt x="9" y="28"/>
                    </a:cubicBezTo>
                    <a:cubicBezTo>
                      <a:pt x="10" y="27"/>
                      <a:pt x="11" y="26"/>
                      <a:pt x="11" y="26"/>
                    </a:cubicBezTo>
                    <a:cubicBezTo>
                      <a:pt x="11" y="23"/>
                      <a:pt x="12" y="21"/>
                      <a:pt x="13" y="18"/>
                    </a:cubicBezTo>
                    <a:cubicBezTo>
                      <a:pt x="8" y="17"/>
                      <a:pt x="3" y="19"/>
                      <a:pt x="1" y="17"/>
                    </a:cubicBezTo>
                    <a:cubicBezTo>
                      <a:pt x="5" y="17"/>
                      <a:pt x="12" y="15"/>
                      <a:pt x="15" y="14"/>
                    </a:cubicBezTo>
                    <a:cubicBezTo>
                      <a:pt x="15" y="13"/>
                      <a:pt x="14" y="13"/>
                      <a:pt x="14" y="12"/>
                    </a:cubicBezTo>
                    <a:cubicBezTo>
                      <a:pt x="11" y="12"/>
                      <a:pt x="0" y="8"/>
                      <a:pt x="0" y="5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8" y="4"/>
                      <a:pt x="8" y="0"/>
                      <a:pt x="11" y="0"/>
                    </a:cubicBezTo>
                    <a:cubicBezTo>
                      <a:pt x="11" y="0"/>
                      <a:pt x="12" y="0"/>
                      <a:pt x="13" y="0"/>
                    </a:cubicBezTo>
                    <a:cubicBezTo>
                      <a:pt x="13" y="2"/>
                      <a:pt x="14" y="3"/>
                      <a:pt x="15" y="5"/>
                    </a:cubicBezTo>
                    <a:cubicBezTo>
                      <a:pt x="14" y="7"/>
                      <a:pt x="17" y="11"/>
                      <a:pt x="19" y="11"/>
                    </a:cubicBezTo>
                    <a:cubicBezTo>
                      <a:pt x="21" y="11"/>
                      <a:pt x="23" y="9"/>
                      <a:pt x="24" y="9"/>
                    </a:cubicBezTo>
                    <a:cubicBezTo>
                      <a:pt x="23" y="7"/>
                      <a:pt x="23" y="6"/>
                      <a:pt x="24" y="5"/>
                    </a:cubicBezTo>
                    <a:cubicBezTo>
                      <a:pt x="25" y="6"/>
                      <a:pt x="26" y="8"/>
                      <a:pt x="28" y="8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7" y="6"/>
                      <a:pt x="38" y="7"/>
                      <a:pt x="39" y="8"/>
                    </a:cubicBezTo>
                    <a:cubicBezTo>
                      <a:pt x="38" y="7"/>
                      <a:pt x="39" y="6"/>
                      <a:pt x="39" y="5"/>
                    </a:cubicBezTo>
                    <a:cubicBezTo>
                      <a:pt x="43" y="5"/>
                      <a:pt x="45" y="6"/>
                      <a:pt x="48" y="6"/>
                    </a:cubicBezTo>
                    <a:cubicBezTo>
                      <a:pt x="52" y="6"/>
                      <a:pt x="55" y="2"/>
                      <a:pt x="58" y="5"/>
                    </a:cubicBezTo>
                    <a:cubicBezTo>
                      <a:pt x="58" y="3"/>
                      <a:pt x="58" y="2"/>
                      <a:pt x="59" y="1"/>
                    </a:cubicBezTo>
                    <a:cubicBezTo>
                      <a:pt x="61" y="1"/>
                      <a:pt x="61" y="2"/>
                      <a:pt x="62" y="1"/>
                    </a:cubicBezTo>
                    <a:cubicBezTo>
                      <a:pt x="62" y="4"/>
                      <a:pt x="64" y="4"/>
                      <a:pt x="67" y="4"/>
                    </a:cubicBezTo>
                    <a:cubicBezTo>
                      <a:pt x="70" y="4"/>
                      <a:pt x="71" y="3"/>
                      <a:pt x="74" y="3"/>
                    </a:cubicBezTo>
                    <a:cubicBezTo>
                      <a:pt x="73" y="4"/>
                      <a:pt x="72" y="5"/>
                      <a:pt x="72" y="6"/>
                    </a:cubicBezTo>
                    <a:cubicBezTo>
                      <a:pt x="72" y="14"/>
                      <a:pt x="83" y="12"/>
                      <a:pt x="83" y="20"/>
                    </a:cubicBezTo>
                    <a:lnTo>
                      <a:pt x="8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689FA486-0950-44CD-BB1B-B6A612CDA58D}"/>
                  </a:ext>
                </a:extLst>
              </p:cNvPr>
              <p:cNvSpPr/>
              <p:nvPr/>
            </p:nvSpPr>
            <p:spPr bwMode="auto">
              <a:xfrm>
                <a:off x="2693656" y="2634586"/>
                <a:ext cx="208186" cy="71874"/>
              </a:xfrm>
              <a:custGeom>
                <a:avLst/>
                <a:gdLst>
                  <a:gd name="T0" fmla="*/ 85 w 85"/>
                  <a:gd name="T1" fmla="*/ 26 h 29"/>
                  <a:gd name="T2" fmla="*/ 74 w 85"/>
                  <a:gd name="T3" fmla="*/ 29 h 29"/>
                  <a:gd name="T4" fmla="*/ 58 w 85"/>
                  <a:gd name="T5" fmla="*/ 27 h 29"/>
                  <a:gd name="T6" fmla="*/ 58 w 85"/>
                  <a:gd name="T7" fmla="*/ 26 h 29"/>
                  <a:gd name="T8" fmla="*/ 61 w 85"/>
                  <a:gd name="T9" fmla="*/ 23 h 29"/>
                  <a:gd name="T10" fmla="*/ 51 w 85"/>
                  <a:gd name="T11" fmla="*/ 17 h 29"/>
                  <a:gd name="T12" fmla="*/ 48 w 85"/>
                  <a:gd name="T13" fmla="*/ 14 h 29"/>
                  <a:gd name="T14" fmla="*/ 42 w 85"/>
                  <a:gd name="T15" fmla="*/ 14 h 29"/>
                  <a:gd name="T16" fmla="*/ 32 w 85"/>
                  <a:gd name="T17" fmla="*/ 10 h 29"/>
                  <a:gd name="T18" fmla="*/ 23 w 85"/>
                  <a:gd name="T19" fmla="*/ 10 h 29"/>
                  <a:gd name="T20" fmla="*/ 23 w 85"/>
                  <a:gd name="T21" fmla="*/ 7 h 29"/>
                  <a:gd name="T22" fmla="*/ 19 w 85"/>
                  <a:gd name="T23" fmla="*/ 6 h 29"/>
                  <a:gd name="T24" fmla="*/ 3 w 85"/>
                  <a:gd name="T25" fmla="*/ 13 h 29"/>
                  <a:gd name="T26" fmla="*/ 0 w 85"/>
                  <a:gd name="T27" fmla="*/ 13 h 29"/>
                  <a:gd name="T28" fmla="*/ 24 w 85"/>
                  <a:gd name="T29" fmla="*/ 0 h 29"/>
                  <a:gd name="T30" fmla="*/ 52 w 85"/>
                  <a:gd name="T31" fmla="*/ 7 h 29"/>
                  <a:gd name="T32" fmla="*/ 57 w 85"/>
                  <a:gd name="T33" fmla="*/ 11 h 29"/>
                  <a:gd name="T34" fmla="*/ 74 w 85"/>
                  <a:gd name="T35" fmla="*/ 18 h 29"/>
                  <a:gd name="T36" fmla="*/ 74 w 85"/>
                  <a:gd name="T37" fmla="*/ 20 h 29"/>
                  <a:gd name="T38" fmla="*/ 79 w 85"/>
                  <a:gd name="T39" fmla="*/ 20 h 29"/>
                  <a:gd name="T40" fmla="*/ 85 w 85"/>
                  <a:gd name="T4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5" h="29">
                    <a:moveTo>
                      <a:pt x="85" y="26"/>
                    </a:moveTo>
                    <a:cubicBezTo>
                      <a:pt x="83" y="29"/>
                      <a:pt x="78" y="29"/>
                      <a:pt x="74" y="29"/>
                    </a:cubicBezTo>
                    <a:cubicBezTo>
                      <a:pt x="68" y="29"/>
                      <a:pt x="63" y="27"/>
                      <a:pt x="58" y="27"/>
                    </a:cubicBezTo>
                    <a:cubicBezTo>
                      <a:pt x="58" y="27"/>
                      <a:pt x="58" y="26"/>
                      <a:pt x="58" y="26"/>
                    </a:cubicBezTo>
                    <a:cubicBezTo>
                      <a:pt x="59" y="26"/>
                      <a:pt x="60" y="24"/>
                      <a:pt x="61" y="23"/>
                    </a:cubicBezTo>
                    <a:cubicBezTo>
                      <a:pt x="56" y="21"/>
                      <a:pt x="52" y="21"/>
                      <a:pt x="51" y="17"/>
                    </a:cubicBezTo>
                    <a:cubicBezTo>
                      <a:pt x="49" y="17"/>
                      <a:pt x="49" y="15"/>
                      <a:pt x="48" y="14"/>
                    </a:cubicBezTo>
                    <a:cubicBezTo>
                      <a:pt x="45" y="13"/>
                      <a:pt x="44" y="14"/>
                      <a:pt x="42" y="14"/>
                    </a:cubicBezTo>
                    <a:cubicBezTo>
                      <a:pt x="38" y="14"/>
                      <a:pt x="36" y="10"/>
                      <a:pt x="32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2" y="9"/>
                      <a:pt x="22" y="8"/>
                      <a:pt x="23" y="7"/>
                    </a:cubicBezTo>
                    <a:cubicBezTo>
                      <a:pt x="22" y="5"/>
                      <a:pt x="20" y="6"/>
                      <a:pt x="19" y="6"/>
                    </a:cubicBezTo>
                    <a:cubicBezTo>
                      <a:pt x="13" y="6"/>
                      <a:pt x="5" y="10"/>
                      <a:pt x="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5" y="5"/>
                      <a:pt x="11" y="0"/>
                      <a:pt x="24" y="0"/>
                    </a:cubicBezTo>
                    <a:cubicBezTo>
                      <a:pt x="36" y="0"/>
                      <a:pt x="42" y="7"/>
                      <a:pt x="52" y="7"/>
                    </a:cubicBezTo>
                    <a:cubicBezTo>
                      <a:pt x="54" y="7"/>
                      <a:pt x="56" y="10"/>
                      <a:pt x="57" y="11"/>
                    </a:cubicBezTo>
                    <a:cubicBezTo>
                      <a:pt x="61" y="15"/>
                      <a:pt x="68" y="18"/>
                      <a:pt x="74" y="18"/>
                    </a:cubicBezTo>
                    <a:cubicBezTo>
                      <a:pt x="74" y="18"/>
                      <a:pt x="74" y="19"/>
                      <a:pt x="74" y="20"/>
                    </a:cubicBezTo>
                    <a:cubicBezTo>
                      <a:pt x="79" y="20"/>
                      <a:pt x="79" y="20"/>
                      <a:pt x="79" y="20"/>
                    </a:cubicBezTo>
                    <a:cubicBezTo>
                      <a:pt x="82" y="21"/>
                      <a:pt x="83" y="25"/>
                      <a:pt x="85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59C923BF-CC31-4814-B908-B31A0BF1A21B}"/>
                  </a:ext>
                </a:extLst>
              </p:cNvPr>
              <p:cNvSpPr/>
              <p:nvPr/>
            </p:nvSpPr>
            <p:spPr bwMode="auto">
              <a:xfrm>
                <a:off x="2723397" y="2661849"/>
                <a:ext cx="8675" cy="12392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5 h 5"/>
                  <a:gd name="T4" fmla="*/ 0 w 4"/>
                  <a:gd name="T5" fmla="*/ 5 h 5"/>
                  <a:gd name="T6" fmla="*/ 2 w 4"/>
                  <a:gd name="T7" fmla="*/ 2 h 5"/>
                  <a:gd name="T8" fmla="*/ 2 w 4"/>
                  <a:gd name="T9" fmla="*/ 0 h 5"/>
                  <a:gd name="T10" fmla="*/ 3 w 4"/>
                  <a:gd name="T11" fmla="*/ 0 h 5"/>
                  <a:gd name="T12" fmla="*/ 4 w 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2"/>
                      <a:pt x="4" y="3"/>
                      <a:pt x="4" y="5"/>
                    </a:cubicBezTo>
                    <a:cubicBezTo>
                      <a:pt x="4" y="5"/>
                      <a:pt x="0" y="5"/>
                      <a:pt x="0" y="5"/>
                    </a:cubicBezTo>
                    <a:cubicBezTo>
                      <a:pt x="0" y="3"/>
                      <a:pt x="2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DF360D85-9D48-4D58-95BF-E7B785C86475}"/>
                  </a:ext>
                </a:extLst>
              </p:cNvPr>
              <p:cNvSpPr/>
              <p:nvPr/>
            </p:nvSpPr>
            <p:spPr bwMode="auto">
              <a:xfrm>
                <a:off x="2827490" y="2732483"/>
                <a:ext cx="34698" cy="14870"/>
              </a:xfrm>
              <a:custGeom>
                <a:avLst/>
                <a:gdLst>
                  <a:gd name="T0" fmla="*/ 11 w 14"/>
                  <a:gd name="T1" fmla="*/ 2 h 6"/>
                  <a:gd name="T2" fmla="*/ 14 w 14"/>
                  <a:gd name="T3" fmla="*/ 4 h 6"/>
                  <a:gd name="T4" fmla="*/ 4 w 14"/>
                  <a:gd name="T5" fmla="*/ 6 h 6"/>
                  <a:gd name="T6" fmla="*/ 0 w 14"/>
                  <a:gd name="T7" fmla="*/ 2 h 6"/>
                  <a:gd name="T8" fmla="*/ 2 w 14"/>
                  <a:gd name="T9" fmla="*/ 0 h 6"/>
                  <a:gd name="T10" fmla="*/ 12 w 14"/>
                  <a:gd name="T11" fmla="*/ 2 h 6"/>
                  <a:gd name="T12" fmla="*/ 11 w 1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6">
                    <a:moveTo>
                      <a:pt x="11" y="2"/>
                    </a:moveTo>
                    <a:cubicBezTo>
                      <a:pt x="13" y="2"/>
                      <a:pt x="13" y="3"/>
                      <a:pt x="14" y="4"/>
                    </a:cubicBezTo>
                    <a:cubicBezTo>
                      <a:pt x="10" y="5"/>
                      <a:pt x="8" y="6"/>
                      <a:pt x="4" y="6"/>
                    </a:cubicBezTo>
                    <a:cubicBezTo>
                      <a:pt x="2" y="6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" y="0"/>
                      <a:pt x="10" y="2"/>
                      <a:pt x="12" y="2"/>
                    </a:cubicBezTo>
                    <a:lnTo>
                      <a:pt x="11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B55EDAE2-9978-4A37-8CAD-E24FDD4FBF90}"/>
                  </a:ext>
                </a:extLst>
              </p:cNvPr>
              <p:cNvSpPr/>
              <p:nvPr/>
            </p:nvSpPr>
            <p:spPr bwMode="auto">
              <a:xfrm>
                <a:off x="3048068" y="2730004"/>
                <a:ext cx="29741" cy="12392"/>
              </a:xfrm>
              <a:custGeom>
                <a:avLst/>
                <a:gdLst>
                  <a:gd name="T0" fmla="*/ 12 w 12"/>
                  <a:gd name="T1" fmla="*/ 3 h 5"/>
                  <a:gd name="T2" fmla="*/ 7 w 12"/>
                  <a:gd name="T3" fmla="*/ 5 h 5"/>
                  <a:gd name="T4" fmla="*/ 0 w 12"/>
                  <a:gd name="T5" fmla="*/ 2 h 5"/>
                  <a:gd name="T6" fmla="*/ 3 w 12"/>
                  <a:gd name="T7" fmla="*/ 0 h 5"/>
                  <a:gd name="T8" fmla="*/ 12 w 12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3"/>
                    </a:moveTo>
                    <a:cubicBezTo>
                      <a:pt x="11" y="5"/>
                      <a:pt x="9" y="5"/>
                      <a:pt x="7" y="5"/>
                    </a:cubicBezTo>
                    <a:cubicBezTo>
                      <a:pt x="4" y="5"/>
                      <a:pt x="0" y="5"/>
                      <a:pt x="0" y="2"/>
                    </a:cubicBezTo>
                    <a:cubicBezTo>
                      <a:pt x="0" y="1"/>
                      <a:pt x="2" y="0"/>
                      <a:pt x="3" y="0"/>
                    </a:cubicBezTo>
                    <a:cubicBezTo>
                      <a:pt x="4" y="0"/>
                      <a:pt x="11" y="2"/>
                      <a:pt x="1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D427A5FF-2C83-46EE-8257-FECCF7812CD2}"/>
                  </a:ext>
                </a:extLst>
              </p:cNvPr>
              <p:cNvSpPr/>
              <p:nvPr/>
            </p:nvSpPr>
            <p:spPr bwMode="auto">
              <a:xfrm>
                <a:off x="2904320" y="2701503"/>
                <a:ext cx="118963" cy="48329"/>
              </a:xfrm>
              <a:custGeom>
                <a:avLst/>
                <a:gdLst>
                  <a:gd name="T0" fmla="*/ 41 w 49"/>
                  <a:gd name="T1" fmla="*/ 7 h 20"/>
                  <a:gd name="T2" fmla="*/ 49 w 49"/>
                  <a:gd name="T3" fmla="*/ 14 h 20"/>
                  <a:gd name="T4" fmla="*/ 38 w 49"/>
                  <a:gd name="T5" fmla="*/ 14 h 20"/>
                  <a:gd name="T6" fmla="*/ 33 w 49"/>
                  <a:gd name="T7" fmla="*/ 16 h 20"/>
                  <a:gd name="T8" fmla="*/ 30 w 49"/>
                  <a:gd name="T9" fmla="*/ 15 h 20"/>
                  <a:gd name="T10" fmla="*/ 23 w 49"/>
                  <a:gd name="T11" fmla="*/ 20 h 20"/>
                  <a:gd name="T12" fmla="*/ 20 w 49"/>
                  <a:gd name="T13" fmla="*/ 16 h 20"/>
                  <a:gd name="T14" fmla="*/ 7 w 49"/>
                  <a:gd name="T15" fmla="*/ 15 h 20"/>
                  <a:gd name="T16" fmla="*/ 4 w 49"/>
                  <a:gd name="T17" fmla="*/ 15 h 20"/>
                  <a:gd name="T18" fmla="*/ 3 w 49"/>
                  <a:gd name="T19" fmla="*/ 18 h 20"/>
                  <a:gd name="T20" fmla="*/ 0 w 49"/>
                  <a:gd name="T21" fmla="*/ 13 h 20"/>
                  <a:gd name="T22" fmla="*/ 1 w 49"/>
                  <a:gd name="T23" fmla="*/ 12 h 20"/>
                  <a:gd name="T24" fmla="*/ 14 w 49"/>
                  <a:gd name="T25" fmla="*/ 12 h 20"/>
                  <a:gd name="T26" fmla="*/ 12 w 49"/>
                  <a:gd name="T27" fmla="*/ 5 h 20"/>
                  <a:gd name="T28" fmla="*/ 8 w 49"/>
                  <a:gd name="T29" fmla="*/ 2 h 20"/>
                  <a:gd name="T30" fmla="*/ 11 w 49"/>
                  <a:gd name="T31" fmla="*/ 0 h 20"/>
                  <a:gd name="T32" fmla="*/ 18 w 49"/>
                  <a:gd name="T33" fmla="*/ 2 h 20"/>
                  <a:gd name="T34" fmla="*/ 26 w 49"/>
                  <a:gd name="T35" fmla="*/ 1 h 20"/>
                  <a:gd name="T36" fmla="*/ 42 w 49"/>
                  <a:gd name="T37" fmla="*/ 9 h 20"/>
                  <a:gd name="T38" fmla="*/ 41 w 49"/>
                  <a:gd name="T39" fmla="*/ 7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20">
                    <a:moveTo>
                      <a:pt x="41" y="7"/>
                    </a:moveTo>
                    <a:cubicBezTo>
                      <a:pt x="44" y="10"/>
                      <a:pt x="47" y="11"/>
                      <a:pt x="49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6" y="15"/>
                      <a:pt x="35" y="16"/>
                      <a:pt x="33" y="16"/>
                    </a:cubicBezTo>
                    <a:cubicBezTo>
                      <a:pt x="31" y="16"/>
                      <a:pt x="31" y="15"/>
                      <a:pt x="30" y="15"/>
                    </a:cubicBezTo>
                    <a:cubicBezTo>
                      <a:pt x="26" y="15"/>
                      <a:pt x="27" y="20"/>
                      <a:pt x="23" y="20"/>
                    </a:cubicBezTo>
                    <a:cubicBezTo>
                      <a:pt x="21" y="20"/>
                      <a:pt x="21" y="17"/>
                      <a:pt x="20" y="16"/>
                    </a:cubicBezTo>
                    <a:cubicBezTo>
                      <a:pt x="17" y="14"/>
                      <a:pt x="10" y="15"/>
                      <a:pt x="7" y="15"/>
                    </a:cubicBezTo>
                    <a:cubicBezTo>
                      <a:pt x="5" y="15"/>
                      <a:pt x="5" y="16"/>
                      <a:pt x="4" y="15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2" y="17"/>
                      <a:pt x="0" y="15"/>
                      <a:pt x="0" y="13"/>
                    </a:cubicBezTo>
                    <a:cubicBezTo>
                      <a:pt x="0" y="13"/>
                      <a:pt x="1" y="12"/>
                      <a:pt x="1" y="12"/>
                    </a:cubicBezTo>
                    <a:cubicBezTo>
                      <a:pt x="8" y="12"/>
                      <a:pt x="11" y="13"/>
                      <a:pt x="14" y="12"/>
                    </a:cubicBezTo>
                    <a:cubicBezTo>
                      <a:pt x="12" y="10"/>
                      <a:pt x="12" y="8"/>
                      <a:pt x="12" y="5"/>
                    </a:cubicBezTo>
                    <a:cubicBezTo>
                      <a:pt x="10" y="5"/>
                      <a:pt x="8" y="4"/>
                      <a:pt x="8" y="2"/>
                    </a:cubicBezTo>
                    <a:cubicBezTo>
                      <a:pt x="8" y="1"/>
                      <a:pt x="10" y="0"/>
                      <a:pt x="11" y="0"/>
                    </a:cubicBezTo>
                    <a:cubicBezTo>
                      <a:pt x="13" y="0"/>
                      <a:pt x="15" y="2"/>
                      <a:pt x="18" y="2"/>
                    </a:cubicBezTo>
                    <a:cubicBezTo>
                      <a:pt x="21" y="2"/>
                      <a:pt x="23" y="1"/>
                      <a:pt x="26" y="1"/>
                    </a:cubicBezTo>
                    <a:cubicBezTo>
                      <a:pt x="35" y="1"/>
                      <a:pt x="37" y="6"/>
                      <a:pt x="42" y="9"/>
                    </a:cubicBezTo>
                    <a:lnTo>
                      <a:pt x="41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935B54E7-CB16-426D-8C32-35968F57F364}"/>
                  </a:ext>
                </a:extLst>
              </p:cNvPr>
              <p:cNvSpPr/>
              <p:nvPr/>
            </p:nvSpPr>
            <p:spPr bwMode="auto">
              <a:xfrm>
                <a:off x="3155879" y="2894819"/>
                <a:ext cx="14870" cy="14870"/>
              </a:xfrm>
              <a:custGeom>
                <a:avLst/>
                <a:gdLst>
                  <a:gd name="T0" fmla="*/ 6 w 6"/>
                  <a:gd name="T1" fmla="*/ 2 h 6"/>
                  <a:gd name="T2" fmla="*/ 6 w 6"/>
                  <a:gd name="T3" fmla="*/ 0 h 6"/>
                  <a:gd name="T4" fmla="*/ 4 w 6"/>
                  <a:gd name="T5" fmla="*/ 0 h 6"/>
                  <a:gd name="T6" fmla="*/ 0 w 6"/>
                  <a:gd name="T7" fmla="*/ 5 h 6"/>
                  <a:gd name="T8" fmla="*/ 3 w 6"/>
                  <a:gd name="T9" fmla="*/ 5 h 6"/>
                  <a:gd name="T10" fmla="*/ 6 w 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6"/>
                      <a:pt x="2" y="5"/>
                      <a:pt x="3" y="5"/>
                    </a:cubicBezTo>
                    <a:cubicBezTo>
                      <a:pt x="5" y="5"/>
                      <a:pt x="6" y="3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97">
                <a:extLst>
                  <a:ext uri="{FF2B5EF4-FFF2-40B4-BE49-F238E27FC236}">
                    <a16:creationId xmlns:a16="http://schemas.microsoft.com/office/drawing/2014/main" id="{0CA016DC-090A-42E7-8EB7-1E916990E428}"/>
                  </a:ext>
                </a:extLst>
              </p:cNvPr>
              <p:cNvSpPr/>
              <p:nvPr/>
            </p:nvSpPr>
            <p:spPr bwMode="auto">
              <a:xfrm>
                <a:off x="2821294" y="2596171"/>
                <a:ext cx="8675" cy="14870"/>
              </a:xfrm>
              <a:custGeom>
                <a:avLst/>
                <a:gdLst>
                  <a:gd name="T0" fmla="*/ 1 w 4"/>
                  <a:gd name="T1" fmla="*/ 0 h 6"/>
                  <a:gd name="T2" fmla="*/ 4 w 4"/>
                  <a:gd name="T3" fmla="*/ 4 h 6"/>
                  <a:gd name="T4" fmla="*/ 3 w 4"/>
                  <a:gd name="T5" fmla="*/ 6 h 6"/>
                  <a:gd name="T6" fmla="*/ 0 w 4"/>
                  <a:gd name="T7" fmla="*/ 0 h 6"/>
                  <a:gd name="T8" fmla="*/ 1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3" y="1"/>
                      <a:pt x="4" y="2"/>
                      <a:pt x="4" y="4"/>
                    </a:cubicBezTo>
                    <a:cubicBezTo>
                      <a:pt x="4" y="5"/>
                      <a:pt x="3" y="6"/>
                      <a:pt x="3" y="6"/>
                    </a:cubicBezTo>
                    <a:cubicBezTo>
                      <a:pt x="0" y="6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98">
                <a:extLst>
                  <a:ext uri="{FF2B5EF4-FFF2-40B4-BE49-F238E27FC236}">
                    <a16:creationId xmlns:a16="http://schemas.microsoft.com/office/drawing/2014/main" id="{C9615F6F-5A94-4572-851D-02F93F8F4F69}"/>
                  </a:ext>
                </a:extLst>
              </p:cNvPr>
              <p:cNvSpPr/>
              <p:nvPr/>
            </p:nvSpPr>
            <p:spPr bwMode="auto">
              <a:xfrm>
                <a:off x="2811381" y="2556516"/>
                <a:ext cx="16110" cy="4957"/>
              </a:xfrm>
              <a:custGeom>
                <a:avLst/>
                <a:gdLst>
                  <a:gd name="T0" fmla="*/ 0 w 7"/>
                  <a:gd name="T1" fmla="*/ 2 h 2"/>
                  <a:gd name="T2" fmla="*/ 4 w 7"/>
                  <a:gd name="T3" fmla="*/ 0 h 2"/>
                  <a:gd name="T4" fmla="*/ 7 w 7"/>
                  <a:gd name="T5" fmla="*/ 2 h 2"/>
                  <a:gd name="T6" fmla="*/ 0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0" y="2"/>
                    </a:moveTo>
                    <a:cubicBezTo>
                      <a:pt x="0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2"/>
                    </a:cubicBezTo>
                    <a:cubicBezTo>
                      <a:pt x="4" y="2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99">
                <a:extLst>
                  <a:ext uri="{FF2B5EF4-FFF2-40B4-BE49-F238E27FC236}">
                    <a16:creationId xmlns:a16="http://schemas.microsoft.com/office/drawing/2014/main" id="{47BB6F17-0C5A-44A3-B372-199AAC78A0A5}"/>
                  </a:ext>
                </a:extLst>
              </p:cNvPr>
              <p:cNvSpPr/>
              <p:nvPr/>
            </p:nvSpPr>
            <p:spPr bwMode="auto">
              <a:xfrm>
                <a:off x="2839882" y="2563951"/>
                <a:ext cx="4957" cy="7435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3"/>
                      <a:pt x="0" y="1"/>
                      <a:pt x="1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100">
                <a:extLst>
                  <a:ext uri="{FF2B5EF4-FFF2-40B4-BE49-F238E27FC236}">
                    <a16:creationId xmlns:a16="http://schemas.microsoft.com/office/drawing/2014/main" id="{E29C28B7-2E4A-4494-819F-BE5BFAE62E39}"/>
                  </a:ext>
                </a:extLst>
              </p:cNvPr>
              <p:cNvSpPr/>
              <p:nvPr/>
            </p:nvSpPr>
            <p:spPr bwMode="auto">
              <a:xfrm>
                <a:off x="2914234" y="2669284"/>
                <a:ext cx="11153" cy="12392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5 h 5"/>
                  <a:gd name="T4" fmla="*/ 1 w 5"/>
                  <a:gd name="T5" fmla="*/ 5 h 5"/>
                  <a:gd name="T6" fmla="*/ 5 w 5"/>
                  <a:gd name="T7" fmla="*/ 3 h 5"/>
                  <a:gd name="T8" fmla="*/ 5 w 5"/>
                  <a:gd name="T9" fmla="*/ 0 h 5"/>
                  <a:gd name="T10" fmla="*/ 0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2"/>
                      <a:pt x="2" y="4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101">
                <a:extLst>
                  <a:ext uri="{FF2B5EF4-FFF2-40B4-BE49-F238E27FC236}">
                    <a16:creationId xmlns:a16="http://schemas.microsoft.com/office/drawing/2014/main" id="{1733F66A-3799-430C-BD10-518FBB901EF6}"/>
                  </a:ext>
                </a:extLst>
              </p:cNvPr>
              <p:cNvSpPr/>
              <p:nvPr/>
            </p:nvSpPr>
            <p:spPr bwMode="auto">
              <a:xfrm>
                <a:off x="1862152" y="2011220"/>
                <a:ext cx="1216242" cy="598322"/>
              </a:xfrm>
              <a:custGeom>
                <a:avLst/>
                <a:gdLst>
                  <a:gd name="T0" fmla="*/ 353 w 472"/>
                  <a:gd name="T1" fmla="*/ 186 h 232"/>
                  <a:gd name="T2" fmla="*/ 361 w 472"/>
                  <a:gd name="T3" fmla="*/ 207 h 232"/>
                  <a:gd name="T4" fmla="*/ 365 w 472"/>
                  <a:gd name="T5" fmla="*/ 220 h 232"/>
                  <a:gd name="T6" fmla="*/ 353 w 472"/>
                  <a:gd name="T7" fmla="*/ 225 h 232"/>
                  <a:gd name="T8" fmla="*/ 330 w 472"/>
                  <a:gd name="T9" fmla="*/ 187 h 232"/>
                  <a:gd name="T10" fmla="*/ 309 w 472"/>
                  <a:gd name="T11" fmla="*/ 184 h 232"/>
                  <a:gd name="T12" fmla="*/ 299 w 472"/>
                  <a:gd name="T13" fmla="*/ 184 h 232"/>
                  <a:gd name="T14" fmla="*/ 288 w 472"/>
                  <a:gd name="T15" fmla="*/ 187 h 232"/>
                  <a:gd name="T16" fmla="*/ 268 w 472"/>
                  <a:gd name="T17" fmla="*/ 190 h 232"/>
                  <a:gd name="T18" fmla="*/ 256 w 472"/>
                  <a:gd name="T19" fmla="*/ 190 h 232"/>
                  <a:gd name="T20" fmla="*/ 232 w 472"/>
                  <a:gd name="T21" fmla="*/ 202 h 232"/>
                  <a:gd name="T22" fmla="*/ 223 w 472"/>
                  <a:gd name="T23" fmla="*/ 223 h 232"/>
                  <a:gd name="T24" fmla="*/ 183 w 472"/>
                  <a:gd name="T25" fmla="*/ 189 h 232"/>
                  <a:gd name="T26" fmla="*/ 160 w 472"/>
                  <a:gd name="T27" fmla="*/ 183 h 232"/>
                  <a:gd name="T28" fmla="*/ 134 w 472"/>
                  <a:gd name="T29" fmla="*/ 171 h 232"/>
                  <a:gd name="T30" fmla="*/ 111 w 472"/>
                  <a:gd name="T31" fmla="*/ 174 h 232"/>
                  <a:gd name="T32" fmla="*/ 62 w 472"/>
                  <a:gd name="T33" fmla="*/ 164 h 232"/>
                  <a:gd name="T34" fmla="*/ 30 w 472"/>
                  <a:gd name="T35" fmla="*/ 139 h 232"/>
                  <a:gd name="T36" fmla="*/ 2 w 472"/>
                  <a:gd name="T37" fmla="*/ 92 h 232"/>
                  <a:gd name="T38" fmla="*/ 2 w 472"/>
                  <a:gd name="T39" fmla="*/ 62 h 232"/>
                  <a:gd name="T40" fmla="*/ 0 w 472"/>
                  <a:gd name="T41" fmla="*/ 15 h 232"/>
                  <a:gd name="T42" fmla="*/ 13 w 472"/>
                  <a:gd name="T43" fmla="*/ 18 h 232"/>
                  <a:gd name="T44" fmla="*/ 13 w 472"/>
                  <a:gd name="T45" fmla="*/ 4 h 232"/>
                  <a:gd name="T46" fmla="*/ 243 w 472"/>
                  <a:gd name="T47" fmla="*/ 0 h 232"/>
                  <a:gd name="T48" fmla="*/ 264 w 472"/>
                  <a:gd name="T49" fmla="*/ 7 h 232"/>
                  <a:gd name="T50" fmla="*/ 266 w 472"/>
                  <a:gd name="T51" fmla="*/ 30 h 232"/>
                  <a:gd name="T52" fmla="*/ 275 w 472"/>
                  <a:gd name="T53" fmla="*/ 27 h 232"/>
                  <a:gd name="T54" fmla="*/ 287 w 472"/>
                  <a:gd name="T55" fmla="*/ 27 h 232"/>
                  <a:gd name="T56" fmla="*/ 297 w 472"/>
                  <a:gd name="T57" fmla="*/ 27 h 232"/>
                  <a:gd name="T58" fmla="*/ 307 w 472"/>
                  <a:gd name="T59" fmla="*/ 31 h 232"/>
                  <a:gd name="T60" fmla="*/ 332 w 472"/>
                  <a:gd name="T61" fmla="*/ 32 h 232"/>
                  <a:gd name="T62" fmla="*/ 319 w 472"/>
                  <a:gd name="T63" fmla="*/ 35 h 232"/>
                  <a:gd name="T64" fmla="*/ 307 w 472"/>
                  <a:gd name="T65" fmla="*/ 45 h 232"/>
                  <a:gd name="T66" fmla="*/ 307 w 472"/>
                  <a:gd name="T67" fmla="*/ 79 h 232"/>
                  <a:gd name="T68" fmla="*/ 312 w 472"/>
                  <a:gd name="T69" fmla="*/ 58 h 232"/>
                  <a:gd name="T70" fmla="*/ 326 w 472"/>
                  <a:gd name="T71" fmla="*/ 38 h 232"/>
                  <a:gd name="T72" fmla="*/ 336 w 472"/>
                  <a:gd name="T73" fmla="*/ 57 h 232"/>
                  <a:gd name="T74" fmla="*/ 345 w 472"/>
                  <a:gd name="T75" fmla="*/ 64 h 232"/>
                  <a:gd name="T76" fmla="*/ 343 w 472"/>
                  <a:gd name="T77" fmla="*/ 81 h 232"/>
                  <a:gd name="T78" fmla="*/ 367 w 472"/>
                  <a:gd name="T79" fmla="*/ 64 h 232"/>
                  <a:gd name="T80" fmla="*/ 397 w 472"/>
                  <a:gd name="T81" fmla="*/ 55 h 232"/>
                  <a:gd name="T82" fmla="*/ 425 w 472"/>
                  <a:gd name="T83" fmla="*/ 42 h 232"/>
                  <a:gd name="T84" fmla="*/ 439 w 472"/>
                  <a:gd name="T85" fmla="*/ 41 h 232"/>
                  <a:gd name="T86" fmla="*/ 455 w 472"/>
                  <a:gd name="T87" fmla="*/ 19 h 232"/>
                  <a:gd name="T88" fmla="*/ 472 w 472"/>
                  <a:gd name="T89" fmla="*/ 48 h 232"/>
                  <a:gd name="T90" fmla="*/ 456 w 472"/>
                  <a:gd name="T91" fmla="*/ 52 h 232"/>
                  <a:gd name="T92" fmla="*/ 443 w 472"/>
                  <a:gd name="T93" fmla="*/ 74 h 232"/>
                  <a:gd name="T94" fmla="*/ 449 w 472"/>
                  <a:gd name="T95" fmla="*/ 77 h 232"/>
                  <a:gd name="T96" fmla="*/ 440 w 472"/>
                  <a:gd name="T97" fmla="*/ 80 h 232"/>
                  <a:gd name="T98" fmla="*/ 421 w 472"/>
                  <a:gd name="T99" fmla="*/ 86 h 232"/>
                  <a:gd name="T100" fmla="*/ 418 w 472"/>
                  <a:gd name="T101" fmla="*/ 87 h 232"/>
                  <a:gd name="T102" fmla="*/ 413 w 472"/>
                  <a:gd name="T103" fmla="*/ 89 h 232"/>
                  <a:gd name="T104" fmla="*/ 408 w 472"/>
                  <a:gd name="T105" fmla="*/ 105 h 232"/>
                  <a:gd name="T106" fmla="*/ 405 w 472"/>
                  <a:gd name="T107" fmla="*/ 104 h 232"/>
                  <a:gd name="T108" fmla="*/ 400 w 472"/>
                  <a:gd name="T109" fmla="*/ 121 h 232"/>
                  <a:gd name="T110" fmla="*/ 399 w 472"/>
                  <a:gd name="T111" fmla="*/ 116 h 232"/>
                  <a:gd name="T112" fmla="*/ 396 w 472"/>
                  <a:gd name="T113" fmla="*/ 111 h 232"/>
                  <a:gd name="T114" fmla="*/ 397 w 472"/>
                  <a:gd name="T115" fmla="*/ 125 h 232"/>
                  <a:gd name="T116" fmla="*/ 399 w 472"/>
                  <a:gd name="T117" fmla="*/ 128 h 232"/>
                  <a:gd name="T118" fmla="*/ 399 w 472"/>
                  <a:gd name="T119" fmla="*/ 134 h 232"/>
                  <a:gd name="T120" fmla="*/ 395 w 472"/>
                  <a:gd name="T121" fmla="*/ 139 h 232"/>
                  <a:gd name="T122" fmla="*/ 395 w 472"/>
                  <a:gd name="T123" fmla="*/ 144 h 232"/>
                  <a:gd name="T124" fmla="*/ 383 w 472"/>
                  <a:gd name="T125" fmla="*/ 15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2" h="232">
                    <a:moveTo>
                      <a:pt x="384" y="152"/>
                    </a:moveTo>
                    <a:cubicBezTo>
                      <a:pt x="370" y="160"/>
                      <a:pt x="353" y="165"/>
                      <a:pt x="353" y="186"/>
                    </a:cubicBezTo>
                    <a:cubicBezTo>
                      <a:pt x="353" y="195"/>
                      <a:pt x="361" y="198"/>
                      <a:pt x="361" y="207"/>
                    </a:cubicBezTo>
                    <a:cubicBezTo>
                      <a:pt x="361" y="207"/>
                      <a:pt x="361" y="207"/>
                      <a:pt x="361" y="207"/>
                    </a:cubicBezTo>
                    <a:cubicBezTo>
                      <a:pt x="361" y="209"/>
                      <a:pt x="361" y="209"/>
                      <a:pt x="361" y="209"/>
                    </a:cubicBezTo>
                    <a:cubicBezTo>
                      <a:pt x="362" y="212"/>
                      <a:pt x="365" y="215"/>
                      <a:pt x="365" y="220"/>
                    </a:cubicBezTo>
                    <a:cubicBezTo>
                      <a:pt x="365" y="226"/>
                      <a:pt x="363" y="232"/>
                      <a:pt x="358" y="232"/>
                    </a:cubicBezTo>
                    <a:cubicBezTo>
                      <a:pt x="354" y="232"/>
                      <a:pt x="354" y="227"/>
                      <a:pt x="353" y="225"/>
                    </a:cubicBezTo>
                    <a:cubicBezTo>
                      <a:pt x="349" y="220"/>
                      <a:pt x="346" y="219"/>
                      <a:pt x="344" y="214"/>
                    </a:cubicBezTo>
                    <a:cubicBezTo>
                      <a:pt x="339" y="205"/>
                      <a:pt x="343" y="187"/>
                      <a:pt x="330" y="187"/>
                    </a:cubicBezTo>
                    <a:cubicBezTo>
                      <a:pt x="328" y="187"/>
                      <a:pt x="326" y="191"/>
                      <a:pt x="324" y="191"/>
                    </a:cubicBezTo>
                    <a:cubicBezTo>
                      <a:pt x="319" y="191"/>
                      <a:pt x="316" y="184"/>
                      <a:pt x="309" y="184"/>
                    </a:cubicBezTo>
                    <a:cubicBezTo>
                      <a:pt x="305" y="184"/>
                      <a:pt x="304" y="187"/>
                      <a:pt x="301" y="187"/>
                    </a:cubicBezTo>
                    <a:cubicBezTo>
                      <a:pt x="301" y="187"/>
                      <a:pt x="299" y="185"/>
                      <a:pt x="299" y="184"/>
                    </a:cubicBezTo>
                    <a:cubicBezTo>
                      <a:pt x="295" y="186"/>
                      <a:pt x="289" y="185"/>
                      <a:pt x="284" y="187"/>
                    </a:cubicBezTo>
                    <a:cubicBezTo>
                      <a:pt x="287" y="188"/>
                      <a:pt x="286" y="188"/>
                      <a:pt x="288" y="187"/>
                    </a:cubicBezTo>
                    <a:cubicBezTo>
                      <a:pt x="288" y="191"/>
                      <a:pt x="285" y="194"/>
                      <a:pt x="289" y="196"/>
                    </a:cubicBezTo>
                    <a:cubicBezTo>
                      <a:pt x="281" y="200"/>
                      <a:pt x="274" y="190"/>
                      <a:pt x="268" y="190"/>
                    </a:cubicBezTo>
                    <a:cubicBezTo>
                      <a:pt x="266" y="190"/>
                      <a:pt x="265" y="192"/>
                      <a:pt x="264" y="192"/>
                    </a:cubicBezTo>
                    <a:cubicBezTo>
                      <a:pt x="260" y="192"/>
                      <a:pt x="259" y="190"/>
                      <a:pt x="256" y="190"/>
                    </a:cubicBezTo>
                    <a:cubicBezTo>
                      <a:pt x="247" y="190"/>
                      <a:pt x="243" y="197"/>
                      <a:pt x="240" y="200"/>
                    </a:cubicBezTo>
                    <a:cubicBezTo>
                      <a:pt x="237" y="203"/>
                      <a:pt x="235" y="201"/>
                      <a:pt x="232" y="202"/>
                    </a:cubicBezTo>
                    <a:cubicBezTo>
                      <a:pt x="226" y="204"/>
                      <a:pt x="222" y="212"/>
                      <a:pt x="222" y="220"/>
                    </a:cubicBezTo>
                    <a:cubicBezTo>
                      <a:pt x="222" y="221"/>
                      <a:pt x="223" y="222"/>
                      <a:pt x="223" y="223"/>
                    </a:cubicBezTo>
                    <a:cubicBezTo>
                      <a:pt x="219" y="223"/>
                      <a:pt x="211" y="221"/>
                      <a:pt x="209" y="219"/>
                    </a:cubicBezTo>
                    <a:cubicBezTo>
                      <a:pt x="200" y="210"/>
                      <a:pt x="200" y="189"/>
                      <a:pt x="183" y="189"/>
                    </a:cubicBezTo>
                    <a:cubicBezTo>
                      <a:pt x="177" y="189"/>
                      <a:pt x="179" y="197"/>
                      <a:pt x="173" y="197"/>
                    </a:cubicBezTo>
                    <a:cubicBezTo>
                      <a:pt x="167" y="197"/>
                      <a:pt x="163" y="187"/>
                      <a:pt x="160" y="183"/>
                    </a:cubicBezTo>
                    <a:cubicBezTo>
                      <a:pt x="155" y="175"/>
                      <a:pt x="150" y="174"/>
                      <a:pt x="140" y="171"/>
                    </a:cubicBezTo>
                    <a:cubicBezTo>
                      <a:pt x="134" y="171"/>
                      <a:pt x="134" y="171"/>
                      <a:pt x="134" y="171"/>
                    </a:cubicBezTo>
                    <a:cubicBezTo>
                      <a:pt x="134" y="174"/>
                      <a:pt x="134" y="174"/>
                      <a:pt x="134" y="174"/>
                    </a:cubicBezTo>
                    <a:cubicBezTo>
                      <a:pt x="111" y="174"/>
                      <a:pt x="111" y="174"/>
                      <a:pt x="111" y="174"/>
                    </a:cubicBezTo>
                    <a:cubicBezTo>
                      <a:pt x="80" y="164"/>
                      <a:pt x="80" y="164"/>
                      <a:pt x="80" y="164"/>
                    </a:cubicBezTo>
                    <a:cubicBezTo>
                      <a:pt x="62" y="164"/>
                      <a:pt x="62" y="164"/>
                      <a:pt x="62" y="164"/>
                    </a:cubicBezTo>
                    <a:cubicBezTo>
                      <a:pt x="58" y="156"/>
                      <a:pt x="43" y="150"/>
                      <a:pt x="33" y="146"/>
                    </a:cubicBezTo>
                    <a:cubicBezTo>
                      <a:pt x="30" y="145"/>
                      <a:pt x="31" y="142"/>
                      <a:pt x="30" y="139"/>
                    </a:cubicBezTo>
                    <a:cubicBezTo>
                      <a:pt x="26" y="129"/>
                      <a:pt x="18" y="126"/>
                      <a:pt x="20" y="114"/>
                    </a:cubicBezTo>
                    <a:cubicBezTo>
                      <a:pt x="14" y="113"/>
                      <a:pt x="7" y="101"/>
                      <a:pt x="2" y="92"/>
                    </a:cubicBezTo>
                    <a:cubicBezTo>
                      <a:pt x="1" y="90"/>
                      <a:pt x="4" y="88"/>
                      <a:pt x="5" y="87"/>
                    </a:cubicBezTo>
                    <a:cubicBezTo>
                      <a:pt x="2" y="80"/>
                      <a:pt x="5" y="70"/>
                      <a:pt x="2" y="62"/>
                    </a:cubicBezTo>
                    <a:cubicBezTo>
                      <a:pt x="0" y="56"/>
                      <a:pt x="7" y="39"/>
                      <a:pt x="7" y="30"/>
                    </a:cubicBezTo>
                    <a:cubicBezTo>
                      <a:pt x="7" y="24"/>
                      <a:pt x="0" y="21"/>
                      <a:pt x="0" y="15"/>
                    </a:cubicBezTo>
                    <a:cubicBezTo>
                      <a:pt x="0" y="13"/>
                      <a:pt x="3" y="13"/>
                      <a:pt x="4" y="13"/>
                    </a:cubicBezTo>
                    <a:cubicBezTo>
                      <a:pt x="9" y="13"/>
                      <a:pt x="11" y="15"/>
                      <a:pt x="13" y="18"/>
                    </a:cubicBezTo>
                    <a:cubicBezTo>
                      <a:pt x="14" y="16"/>
                      <a:pt x="17" y="13"/>
                      <a:pt x="17" y="10"/>
                    </a:cubicBezTo>
                    <a:cubicBezTo>
                      <a:pt x="17" y="7"/>
                      <a:pt x="14" y="7"/>
                      <a:pt x="13" y="4"/>
                    </a:cubicBezTo>
                    <a:cubicBezTo>
                      <a:pt x="243" y="4"/>
                      <a:pt x="243" y="4"/>
                      <a:pt x="243" y="4"/>
                    </a:cubicBezTo>
                    <a:cubicBezTo>
                      <a:pt x="243" y="0"/>
                      <a:pt x="243" y="0"/>
                      <a:pt x="243" y="0"/>
                    </a:cubicBezTo>
                    <a:cubicBezTo>
                      <a:pt x="246" y="3"/>
                      <a:pt x="246" y="5"/>
                      <a:pt x="250" y="7"/>
                    </a:cubicBezTo>
                    <a:cubicBezTo>
                      <a:pt x="264" y="7"/>
                      <a:pt x="264" y="7"/>
                      <a:pt x="264" y="7"/>
                    </a:cubicBezTo>
                    <a:cubicBezTo>
                      <a:pt x="270" y="13"/>
                      <a:pt x="277" y="13"/>
                      <a:pt x="288" y="13"/>
                    </a:cubicBezTo>
                    <a:cubicBezTo>
                      <a:pt x="280" y="18"/>
                      <a:pt x="272" y="21"/>
                      <a:pt x="266" y="30"/>
                    </a:cubicBezTo>
                    <a:cubicBezTo>
                      <a:pt x="270" y="30"/>
                      <a:pt x="270" y="30"/>
                      <a:pt x="270" y="30"/>
                    </a:cubicBezTo>
                    <a:cubicBezTo>
                      <a:pt x="272" y="29"/>
                      <a:pt x="273" y="28"/>
                      <a:pt x="275" y="27"/>
                    </a:cubicBezTo>
                    <a:cubicBezTo>
                      <a:pt x="276" y="30"/>
                      <a:pt x="277" y="30"/>
                      <a:pt x="279" y="30"/>
                    </a:cubicBezTo>
                    <a:cubicBezTo>
                      <a:pt x="284" y="30"/>
                      <a:pt x="285" y="27"/>
                      <a:pt x="287" y="27"/>
                    </a:cubicBezTo>
                    <a:cubicBezTo>
                      <a:pt x="290" y="27"/>
                      <a:pt x="295" y="21"/>
                      <a:pt x="300" y="20"/>
                    </a:cubicBezTo>
                    <a:cubicBezTo>
                      <a:pt x="300" y="24"/>
                      <a:pt x="298" y="25"/>
                      <a:pt x="297" y="27"/>
                    </a:cubicBezTo>
                    <a:cubicBezTo>
                      <a:pt x="302" y="27"/>
                      <a:pt x="302" y="27"/>
                      <a:pt x="302" y="27"/>
                    </a:cubicBezTo>
                    <a:cubicBezTo>
                      <a:pt x="303" y="30"/>
                      <a:pt x="305" y="31"/>
                      <a:pt x="307" y="31"/>
                    </a:cubicBezTo>
                    <a:cubicBezTo>
                      <a:pt x="311" y="31"/>
                      <a:pt x="312" y="28"/>
                      <a:pt x="315" y="28"/>
                    </a:cubicBezTo>
                    <a:cubicBezTo>
                      <a:pt x="322" y="28"/>
                      <a:pt x="326" y="32"/>
                      <a:pt x="332" y="32"/>
                    </a:cubicBezTo>
                    <a:cubicBezTo>
                      <a:pt x="332" y="35"/>
                      <a:pt x="332" y="35"/>
                      <a:pt x="332" y="35"/>
                    </a:cubicBezTo>
                    <a:cubicBezTo>
                      <a:pt x="327" y="37"/>
                      <a:pt x="321" y="35"/>
                      <a:pt x="319" y="35"/>
                    </a:cubicBezTo>
                    <a:cubicBezTo>
                      <a:pt x="312" y="35"/>
                      <a:pt x="301" y="43"/>
                      <a:pt x="300" y="49"/>
                    </a:cubicBezTo>
                    <a:cubicBezTo>
                      <a:pt x="303" y="47"/>
                      <a:pt x="304" y="45"/>
                      <a:pt x="307" y="45"/>
                    </a:cubicBezTo>
                    <a:cubicBezTo>
                      <a:pt x="302" y="51"/>
                      <a:pt x="300" y="66"/>
                      <a:pt x="300" y="73"/>
                    </a:cubicBezTo>
                    <a:cubicBezTo>
                      <a:pt x="300" y="77"/>
                      <a:pt x="303" y="79"/>
                      <a:pt x="307" y="79"/>
                    </a:cubicBezTo>
                    <a:cubicBezTo>
                      <a:pt x="311" y="79"/>
                      <a:pt x="312" y="71"/>
                      <a:pt x="312" y="67"/>
                    </a:cubicBezTo>
                    <a:cubicBezTo>
                      <a:pt x="312" y="63"/>
                      <a:pt x="312" y="58"/>
                      <a:pt x="312" y="58"/>
                    </a:cubicBezTo>
                    <a:cubicBezTo>
                      <a:pt x="312" y="54"/>
                      <a:pt x="312" y="45"/>
                      <a:pt x="315" y="45"/>
                    </a:cubicBezTo>
                    <a:cubicBezTo>
                      <a:pt x="326" y="44"/>
                      <a:pt x="321" y="38"/>
                      <a:pt x="326" y="38"/>
                    </a:cubicBezTo>
                    <a:cubicBezTo>
                      <a:pt x="328" y="38"/>
                      <a:pt x="339" y="43"/>
                      <a:pt x="339" y="46"/>
                    </a:cubicBezTo>
                    <a:cubicBezTo>
                      <a:pt x="339" y="50"/>
                      <a:pt x="336" y="53"/>
                      <a:pt x="336" y="57"/>
                    </a:cubicBezTo>
                    <a:cubicBezTo>
                      <a:pt x="339" y="57"/>
                      <a:pt x="339" y="56"/>
                      <a:pt x="341" y="55"/>
                    </a:cubicBezTo>
                    <a:cubicBezTo>
                      <a:pt x="343" y="59"/>
                      <a:pt x="343" y="61"/>
                      <a:pt x="345" y="64"/>
                    </a:cubicBezTo>
                    <a:cubicBezTo>
                      <a:pt x="342" y="67"/>
                      <a:pt x="339" y="69"/>
                      <a:pt x="339" y="73"/>
                    </a:cubicBezTo>
                    <a:cubicBezTo>
                      <a:pt x="339" y="76"/>
                      <a:pt x="340" y="81"/>
                      <a:pt x="343" y="81"/>
                    </a:cubicBezTo>
                    <a:cubicBezTo>
                      <a:pt x="351" y="81"/>
                      <a:pt x="364" y="73"/>
                      <a:pt x="370" y="71"/>
                    </a:cubicBezTo>
                    <a:cubicBezTo>
                      <a:pt x="369" y="68"/>
                      <a:pt x="368" y="65"/>
                      <a:pt x="367" y="64"/>
                    </a:cubicBezTo>
                    <a:cubicBezTo>
                      <a:pt x="369" y="64"/>
                      <a:pt x="369" y="63"/>
                      <a:pt x="370" y="63"/>
                    </a:cubicBezTo>
                    <a:cubicBezTo>
                      <a:pt x="379" y="63"/>
                      <a:pt x="397" y="66"/>
                      <a:pt x="397" y="55"/>
                    </a:cubicBezTo>
                    <a:cubicBezTo>
                      <a:pt x="398" y="55"/>
                      <a:pt x="408" y="45"/>
                      <a:pt x="410" y="43"/>
                    </a:cubicBezTo>
                    <a:cubicBezTo>
                      <a:pt x="411" y="42"/>
                      <a:pt x="418" y="42"/>
                      <a:pt x="425" y="42"/>
                    </a:cubicBezTo>
                    <a:cubicBezTo>
                      <a:pt x="427" y="42"/>
                      <a:pt x="429" y="42"/>
                      <a:pt x="432" y="42"/>
                    </a:cubicBezTo>
                    <a:cubicBezTo>
                      <a:pt x="435" y="42"/>
                      <a:pt x="437" y="42"/>
                      <a:pt x="439" y="41"/>
                    </a:cubicBezTo>
                    <a:cubicBezTo>
                      <a:pt x="442" y="41"/>
                      <a:pt x="441" y="40"/>
                      <a:pt x="442" y="39"/>
                    </a:cubicBezTo>
                    <a:cubicBezTo>
                      <a:pt x="448" y="33"/>
                      <a:pt x="447" y="24"/>
                      <a:pt x="455" y="19"/>
                    </a:cubicBezTo>
                    <a:cubicBezTo>
                      <a:pt x="458" y="23"/>
                      <a:pt x="464" y="17"/>
                      <a:pt x="466" y="21"/>
                    </a:cubicBezTo>
                    <a:cubicBezTo>
                      <a:pt x="470" y="29"/>
                      <a:pt x="467" y="41"/>
                      <a:pt x="472" y="48"/>
                    </a:cubicBezTo>
                    <a:cubicBezTo>
                      <a:pt x="470" y="51"/>
                      <a:pt x="467" y="52"/>
                      <a:pt x="463" y="52"/>
                    </a:cubicBezTo>
                    <a:cubicBezTo>
                      <a:pt x="460" y="52"/>
                      <a:pt x="459" y="51"/>
                      <a:pt x="456" y="52"/>
                    </a:cubicBezTo>
                    <a:cubicBezTo>
                      <a:pt x="452" y="57"/>
                      <a:pt x="442" y="60"/>
                      <a:pt x="442" y="71"/>
                    </a:cubicBezTo>
                    <a:cubicBezTo>
                      <a:pt x="442" y="72"/>
                      <a:pt x="442" y="73"/>
                      <a:pt x="443" y="74"/>
                    </a:cubicBezTo>
                    <a:cubicBezTo>
                      <a:pt x="443" y="75"/>
                      <a:pt x="444" y="79"/>
                      <a:pt x="446" y="79"/>
                    </a:cubicBezTo>
                    <a:cubicBezTo>
                      <a:pt x="447" y="79"/>
                      <a:pt x="449" y="77"/>
                      <a:pt x="449" y="77"/>
                    </a:cubicBezTo>
                    <a:cubicBezTo>
                      <a:pt x="449" y="79"/>
                      <a:pt x="449" y="79"/>
                      <a:pt x="449" y="79"/>
                    </a:cubicBezTo>
                    <a:cubicBezTo>
                      <a:pt x="446" y="80"/>
                      <a:pt x="441" y="81"/>
                      <a:pt x="440" y="80"/>
                    </a:cubicBezTo>
                    <a:cubicBezTo>
                      <a:pt x="434" y="84"/>
                      <a:pt x="424" y="82"/>
                      <a:pt x="419" y="86"/>
                    </a:cubicBezTo>
                    <a:cubicBezTo>
                      <a:pt x="421" y="86"/>
                      <a:pt x="421" y="86"/>
                      <a:pt x="421" y="86"/>
                    </a:cubicBezTo>
                    <a:cubicBezTo>
                      <a:pt x="424" y="86"/>
                      <a:pt x="427" y="85"/>
                      <a:pt x="429" y="86"/>
                    </a:cubicBezTo>
                    <a:cubicBezTo>
                      <a:pt x="425" y="87"/>
                      <a:pt x="422" y="87"/>
                      <a:pt x="418" y="87"/>
                    </a:cubicBezTo>
                    <a:cubicBezTo>
                      <a:pt x="417" y="87"/>
                      <a:pt x="416" y="87"/>
                      <a:pt x="415" y="87"/>
                    </a:cubicBezTo>
                    <a:cubicBezTo>
                      <a:pt x="414" y="87"/>
                      <a:pt x="413" y="88"/>
                      <a:pt x="413" y="89"/>
                    </a:cubicBezTo>
                    <a:cubicBezTo>
                      <a:pt x="413" y="91"/>
                      <a:pt x="416" y="93"/>
                      <a:pt x="416" y="93"/>
                    </a:cubicBezTo>
                    <a:cubicBezTo>
                      <a:pt x="415" y="95"/>
                      <a:pt x="410" y="105"/>
                      <a:pt x="408" y="105"/>
                    </a:cubicBezTo>
                    <a:cubicBezTo>
                      <a:pt x="407" y="105"/>
                      <a:pt x="407" y="103"/>
                      <a:pt x="406" y="103"/>
                    </a:cubicBezTo>
                    <a:cubicBezTo>
                      <a:pt x="405" y="104"/>
                      <a:pt x="405" y="104"/>
                      <a:pt x="405" y="104"/>
                    </a:cubicBezTo>
                    <a:cubicBezTo>
                      <a:pt x="405" y="106"/>
                      <a:pt x="407" y="107"/>
                      <a:pt x="407" y="110"/>
                    </a:cubicBezTo>
                    <a:cubicBezTo>
                      <a:pt x="407" y="111"/>
                      <a:pt x="401" y="121"/>
                      <a:pt x="400" y="121"/>
                    </a:cubicBezTo>
                    <a:cubicBezTo>
                      <a:pt x="400" y="121"/>
                      <a:pt x="399" y="120"/>
                      <a:pt x="399" y="120"/>
                    </a:cubicBezTo>
                    <a:cubicBezTo>
                      <a:pt x="399" y="118"/>
                      <a:pt x="399" y="118"/>
                      <a:pt x="399" y="116"/>
                    </a:cubicBezTo>
                    <a:cubicBezTo>
                      <a:pt x="399" y="114"/>
                      <a:pt x="397" y="110"/>
                      <a:pt x="396" y="107"/>
                    </a:cubicBezTo>
                    <a:cubicBezTo>
                      <a:pt x="396" y="108"/>
                      <a:pt x="396" y="111"/>
                      <a:pt x="396" y="111"/>
                    </a:cubicBezTo>
                    <a:cubicBezTo>
                      <a:pt x="396" y="113"/>
                      <a:pt x="397" y="118"/>
                      <a:pt x="397" y="121"/>
                    </a:cubicBezTo>
                    <a:cubicBezTo>
                      <a:pt x="397" y="124"/>
                      <a:pt x="396" y="123"/>
                      <a:pt x="397" y="125"/>
                    </a:cubicBezTo>
                    <a:cubicBezTo>
                      <a:pt x="398" y="125"/>
                      <a:pt x="399" y="125"/>
                      <a:pt x="399" y="125"/>
                    </a:cubicBezTo>
                    <a:cubicBezTo>
                      <a:pt x="399" y="126"/>
                      <a:pt x="399" y="127"/>
                      <a:pt x="399" y="128"/>
                    </a:cubicBezTo>
                    <a:cubicBezTo>
                      <a:pt x="399" y="130"/>
                      <a:pt x="397" y="131"/>
                      <a:pt x="396" y="131"/>
                    </a:cubicBezTo>
                    <a:cubicBezTo>
                      <a:pt x="397" y="133"/>
                      <a:pt x="398" y="134"/>
                      <a:pt x="399" y="134"/>
                    </a:cubicBezTo>
                    <a:cubicBezTo>
                      <a:pt x="399" y="137"/>
                      <a:pt x="398" y="137"/>
                      <a:pt x="395" y="137"/>
                    </a:cubicBezTo>
                    <a:cubicBezTo>
                      <a:pt x="395" y="139"/>
                      <a:pt x="395" y="139"/>
                      <a:pt x="395" y="139"/>
                    </a:cubicBezTo>
                    <a:cubicBezTo>
                      <a:pt x="398" y="141"/>
                      <a:pt x="398" y="141"/>
                      <a:pt x="398" y="141"/>
                    </a:cubicBezTo>
                    <a:cubicBezTo>
                      <a:pt x="398" y="142"/>
                      <a:pt x="397" y="144"/>
                      <a:pt x="395" y="144"/>
                    </a:cubicBezTo>
                    <a:cubicBezTo>
                      <a:pt x="392" y="145"/>
                      <a:pt x="390" y="147"/>
                      <a:pt x="388" y="148"/>
                    </a:cubicBezTo>
                    <a:cubicBezTo>
                      <a:pt x="384" y="149"/>
                      <a:pt x="385" y="150"/>
                      <a:pt x="383" y="151"/>
                    </a:cubicBezTo>
                    <a:lnTo>
                      <a:pt x="384" y="1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102">
                <a:extLst>
                  <a:ext uri="{FF2B5EF4-FFF2-40B4-BE49-F238E27FC236}">
                    <a16:creationId xmlns:a16="http://schemas.microsoft.com/office/drawing/2014/main" id="{05B93886-4725-40DF-8A2B-6C2EAC2C4C3E}"/>
                  </a:ext>
                </a:extLst>
              </p:cNvPr>
              <p:cNvSpPr/>
              <p:nvPr/>
            </p:nvSpPr>
            <p:spPr bwMode="auto">
              <a:xfrm>
                <a:off x="1570940" y="1333425"/>
                <a:ext cx="1702663" cy="881073"/>
              </a:xfrm>
              <a:custGeom>
                <a:avLst/>
                <a:gdLst>
                  <a:gd name="T0" fmla="*/ 617 w 696"/>
                  <a:gd name="T1" fmla="*/ 326 h 360"/>
                  <a:gd name="T2" fmla="*/ 617 w 696"/>
                  <a:gd name="T3" fmla="*/ 344 h 360"/>
                  <a:gd name="T4" fmla="*/ 621 w 696"/>
                  <a:gd name="T5" fmla="*/ 305 h 360"/>
                  <a:gd name="T6" fmla="*/ 614 w 696"/>
                  <a:gd name="T7" fmla="*/ 284 h 360"/>
                  <a:gd name="T8" fmla="*/ 638 w 696"/>
                  <a:gd name="T9" fmla="*/ 272 h 360"/>
                  <a:gd name="T10" fmla="*/ 689 w 696"/>
                  <a:gd name="T11" fmla="*/ 232 h 360"/>
                  <a:gd name="T12" fmla="*/ 682 w 696"/>
                  <a:gd name="T13" fmla="*/ 225 h 360"/>
                  <a:gd name="T14" fmla="*/ 644 w 696"/>
                  <a:gd name="T15" fmla="*/ 202 h 360"/>
                  <a:gd name="T16" fmla="*/ 627 w 696"/>
                  <a:gd name="T17" fmla="*/ 161 h 360"/>
                  <a:gd name="T18" fmla="*/ 590 w 696"/>
                  <a:gd name="T19" fmla="*/ 174 h 360"/>
                  <a:gd name="T20" fmla="*/ 540 w 696"/>
                  <a:gd name="T21" fmla="*/ 133 h 360"/>
                  <a:gd name="T22" fmla="*/ 516 w 696"/>
                  <a:gd name="T23" fmla="*/ 161 h 360"/>
                  <a:gd name="T24" fmla="*/ 509 w 696"/>
                  <a:gd name="T25" fmla="*/ 252 h 360"/>
                  <a:gd name="T26" fmla="*/ 472 w 696"/>
                  <a:gd name="T27" fmla="*/ 218 h 360"/>
                  <a:gd name="T28" fmla="*/ 394 w 696"/>
                  <a:gd name="T29" fmla="*/ 199 h 360"/>
                  <a:gd name="T30" fmla="*/ 386 w 696"/>
                  <a:gd name="T31" fmla="*/ 141 h 360"/>
                  <a:gd name="T32" fmla="*/ 411 w 696"/>
                  <a:gd name="T33" fmla="*/ 116 h 360"/>
                  <a:gd name="T34" fmla="*/ 439 w 696"/>
                  <a:gd name="T35" fmla="*/ 95 h 360"/>
                  <a:gd name="T36" fmla="*/ 446 w 696"/>
                  <a:gd name="T37" fmla="*/ 83 h 360"/>
                  <a:gd name="T38" fmla="*/ 469 w 696"/>
                  <a:gd name="T39" fmla="*/ 79 h 360"/>
                  <a:gd name="T40" fmla="*/ 485 w 696"/>
                  <a:gd name="T41" fmla="*/ 40 h 360"/>
                  <a:gd name="T42" fmla="*/ 456 w 696"/>
                  <a:gd name="T43" fmla="*/ 44 h 360"/>
                  <a:gd name="T44" fmla="*/ 432 w 696"/>
                  <a:gd name="T45" fmla="*/ 48 h 360"/>
                  <a:gd name="T46" fmla="*/ 406 w 696"/>
                  <a:gd name="T47" fmla="*/ 36 h 360"/>
                  <a:gd name="T48" fmla="*/ 373 w 696"/>
                  <a:gd name="T49" fmla="*/ 1 h 360"/>
                  <a:gd name="T50" fmla="*/ 360 w 696"/>
                  <a:gd name="T51" fmla="*/ 25 h 360"/>
                  <a:gd name="T52" fmla="*/ 368 w 696"/>
                  <a:gd name="T53" fmla="*/ 64 h 360"/>
                  <a:gd name="T54" fmla="*/ 320 w 696"/>
                  <a:gd name="T55" fmla="*/ 60 h 360"/>
                  <a:gd name="T56" fmla="*/ 279 w 696"/>
                  <a:gd name="T57" fmla="*/ 49 h 360"/>
                  <a:gd name="T58" fmla="*/ 251 w 696"/>
                  <a:gd name="T59" fmla="*/ 58 h 360"/>
                  <a:gd name="T60" fmla="*/ 216 w 696"/>
                  <a:gd name="T61" fmla="*/ 53 h 360"/>
                  <a:gd name="T62" fmla="*/ 130 w 696"/>
                  <a:gd name="T63" fmla="*/ 28 h 360"/>
                  <a:gd name="T64" fmla="*/ 89 w 696"/>
                  <a:gd name="T65" fmla="*/ 27 h 360"/>
                  <a:gd name="T66" fmla="*/ 39 w 696"/>
                  <a:gd name="T67" fmla="*/ 46 h 360"/>
                  <a:gd name="T68" fmla="*/ 0 w 696"/>
                  <a:gd name="T69" fmla="*/ 158 h 360"/>
                  <a:gd name="T70" fmla="*/ 43 w 696"/>
                  <a:gd name="T71" fmla="*/ 165 h 360"/>
                  <a:gd name="T72" fmla="*/ 80 w 696"/>
                  <a:gd name="T73" fmla="*/ 206 h 360"/>
                  <a:gd name="T74" fmla="*/ 88 w 696"/>
                  <a:gd name="T75" fmla="*/ 238 h 360"/>
                  <a:gd name="T76" fmla="*/ 117 w 696"/>
                  <a:gd name="T77" fmla="*/ 269 h 360"/>
                  <a:gd name="T78" fmla="*/ 145 w 696"/>
                  <a:gd name="T79" fmla="*/ 287 h 360"/>
                  <a:gd name="T80" fmla="*/ 396 w 696"/>
                  <a:gd name="T81" fmla="*/ 290 h 360"/>
                  <a:gd name="T82" fmla="*/ 439 w 696"/>
                  <a:gd name="T83" fmla="*/ 295 h 360"/>
                  <a:gd name="T84" fmla="*/ 458 w 696"/>
                  <a:gd name="T85" fmla="*/ 310 h 360"/>
                  <a:gd name="T86" fmla="*/ 493 w 696"/>
                  <a:gd name="T87" fmla="*/ 333 h 360"/>
                  <a:gd name="T88" fmla="*/ 475 w 696"/>
                  <a:gd name="T89" fmla="*/ 360 h 360"/>
                  <a:gd name="T90" fmla="*/ 502 w 696"/>
                  <a:gd name="T91" fmla="*/ 354 h 360"/>
                  <a:gd name="T92" fmla="*/ 529 w 696"/>
                  <a:gd name="T93" fmla="*/ 338 h 360"/>
                  <a:gd name="T94" fmla="*/ 571 w 696"/>
                  <a:gd name="T95" fmla="*/ 324 h 360"/>
                  <a:gd name="T96" fmla="*/ 603 w 696"/>
                  <a:gd name="T97" fmla="*/ 329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96" h="360">
                    <a:moveTo>
                      <a:pt x="603" y="328"/>
                    </a:moveTo>
                    <a:cubicBezTo>
                      <a:pt x="603" y="327"/>
                      <a:pt x="603" y="327"/>
                      <a:pt x="603" y="327"/>
                    </a:cubicBezTo>
                    <a:cubicBezTo>
                      <a:pt x="603" y="327"/>
                      <a:pt x="605" y="327"/>
                      <a:pt x="606" y="327"/>
                    </a:cubicBezTo>
                    <a:cubicBezTo>
                      <a:pt x="607" y="327"/>
                      <a:pt x="615" y="328"/>
                      <a:pt x="617" y="326"/>
                    </a:cubicBezTo>
                    <a:cubicBezTo>
                      <a:pt x="620" y="325"/>
                      <a:pt x="620" y="321"/>
                      <a:pt x="624" y="321"/>
                    </a:cubicBezTo>
                    <a:cubicBezTo>
                      <a:pt x="624" y="325"/>
                      <a:pt x="624" y="325"/>
                      <a:pt x="628" y="325"/>
                    </a:cubicBezTo>
                    <a:cubicBezTo>
                      <a:pt x="622" y="325"/>
                      <a:pt x="611" y="330"/>
                      <a:pt x="611" y="336"/>
                    </a:cubicBezTo>
                    <a:cubicBezTo>
                      <a:pt x="611" y="339"/>
                      <a:pt x="615" y="344"/>
                      <a:pt x="617" y="344"/>
                    </a:cubicBezTo>
                    <a:cubicBezTo>
                      <a:pt x="619" y="344"/>
                      <a:pt x="625" y="336"/>
                      <a:pt x="631" y="334"/>
                    </a:cubicBezTo>
                    <a:cubicBezTo>
                      <a:pt x="632" y="334"/>
                      <a:pt x="652" y="326"/>
                      <a:pt x="652" y="324"/>
                    </a:cubicBezTo>
                    <a:cubicBezTo>
                      <a:pt x="652" y="321"/>
                      <a:pt x="644" y="321"/>
                      <a:pt x="642" y="321"/>
                    </a:cubicBezTo>
                    <a:cubicBezTo>
                      <a:pt x="634" y="321"/>
                      <a:pt x="621" y="313"/>
                      <a:pt x="621" y="305"/>
                    </a:cubicBezTo>
                    <a:cubicBezTo>
                      <a:pt x="621" y="304"/>
                      <a:pt x="623" y="301"/>
                      <a:pt x="624" y="298"/>
                    </a:cubicBezTo>
                    <a:cubicBezTo>
                      <a:pt x="622" y="298"/>
                      <a:pt x="619" y="298"/>
                      <a:pt x="617" y="298"/>
                    </a:cubicBezTo>
                    <a:cubicBezTo>
                      <a:pt x="618" y="295"/>
                      <a:pt x="629" y="294"/>
                      <a:pt x="629" y="288"/>
                    </a:cubicBezTo>
                    <a:cubicBezTo>
                      <a:pt x="629" y="283"/>
                      <a:pt x="620" y="284"/>
                      <a:pt x="614" y="284"/>
                    </a:cubicBezTo>
                    <a:cubicBezTo>
                      <a:pt x="601" y="284"/>
                      <a:pt x="595" y="293"/>
                      <a:pt x="587" y="294"/>
                    </a:cubicBezTo>
                    <a:cubicBezTo>
                      <a:pt x="590" y="286"/>
                      <a:pt x="596" y="289"/>
                      <a:pt x="603" y="282"/>
                    </a:cubicBezTo>
                    <a:cubicBezTo>
                      <a:pt x="607" y="278"/>
                      <a:pt x="604" y="276"/>
                      <a:pt x="610" y="274"/>
                    </a:cubicBezTo>
                    <a:cubicBezTo>
                      <a:pt x="621" y="270"/>
                      <a:pt x="627" y="272"/>
                      <a:pt x="638" y="272"/>
                    </a:cubicBezTo>
                    <a:cubicBezTo>
                      <a:pt x="652" y="272"/>
                      <a:pt x="660" y="277"/>
                      <a:pt x="669" y="266"/>
                    </a:cubicBezTo>
                    <a:cubicBezTo>
                      <a:pt x="673" y="261"/>
                      <a:pt x="696" y="259"/>
                      <a:pt x="696" y="250"/>
                    </a:cubicBezTo>
                    <a:cubicBezTo>
                      <a:pt x="696" y="244"/>
                      <a:pt x="694" y="241"/>
                      <a:pt x="691" y="236"/>
                    </a:cubicBezTo>
                    <a:cubicBezTo>
                      <a:pt x="689" y="236"/>
                      <a:pt x="692" y="234"/>
                      <a:pt x="689" y="232"/>
                    </a:cubicBezTo>
                    <a:cubicBezTo>
                      <a:pt x="689" y="229"/>
                      <a:pt x="689" y="229"/>
                      <a:pt x="689" y="229"/>
                    </a:cubicBezTo>
                    <a:cubicBezTo>
                      <a:pt x="682" y="232"/>
                      <a:pt x="669" y="237"/>
                      <a:pt x="662" y="237"/>
                    </a:cubicBezTo>
                    <a:cubicBezTo>
                      <a:pt x="661" y="237"/>
                      <a:pt x="659" y="237"/>
                      <a:pt x="659" y="236"/>
                    </a:cubicBezTo>
                    <a:cubicBezTo>
                      <a:pt x="665" y="233"/>
                      <a:pt x="680" y="231"/>
                      <a:pt x="682" y="225"/>
                    </a:cubicBezTo>
                    <a:cubicBezTo>
                      <a:pt x="682" y="224"/>
                      <a:pt x="680" y="224"/>
                      <a:pt x="680" y="222"/>
                    </a:cubicBezTo>
                    <a:cubicBezTo>
                      <a:pt x="673" y="223"/>
                      <a:pt x="658" y="220"/>
                      <a:pt x="658" y="210"/>
                    </a:cubicBezTo>
                    <a:cubicBezTo>
                      <a:pt x="658" y="209"/>
                      <a:pt x="658" y="209"/>
                      <a:pt x="658" y="209"/>
                    </a:cubicBezTo>
                    <a:cubicBezTo>
                      <a:pt x="652" y="209"/>
                      <a:pt x="648" y="205"/>
                      <a:pt x="644" y="202"/>
                    </a:cubicBezTo>
                    <a:cubicBezTo>
                      <a:pt x="646" y="201"/>
                      <a:pt x="649" y="201"/>
                      <a:pt x="649" y="197"/>
                    </a:cubicBezTo>
                    <a:cubicBezTo>
                      <a:pt x="649" y="194"/>
                      <a:pt x="646" y="192"/>
                      <a:pt x="647" y="189"/>
                    </a:cubicBezTo>
                    <a:cubicBezTo>
                      <a:pt x="644" y="188"/>
                      <a:pt x="635" y="182"/>
                      <a:pt x="637" y="177"/>
                    </a:cubicBezTo>
                    <a:cubicBezTo>
                      <a:pt x="640" y="171"/>
                      <a:pt x="628" y="169"/>
                      <a:pt x="627" y="161"/>
                    </a:cubicBezTo>
                    <a:cubicBezTo>
                      <a:pt x="626" y="161"/>
                      <a:pt x="623" y="159"/>
                      <a:pt x="622" y="158"/>
                    </a:cubicBezTo>
                    <a:cubicBezTo>
                      <a:pt x="620" y="159"/>
                      <a:pt x="616" y="162"/>
                      <a:pt x="616" y="166"/>
                    </a:cubicBezTo>
                    <a:cubicBezTo>
                      <a:pt x="616" y="170"/>
                      <a:pt x="607" y="180"/>
                      <a:pt x="599" y="180"/>
                    </a:cubicBezTo>
                    <a:cubicBezTo>
                      <a:pt x="594" y="180"/>
                      <a:pt x="593" y="174"/>
                      <a:pt x="590" y="174"/>
                    </a:cubicBezTo>
                    <a:cubicBezTo>
                      <a:pt x="585" y="174"/>
                      <a:pt x="583" y="160"/>
                      <a:pt x="582" y="154"/>
                    </a:cubicBezTo>
                    <a:cubicBezTo>
                      <a:pt x="581" y="146"/>
                      <a:pt x="565" y="152"/>
                      <a:pt x="565" y="141"/>
                    </a:cubicBezTo>
                    <a:cubicBezTo>
                      <a:pt x="557" y="140"/>
                      <a:pt x="556" y="130"/>
                      <a:pt x="548" y="130"/>
                    </a:cubicBezTo>
                    <a:cubicBezTo>
                      <a:pt x="544" y="130"/>
                      <a:pt x="544" y="133"/>
                      <a:pt x="540" y="133"/>
                    </a:cubicBezTo>
                    <a:cubicBezTo>
                      <a:pt x="531" y="133"/>
                      <a:pt x="526" y="128"/>
                      <a:pt x="518" y="128"/>
                    </a:cubicBezTo>
                    <a:cubicBezTo>
                      <a:pt x="514" y="128"/>
                      <a:pt x="510" y="130"/>
                      <a:pt x="510" y="135"/>
                    </a:cubicBezTo>
                    <a:cubicBezTo>
                      <a:pt x="510" y="138"/>
                      <a:pt x="520" y="142"/>
                      <a:pt x="510" y="148"/>
                    </a:cubicBezTo>
                    <a:cubicBezTo>
                      <a:pt x="507" y="151"/>
                      <a:pt x="516" y="157"/>
                      <a:pt x="516" y="161"/>
                    </a:cubicBezTo>
                    <a:cubicBezTo>
                      <a:pt x="517" y="170"/>
                      <a:pt x="509" y="172"/>
                      <a:pt x="505" y="173"/>
                    </a:cubicBezTo>
                    <a:cubicBezTo>
                      <a:pt x="512" y="185"/>
                      <a:pt x="522" y="188"/>
                      <a:pt x="522" y="207"/>
                    </a:cubicBezTo>
                    <a:cubicBezTo>
                      <a:pt x="522" y="212"/>
                      <a:pt x="505" y="225"/>
                      <a:pt x="499" y="226"/>
                    </a:cubicBezTo>
                    <a:cubicBezTo>
                      <a:pt x="509" y="231"/>
                      <a:pt x="505" y="247"/>
                      <a:pt x="509" y="252"/>
                    </a:cubicBezTo>
                    <a:cubicBezTo>
                      <a:pt x="508" y="254"/>
                      <a:pt x="504" y="256"/>
                      <a:pt x="504" y="259"/>
                    </a:cubicBezTo>
                    <a:cubicBezTo>
                      <a:pt x="500" y="259"/>
                      <a:pt x="498" y="264"/>
                      <a:pt x="495" y="262"/>
                    </a:cubicBezTo>
                    <a:cubicBezTo>
                      <a:pt x="488" y="257"/>
                      <a:pt x="478" y="248"/>
                      <a:pt x="478" y="239"/>
                    </a:cubicBezTo>
                    <a:cubicBezTo>
                      <a:pt x="478" y="230"/>
                      <a:pt x="480" y="223"/>
                      <a:pt x="472" y="218"/>
                    </a:cubicBezTo>
                    <a:cubicBezTo>
                      <a:pt x="453" y="218"/>
                      <a:pt x="453" y="218"/>
                      <a:pt x="453" y="218"/>
                    </a:cubicBezTo>
                    <a:cubicBezTo>
                      <a:pt x="442" y="210"/>
                      <a:pt x="430" y="205"/>
                      <a:pt x="418" y="201"/>
                    </a:cubicBezTo>
                    <a:cubicBezTo>
                      <a:pt x="415" y="200"/>
                      <a:pt x="409" y="195"/>
                      <a:pt x="405" y="195"/>
                    </a:cubicBezTo>
                    <a:cubicBezTo>
                      <a:pt x="400" y="195"/>
                      <a:pt x="398" y="199"/>
                      <a:pt x="394" y="199"/>
                    </a:cubicBezTo>
                    <a:cubicBezTo>
                      <a:pt x="394" y="192"/>
                      <a:pt x="390" y="176"/>
                      <a:pt x="383" y="176"/>
                    </a:cubicBezTo>
                    <a:cubicBezTo>
                      <a:pt x="380" y="176"/>
                      <a:pt x="379" y="178"/>
                      <a:pt x="376" y="179"/>
                    </a:cubicBezTo>
                    <a:cubicBezTo>
                      <a:pt x="377" y="176"/>
                      <a:pt x="376" y="174"/>
                      <a:pt x="376" y="166"/>
                    </a:cubicBezTo>
                    <a:cubicBezTo>
                      <a:pt x="376" y="155"/>
                      <a:pt x="380" y="148"/>
                      <a:pt x="386" y="141"/>
                    </a:cubicBezTo>
                    <a:cubicBezTo>
                      <a:pt x="388" y="139"/>
                      <a:pt x="393" y="128"/>
                      <a:pt x="396" y="127"/>
                    </a:cubicBezTo>
                    <a:cubicBezTo>
                      <a:pt x="400" y="125"/>
                      <a:pt x="409" y="128"/>
                      <a:pt x="409" y="121"/>
                    </a:cubicBezTo>
                    <a:cubicBezTo>
                      <a:pt x="409" y="117"/>
                      <a:pt x="398" y="116"/>
                      <a:pt x="394" y="114"/>
                    </a:cubicBezTo>
                    <a:cubicBezTo>
                      <a:pt x="397" y="115"/>
                      <a:pt x="388" y="109"/>
                      <a:pt x="411" y="116"/>
                    </a:cubicBezTo>
                    <a:cubicBezTo>
                      <a:pt x="417" y="118"/>
                      <a:pt x="414" y="110"/>
                      <a:pt x="417" y="110"/>
                    </a:cubicBezTo>
                    <a:cubicBezTo>
                      <a:pt x="418" y="110"/>
                      <a:pt x="420" y="110"/>
                      <a:pt x="423" y="110"/>
                    </a:cubicBezTo>
                    <a:cubicBezTo>
                      <a:pt x="430" y="110"/>
                      <a:pt x="434" y="103"/>
                      <a:pt x="439" y="100"/>
                    </a:cubicBezTo>
                    <a:cubicBezTo>
                      <a:pt x="439" y="95"/>
                      <a:pt x="439" y="95"/>
                      <a:pt x="439" y="95"/>
                    </a:cubicBezTo>
                    <a:cubicBezTo>
                      <a:pt x="429" y="93"/>
                      <a:pt x="419" y="94"/>
                      <a:pt x="415" y="86"/>
                    </a:cubicBezTo>
                    <a:cubicBezTo>
                      <a:pt x="415" y="86"/>
                      <a:pt x="418" y="86"/>
                      <a:pt x="420" y="86"/>
                    </a:cubicBezTo>
                    <a:cubicBezTo>
                      <a:pt x="424" y="88"/>
                      <a:pt x="427" y="92"/>
                      <a:pt x="433" y="92"/>
                    </a:cubicBezTo>
                    <a:cubicBezTo>
                      <a:pt x="438" y="92"/>
                      <a:pt x="446" y="86"/>
                      <a:pt x="446" y="83"/>
                    </a:cubicBezTo>
                    <a:cubicBezTo>
                      <a:pt x="446" y="82"/>
                      <a:pt x="442" y="77"/>
                      <a:pt x="444" y="77"/>
                    </a:cubicBezTo>
                    <a:cubicBezTo>
                      <a:pt x="450" y="77"/>
                      <a:pt x="452" y="82"/>
                      <a:pt x="456" y="82"/>
                    </a:cubicBezTo>
                    <a:cubicBezTo>
                      <a:pt x="459" y="82"/>
                      <a:pt x="461" y="80"/>
                      <a:pt x="466" y="80"/>
                    </a:cubicBezTo>
                    <a:cubicBezTo>
                      <a:pt x="464" y="78"/>
                      <a:pt x="466" y="73"/>
                      <a:pt x="469" y="79"/>
                    </a:cubicBezTo>
                    <a:cubicBezTo>
                      <a:pt x="471" y="81"/>
                      <a:pt x="486" y="69"/>
                      <a:pt x="486" y="65"/>
                    </a:cubicBezTo>
                    <a:cubicBezTo>
                      <a:pt x="486" y="63"/>
                      <a:pt x="479" y="60"/>
                      <a:pt x="479" y="58"/>
                    </a:cubicBezTo>
                    <a:cubicBezTo>
                      <a:pt x="479" y="56"/>
                      <a:pt x="476" y="51"/>
                      <a:pt x="485" y="47"/>
                    </a:cubicBezTo>
                    <a:cubicBezTo>
                      <a:pt x="486" y="44"/>
                      <a:pt x="485" y="45"/>
                      <a:pt x="485" y="40"/>
                    </a:cubicBezTo>
                    <a:cubicBezTo>
                      <a:pt x="475" y="40"/>
                      <a:pt x="478" y="33"/>
                      <a:pt x="466" y="33"/>
                    </a:cubicBezTo>
                    <a:cubicBezTo>
                      <a:pt x="463" y="32"/>
                      <a:pt x="461" y="31"/>
                      <a:pt x="459" y="31"/>
                    </a:cubicBezTo>
                    <a:cubicBezTo>
                      <a:pt x="455" y="31"/>
                      <a:pt x="452" y="33"/>
                      <a:pt x="452" y="36"/>
                    </a:cubicBezTo>
                    <a:cubicBezTo>
                      <a:pt x="452" y="40"/>
                      <a:pt x="456" y="42"/>
                      <a:pt x="456" y="44"/>
                    </a:cubicBezTo>
                    <a:cubicBezTo>
                      <a:pt x="456" y="47"/>
                      <a:pt x="449" y="47"/>
                      <a:pt x="448" y="50"/>
                    </a:cubicBezTo>
                    <a:cubicBezTo>
                      <a:pt x="446" y="55"/>
                      <a:pt x="446" y="59"/>
                      <a:pt x="442" y="64"/>
                    </a:cubicBezTo>
                    <a:cubicBezTo>
                      <a:pt x="436" y="72"/>
                      <a:pt x="427" y="59"/>
                      <a:pt x="427" y="56"/>
                    </a:cubicBezTo>
                    <a:cubicBezTo>
                      <a:pt x="427" y="52"/>
                      <a:pt x="432" y="53"/>
                      <a:pt x="432" y="48"/>
                    </a:cubicBezTo>
                    <a:cubicBezTo>
                      <a:pt x="432" y="46"/>
                      <a:pt x="424" y="38"/>
                      <a:pt x="421" y="38"/>
                    </a:cubicBezTo>
                    <a:cubicBezTo>
                      <a:pt x="413" y="38"/>
                      <a:pt x="419" y="51"/>
                      <a:pt x="410" y="51"/>
                    </a:cubicBezTo>
                    <a:cubicBezTo>
                      <a:pt x="410" y="46"/>
                      <a:pt x="409" y="42"/>
                      <a:pt x="403" y="40"/>
                    </a:cubicBezTo>
                    <a:cubicBezTo>
                      <a:pt x="404" y="38"/>
                      <a:pt x="405" y="37"/>
                      <a:pt x="406" y="36"/>
                    </a:cubicBezTo>
                    <a:cubicBezTo>
                      <a:pt x="402" y="33"/>
                      <a:pt x="395" y="36"/>
                      <a:pt x="392" y="32"/>
                    </a:cubicBezTo>
                    <a:cubicBezTo>
                      <a:pt x="394" y="31"/>
                      <a:pt x="399" y="29"/>
                      <a:pt x="399" y="25"/>
                    </a:cubicBezTo>
                    <a:cubicBezTo>
                      <a:pt x="399" y="19"/>
                      <a:pt x="391" y="20"/>
                      <a:pt x="390" y="15"/>
                    </a:cubicBezTo>
                    <a:cubicBezTo>
                      <a:pt x="390" y="7"/>
                      <a:pt x="384" y="1"/>
                      <a:pt x="373" y="1"/>
                    </a:cubicBezTo>
                    <a:cubicBezTo>
                      <a:pt x="367" y="0"/>
                      <a:pt x="369" y="4"/>
                      <a:pt x="370" y="7"/>
                    </a:cubicBezTo>
                    <a:cubicBezTo>
                      <a:pt x="366" y="8"/>
                      <a:pt x="362" y="7"/>
                      <a:pt x="362" y="11"/>
                    </a:cubicBezTo>
                    <a:cubicBezTo>
                      <a:pt x="362" y="14"/>
                      <a:pt x="364" y="15"/>
                      <a:pt x="364" y="18"/>
                    </a:cubicBezTo>
                    <a:cubicBezTo>
                      <a:pt x="364" y="21"/>
                      <a:pt x="360" y="21"/>
                      <a:pt x="360" y="25"/>
                    </a:cubicBezTo>
                    <a:cubicBezTo>
                      <a:pt x="360" y="34"/>
                      <a:pt x="380" y="29"/>
                      <a:pt x="380" y="38"/>
                    </a:cubicBezTo>
                    <a:cubicBezTo>
                      <a:pt x="380" y="40"/>
                      <a:pt x="378" y="47"/>
                      <a:pt x="378" y="47"/>
                    </a:cubicBezTo>
                    <a:cubicBezTo>
                      <a:pt x="380" y="46"/>
                      <a:pt x="381" y="45"/>
                      <a:pt x="384" y="44"/>
                    </a:cubicBezTo>
                    <a:cubicBezTo>
                      <a:pt x="387" y="56"/>
                      <a:pt x="368" y="50"/>
                      <a:pt x="368" y="64"/>
                    </a:cubicBezTo>
                    <a:cubicBezTo>
                      <a:pt x="359" y="67"/>
                      <a:pt x="366" y="57"/>
                      <a:pt x="364" y="54"/>
                    </a:cubicBezTo>
                    <a:cubicBezTo>
                      <a:pt x="363" y="53"/>
                      <a:pt x="355" y="51"/>
                      <a:pt x="351" y="51"/>
                    </a:cubicBezTo>
                    <a:cubicBezTo>
                      <a:pt x="346" y="51"/>
                      <a:pt x="344" y="54"/>
                      <a:pt x="344" y="60"/>
                    </a:cubicBezTo>
                    <a:cubicBezTo>
                      <a:pt x="339" y="59"/>
                      <a:pt x="336" y="60"/>
                      <a:pt x="320" y="60"/>
                    </a:cubicBezTo>
                    <a:cubicBezTo>
                      <a:pt x="304" y="60"/>
                      <a:pt x="286" y="55"/>
                      <a:pt x="282" y="43"/>
                    </a:cubicBezTo>
                    <a:cubicBezTo>
                      <a:pt x="277" y="44"/>
                      <a:pt x="260" y="44"/>
                      <a:pt x="260" y="51"/>
                    </a:cubicBezTo>
                    <a:cubicBezTo>
                      <a:pt x="260" y="53"/>
                      <a:pt x="261" y="54"/>
                      <a:pt x="263" y="54"/>
                    </a:cubicBezTo>
                    <a:cubicBezTo>
                      <a:pt x="268" y="54"/>
                      <a:pt x="276" y="52"/>
                      <a:pt x="279" y="49"/>
                    </a:cubicBezTo>
                    <a:cubicBezTo>
                      <a:pt x="280" y="59"/>
                      <a:pt x="266" y="51"/>
                      <a:pt x="266" y="61"/>
                    </a:cubicBezTo>
                    <a:cubicBezTo>
                      <a:pt x="266" y="63"/>
                      <a:pt x="269" y="69"/>
                      <a:pt x="267" y="69"/>
                    </a:cubicBezTo>
                    <a:cubicBezTo>
                      <a:pt x="262" y="69"/>
                      <a:pt x="260" y="62"/>
                      <a:pt x="256" y="60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44" y="58"/>
                      <a:pt x="240" y="58"/>
                      <a:pt x="233" y="58"/>
                    </a:cubicBezTo>
                    <a:cubicBezTo>
                      <a:pt x="227" y="58"/>
                      <a:pt x="223" y="60"/>
                      <a:pt x="217" y="61"/>
                    </a:cubicBezTo>
                    <a:cubicBezTo>
                      <a:pt x="206" y="61"/>
                      <a:pt x="206" y="57"/>
                      <a:pt x="206" y="56"/>
                    </a:cubicBezTo>
                    <a:cubicBezTo>
                      <a:pt x="206" y="53"/>
                      <a:pt x="215" y="55"/>
                      <a:pt x="216" y="53"/>
                    </a:cubicBezTo>
                    <a:cubicBezTo>
                      <a:pt x="208" y="42"/>
                      <a:pt x="210" y="43"/>
                      <a:pt x="193" y="45"/>
                    </a:cubicBezTo>
                    <a:cubicBezTo>
                      <a:pt x="176" y="46"/>
                      <a:pt x="167" y="32"/>
                      <a:pt x="150" y="32"/>
                    </a:cubicBezTo>
                    <a:cubicBezTo>
                      <a:pt x="144" y="32"/>
                      <a:pt x="142" y="36"/>
                      <a:pt x="137" y="36"/>
                    </a:cubicBezTo>
                    <a:cubicBezTo>
                      <a:pt x="134" y="36"/>
                      <a:pt x="131" y="30"/>
                      <a:pt x="130" y="28"/>
                    </a:cubicBezTo>
                    <a:cubicBezTo>
                      <a:pt x="125" y="29"/>
                      <a:pt x="125" y="35"/>
                      <a:pt x="119" y="35"/>
                    </a:cubicBezTo>
                    <a:cubicBezTo>
                      <a:pt x="114" y="35"/>
                      <a:pt x="106" y="22"/>
                      <a:pt x="104" y="22"/>
                    </a:cubicBezTo>
                    <a:cubicBezTo>
                      <a:pt x="99" y="22"/>
                      <a:pt x="101" y="31"/>
                      <a:pt x="95" y="31"/>
                    </a:cubicBezTo>
                    <a:cubicBezTo>
                      <a:pt x="92" y="31"/>
                      <a:pt x="90" y="29"/>
                      <a:pt x="89" y="27"/>
                    </a:cubicBezTo>
                    <a:cubicBezTo>
                      <a:pt x="81" y="29"/>
                      <a:pt x="77" y="29"/>
                      <a:pt x="69" y="32"/>
                    </a:cubicBezTo>
                    <a:cubicBezTo>
                      <a:pt x="66" y="33"/>
                      <a:pt x="59" y="38"/>
                      <a:pt x="56" y="36"/>
                    </a:cubicBezTo>
                    <a:cubicBezTo>
                      <a:pt x="49" y="29"/>
                      <a:pt x="50" y="38"/>
                      <a:pt x="47" y="38"/>
                    </a:cubicBezTo>
                    <a:cubicBezTo>
                      <a:pt x="29" y="39"/>
                      <a:pt x="41" y="46"/>
                      <a:pt x="39" y="46"/>
                    </a:cubicBezTo>
                    <a:cubicBezTo>
                      <a:pt x="32" y="46"/>
                      <a:pt x="19" y="44"/>
                      <a:pt x="7" y="37"/>
                    </a:cubicBezTo>
                    <a:cubicBezTo>
                      <a:pt x="7" y="37"/>
                      <a:pt x="3" y="34"/>
                      <a:pt x="3" y="33"/>
                    </a:cubicBezTo>
                    <a:cubicBezTo>
                      <a:pt x="1" y="34"/>
                      <a:pt x="2" y="34"/>
                      <a:pt x="0" y="3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3" y="161"/>
                      <a:pt x="12" y="156"/>
                      <a:pt x="15" y="162"/>
                    </a:cubicBezTo>
                    <a:cubicBezTo>
                      <a:pt x="18" y="166"/>
                      <a:pt x="24" y="173"/>
                      <a:pt x="30" y="173"/>
                    </a:cubicBezTo>
                    <a:cubicBezTo>
                      <a:pt x="34" y="173"/>
                      <a:pt x="34" y="167"/>
                      <a:pt x="38" y="166"/>
                    </a:cubicBezTo>
                    <a:cubicBezTo>
                      <a:pt x="39" y="166"/>
                      <a:pt x="41" y="166"/>
                      <a:pt x="43" y="165"/>
                    </a:cubicBezTo>
                    <a:cubicBezTo>
                      <a:pt x="52" y="173"/>
                      <a:pt x="56" y="176"/>
                      <a:pt x="64" y="188"/>
                    </a:cubicBezTo>
                    <a:cubicBezTo>
                      <a:pt x="64" y="189"/>
                      <a:pt x="66" y="189"/>
                      <a:pt x="67" y="192"/>
                    </a:cubicBezTo>
                    <a:cubicBezTo>
                      <a:pt x="68" y="195"/>
                      <a:pt x="70" y="200"/>
                      <a:pt x="73" y="203"/>
                    </a:cubicBezTo>
                    <a:cubicBezTo>
                      <a:pt x="75" y="205"/>
                      <a:pt x="78" y="204"/>
                      <a:pt x="80" y="206"/>
                    </a:cubicBezTo>
                    <a:cubicBezTo>
                      <a:pt x="83" y="209"/>
                      <a:pt x="87" y="210"/>
                      <a:pt x="87" y="216"/>
                    </a:cubicBezTo>
                    <a:cubicBezTo>
                      <a:pt x="87" y="219"/>
                      <a:pt x="83" y="220"/>
                      <a:pt x="83" y="222"/>
                    </a:cubicBezTo>
                    <a:cubicBezTo>
                      <a:pt x="83" y="223"/>
                      <a:pt x="85" y="224"/>
                      <a:pt x="85" y="226"/>
                    </a:cubicBezTo>
                    <a:cubicBezTo>
                      <a:pt x="85" y="230"/>
                      <a:pt x="84" y="237"/>
                      <a:pt x="88" y="238"/>
                    </a:cubicBezTo>
                    <a:cubicBezTo>
                      <a:pt x="90" y="239"/>
                      <a:pt x="93" y="239"/>
                      <a:pt x="94" y="241"/>
                    </a:cubicBezTo>
                    <a:cubicBezTo>
                      <a:pt x="97" y="243"/>
                      <a:pt x="94" y="247"/>
                      <a:pt x="97" y="249"/>
                    </a:cubicBezTo>
                    <a:cubicBezTo>
                      <a:pt x="97" y="249"/>
                      <a:pt x="105" y="254"/>
                      <a:pt x="105" y="255"/>
                    </a:cubicBezTo>
                    <a:cubicBezTo>
                      <a:pt x="107" y="261"/>
                      <a:pt x="107" y="269"/>
                      <a:pt x="117" y="269"/>
                    </a:cubicBezTo>
                    <a:cubicBezTo>
                      <a:pt x="119" y="275"/>
                      <a:pt x="129" y="271"/>
                      <a:pt x="131" y="279"/>
                    </a:cubicBezTo>
                    <a:cubicBezTo>
                      <a:pt x="132" y="282"/>
                      <a:pt x="139" y="282"/>
                      <a:pt x="142" y="285"/>
                    </a:cubicBezTo>
                    <a:cubicBezTo>
                      <a:pt x="142" y="286"/>
                      <a:pt x="144" y="286"/>
                      <a:pt x="145" y="287"/>
                    </a:cubicBezTo>
                    <a:cubicBezTo>
                      <a:pt x="145" y="287"/>
                      <a:pt x="145" y="287"/>
                      <a:pt x="145" y="287"/>
                    </a:cubicBezTo>
                    <a:cubicBezTo>
                      <a:pt x="375" y="287"/>
                      <a:pt x="375" y="287"/>
                      <a:pt x="375" y="287"/>
                    </a:cubicBezTo>
                    <a:cubicBezTo>
                      <a:pt x="375" y="283"/>
                      <a:pt x="375" y="283"/>
                      <a:pt x="375" y="283"/>
                    </a:cubicBezTo>
                    <a:cubicBezTo>
                      <a:pt x="378" y="286"/>
                      <a:pt x="378" y="288"/>
                      <a:pt x="382" y="290"/>
                    </a:cubicBezTo>
                    <a:cubicBezTo>
                      <a:pt x="396" y="290"/>
                      <a:pt x="396" y="290"/>
                      <a:pt x="396" y="290"/>
                    </a:cubicBezTo>
                    <a:cubicBezTo>
                      <a:pt x="402" y="296"/>
                      <a:pt x="409" y="296"/>
                      <a:pt x="420" y="296"/>
                    </a:cubicBezTo>
                    <a:cubicBezTo>
                      <a:pt x="424" y="295"/>
                      <a:pt x="424" y="296"/>
                      <a:pt x="427" y="295"/>
                    </a:cubicBezTo>
                    <a:cubicBezTo>
                      <a:pt x="430" y="293"/>
                      <a:pt x="429" y="289"/>
                      <a:pt x="432" y="289"/>
                    </a:cubicBezTo>
                    <a:cubicBezTo>
                      <a:pt x="435" y="289"/>
                      <a:pt x="438" y="294"/>
                      <a:pt x="439" y="295"/>
                    </a:cubicBezTo>
                    <a:cubicBezTo>
                      <a:pt x="440" y="294"/>
                      <a:pt x="439" y="292"/>
                      <a:pt x="439" y="291"/>
                    </a:cubicBezTo>
                    <a:cubicBezTo>
                      <a:pt x="440" y="291"/>
                      <a:pt x="441" y="291"/>
                      <a:pt x="442" y="291"/>
                    </a:cubicBezTo>
                    <a:cubicBezTo>
                      <a:pt x="443" y="291"/>
                      <a:pt x="455" y="301"/>
                      <a:pt x="456" y="302"/>
                    </a:cubicBezTo>
                    <a:cubicBezTo>
                      <a:pt x="458" y="305"/>
                      <a:pt x="456" y="308"/>
                      <a:pt x="458" y="310"/>
                    </a:cubicBezTo>
                    <a:cubicBezTo>
                      <a:pt x="465" y="317"/>
                      <a:pt x="474" y="316"/>
                      <a:pt x="481" y="320"/>
                    </a:cubicBezTo>
                    <a:cubicBezTo>
                      <a:pt x="488" y="320"/>
                      <a:pt x="488" y="320"/>
                      <a:pt x="488" y="320"/>
                    </a:cubicBezTo>
                    <a:cubicBezTo>
                      <a:pt x="492" y="323"/>
                      <a:pt x="496" y="325"/>
                      <a:pt x="496" y="330"/>
                    </a:cubicBezTo>
                    <a:cubicBezTo>
                      <a:pt x="496" y="332"/>
                      <a:pt x="495" y="333"/>
                      <a:pt x="493" y="333"/>
                    </a:cubicBezTo>
                    <a:cubicBezTo>
                      <a:pt x="490" y="333"/>
                      <a:pt x="486" y="329"/>
                      <a:pt x="485" y="328"/>
                    </a:cubicBezTo>
                    <a:cubicBezTo>
                      <a:pt x="484" y="333"/>
                      <a:pt x="481" y="347"/>
                      <a:pt x="477" y="347"/>
                    </a:cubicBezTo>
                    <a:cubicBezTo>
                      <a:pt x="474" y="350"/>
                      <a:pt x="471" y="352"/>
                      <a:pt x="471" y="356"/>
                    </a:cubicBezTo>
                    <a:cubicBezTo>
                      <a:pt x="472" y="358"/>
                      <a:pt x="474" y="360"/>
                      <a:pt x="475" y="360"/>
                    </a:cubicBezTo>
                    <a:cubicBezTo>
                      <a:pt x="478" y="360"/>
                      <a:pt x="478" y="358"/>
                      <a:pt x="479" y="357"/>
                    </a:cubicBezTo>
                    <a:cubicBezTo>
                      <a:pt x="482" y="354"/>
                      <a:pt x="486" y="355"/>
                      <a:pt x="490" y="355"/>
                    </a:cubicBezTo>
                    <a:cubicBezTo>
                      <a:pt x="494" y="355"/>
                      <a:pt x="496" y="357"/>
                      <a:pt x="497" y="356"/>
                    </a:cubicBezTo>
                    <a:cubicBezTo>
                      <a:pt x="499" y="355"/>
                      <a:pt x="501" y="354"/>
                      <a:pt x="502" y="354"/>
                    </a:cubicBezTo>
                    <a:cubicBezTo>
                      <a:pt x="501" y="352"/>
                      <a:pt x="501" y="350"/>
                      <a:pt x="500" y="349"/>
                    </a:cubicBezTo>
                    <a:cubicBezTo>
                      <a:pt x="500" y="348"/>
                      <a:pt x="498" y="347"/>
                      <a:pt x="498" y="346"/>
                    </a:cubicBezTo>
                    <a:cubicBezTo>
                      <a:pt x="498" y="345"/>
                      <a:pt x="501" y="344"/>
                      <a:pt x="502" y="344"/>
                    </a:cubicBezTo>
                    <a:cubicBezTo>
                      <a:pt x="508" y="342"/>
                      <a:pt x="522" y="338"/>
                      <a:pt x="529" y="338"/>
                    </a:cubicBezTo>
                    <a:cubicBezTo>
                      <a:pt x="530" y="338"/>
                      <a:pt x="540" y="328"/>
                      <a:pt x="542" y="326"/>
                    </a:cubicBezTo>
                    <a:cubicBezTo>
                      <a:pt x="543" y="325"/>
                      <a:pt x="550" y="325"/>
                      <a:pt x="557" y="325"/>
                    </a:cubicBezTo>
                    <a:cubicBezTo>
                      <a:pt x="559" y="325"/>
                      <a:pt x="561" y="325"/>
                      <a:pt x="564" y="325"/>
                    </a:cubicBezTo>
                    <a:cubicBezTo>
                      <a:pt x="567" y="325"/>
                      <a:pt x="569" y="325"/>
                      <a:pt x="571" y="324"/>
                    </a:cubicBezTo>
                    <a:cubicBezTo>
                      <a:pt x="574" y="324"/>
                      <a:pt x="573" y="323"/>
                      <a:pt x="574" y="322"/>
                    </a:cubicBezTo>
                    <a:cubicBezTo>
                      <a:pt x="580" y="316"/>
                      <a:pt x="579" y="307"/>
                      <a:pt x="587" y="302"/>
                    </a:cubicBezTo>
                    <a:cubicBezTo>
                      <a:pt x="590" y="306"/>
                      <a:pt x="596" y="300"/>
                      <a:pt x="598" y="304"/>
                    </a:cubicBezTo>
                    <a:cubicBezTo>
                      <a:pt x="602" y="311"/>
                      <a:pt x="599" y="322"/>
                      <a:pt x="603" y="329"/>
                    </a:cubicBezTo>
                    <a:lnTo>
                      <a:pt x="603" y="3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103">
                <a:extLst>
                  <a:ext uri="{FF2B5EF4-FFF2-40B4-BE49-F238E27FC236}">
                    <a16:creationId xmlns:a16="http://schemas.microsoft.com/office/drawing/2014/main" id="{E10B4707-7EA6-45D3-8AFB-93376A7E13B8}"/>
                  </a:ext>
                </a:extLst>
              </p:cNvPr>
              <p:cNvSpPr/>
              <p:nvPr/>
            </p:nvSpPr>
            <p:spPr bwMode="auto">
              <a:xfrm>
                <a:off x="1038083" y="1356969"/>
                <a:ext cx="745999" cy="544010"/>
              </a:xfrm>
              <a:custGeom>
                <a:avLst/>
                <a:gdLst>
                  <a:gd name="T0" fmla="*/ 218 w 305"/>
                  <a:gd name="T1" fmla="*/ 148 h 222"/>
                  <a:gd name="T2" fmla="*/ 248 w 305"/>
                  <a:gd name="T3" fmla="*/ 163 h 222"/>
                  <a:gd name="T4" fmla="*/ 261 w 305"/>
                  <a:gd name="T5" fmla="*/ 155 h 222"/>
                  <a:gd name="T6" fmla="*/ 285 w 305"/>
                  <a:gd name="T7" fmla="*/ 182 h 222"/>
                  <a:gd name="T8" fmla="*/ 298 w 305"/>
                  <a:gd name="T9" fmla="*/ 196 h 222"/>
                  <a:gd name="T10" fmla="*/ 301 w 305"/>
                  <a:gd name="T11" fmla="*/ 212 h 222"/>
                  <a:gd name="T12" fmla="*/ 286 w 305"/>
                  <a:gd name="T13" fmla="*/ 203 h 222"/>
                  <a:gd name="T14" fmla="*/ 278 w 305"/>
                  <a:gd name="T15" fmla="*/ 195 h 222"/>
                  <a:gd name="T16" fmla="*/ 277 w 305"/>
                  <a:gd name="T17" fmla="*/ 186 h 222"/>
                  <a:gd name="T18" fmla="*/ 269 w 305"/>
                  <a:gd name="T19" fmla="*/ 186 h 222"/>
                  <a:gd name="T20" fmla="*/ 268 w 305"/>
                  <a:gd name="T21" fmla="*/ 175 h 222"/>
                  <a:gd name="T22" fmla="*/ 254 w 305"/>
                  <a:gd name="T23" fmla="*/ 169 h 222"/>
                  <a:gd name="T24" fmla="*/ 236 w 305"/>
                  <a:gd name="T25" fmla="*/ 163 h 222"/>
                  <a:gd name="T26" fmla="*/ 195 w 305"/>
                  <a:gd name="T27" fmla="*/ 153 h 222"/>
                  <a:gd name="T28" fmla="*/ 156 w 305"/>
                  <a:gd name="T29" fmla="*/ 143 h 222"/>
                  <a:gd name="T30" fmla="*/ 130 w 305"/>
                  <a:gd name="T31" fmla="*/ 163 h 222"/>
                  <a:gd name="T32" fmla="*/ 129 w 305"/>
                  <a:gd name="T33" fmla="*/ 159 h 222"/>
                  <a:gd name="T34" fmla="*/ 142 w 305"/>
                  <a:gd name="T35" fmla="*/ 142 h 222"/>
                  <a:gd name="T36" fmla="*/ 139 w 305"/>
                  <a:gd name="T37" fmla="*/ 139 h 222"/>
                  <a:gd name="T38" fmla="*/ 113 w 305"/>
                  <a:gd name="T39" fmla="*/ 168 h 222"/>
                  <a:gd name="T40" fmla="*/ 93 w 305"/>
                  <a:gd name="T41" fmla="*/ 187 h 222"/>
                  <a:gd name="T42" fmla="*/ 51 w 305"/>
                  <a:gd name="T43" fmla="*/ 209 h 222"/>
                  <a:gd name="T44" fmla="*/ 37 w 305"/>
                  <a:gd name="T45" fmla="*/ 213 h 222"/>
                  <a:gd name="T46" fmla="*/ 60 w 305"/>
                  <a:gd name="T47" fmla="*/ 199 h 222"/>
                  <a:gd name="T48" fmla="*/ 96 w 305"/>
                  <a:gd name="T49" fmla="*/ 166 h 222"/>
                  <a:gd name="T50" fmla="*/ 81 w 305"/>
                  <a:gd name="T51" fmla="*/ 170 h 222"/>
                  <a:gd name="T52" fmla="*/ 72 w 305"/>
                  <a:gd name="T53" fmla="*/ 173 h 222"/>
                  <a:gd name="T54" fmla="*/ 57 w 305"/>
                  <a:gd name="T55" fmla="*/ 169 h 222"/>
                  <a:gd name="T56" fmla="*/ 50 w 305"/>
                  <a:gd name="T57" fmla="*/ 171 h 222"/>
                  <a:gd name="T58" fmla="*/ 47 w 305"/>
                  <a:gd name="T59" fmla="*/ 158 h 222"/>
                  <a:gd name="T60" fmla="*/ 39 w 305"/>
                  <a:gd name="T61" fmla="*/ 159 h 222"/>
                  <a:gd name="T62" fmla="*/ 24 w 305"/>
                  <a:gd name="T63" fmla="*/ 145 h 222"/>
                  <a:gd name="T64" fmla="*/ 34 w 305"/>
                  <a:gd name="T65" fmla="*/ 117 h 222"/>
                  <a:gd name="T66" fmla="*/ 51 w 305"/>
                  <a:gd name="T67" fmla="*/ 98 h 222"/>
                  <a:gd name="T68" fmla="*/ 55 w 305"/>
                  <a:gd name="T69" fmla="*/ 94 h 222"/>
                  <a:gd name="T70" fmla="*/ 39 w 305"/>
                  <a:gd name="T71" fmla="*/ 99 h 222"/>
                  <a:gd name="T72" fmla="*/ 12 w 305"/>
                  <a:gd name="T73" fmla="*/ 97 h 222"/>
                  <a:gd name="T74" fmla="*/ 9 w 305"/>
                  <a:gd name="T75" fmla="*/ 86 h 222"/>
                  <a:gd name="T76" fmla="*/ 26 w 305"/>
                  <a:gd name="T77" fmla="*/ 69 h 222"/>
                  <a:gd name="T78" fmla="*/ 42 w 305"/>
                  <a:gd name="T79" fmla="*/ 75 h 222"/>
                  <a:gd name="T80" fmla="*/ 32 w 305"/>
                  <a:gd name="T81" fmla="*/ 61 h 222"/>
                  <a:gd name="T82" fmla="*/ 9 w 305"/>
                  <a:gd name="T83" fmla="*/ 44 h 222"/>
                  <a:gd name="T84" fmla="*/ 29 w 305"/>
                  <a:gd name="T85" fmla="*/ 36 h 222"/>
                  <a:gd name="T86" fmla="*/ 76 w 305"/>
                  <a:gd name="T87" fmla="*/ 8 h 222"/>
                  <a:gd name="T88" fmla="*/ 97 w 305"/>
                  <a:gd name="T89" fmla="*/ 4 h 222"/>
                  <a:gd name="T90" fmla="*/ 102 w 305"/>
                  <a:gd name="T91" fmla="*/ 4 h 222"/>
                  <a:gd name="T92" fmla="*/ 123 w 305"/>
                  <a:gd name="T93" fmla="*/ 7 h 222"/>
                  <a:gd name="T94" fmla="*/ 154 w 305"/>
                  <a:gd name="T95" fmla="*/ 13 h 222"/>
                  <a:gd name="T96" fmla="*/ 199 w 305"/>
                  <a:gd name="T97" fmla="*/ 18 h 222"/>
                  <a:gd name="T98" fmla="*/ 218 w 305"/>
                  <a:gd name="T99" fmla="*/ 23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05" h="222">
                    <a:moveTo>
                      <a:pt x="218" y="23"/>
                    </a:moveTo>
                    <a:cubicBezTo>
                      <a:pt x="218" y="148"/>
                      <a:pt x="218" y="148"/>
                      <a:pt x="218" y="148"/>
                    </a:cubicBezTo>
                    <a:cubicBezTo>
                      <a:pt x="221" y="151"/>
                      <a:pt x="230" y="146"/>
                      <a:pt x="233" y="152"/>
                    </a:cubicBezTo>
                    <a:cubicBezTo>
                      <a:pt x="236" y="156"/>
                      <a:pt x="242" y="163"/>
                      <a:pt x="248" y="163"/>
                    </a:cubicBezTo>
                    <a:cubicBezTo>
                      <a:pt x="252" y="163"/>
                      <a:pt x="252" y="157"/>
                      <a:pt x="256" y="156"/>
                    </a:cubicBezTo>
                    <a:cubicBezTo>
                      <a:pt x="257" y="156"/>
                      <a:pt x="259" y="156"/>
                      <a:pt x="261" y="155"/>
                    </a:cubicBezTo>
                    <a:cubicBezTo>
                      <a:pt x="270" y="163"/>
                      <a:pt x="274" y="166"/>
                      <a:pt x="282" y="178"/>
                    </a:cubicBezTo>
                    <a:cubicBezTo>
                      <a:pt x="282" y="179"/>
                      <a:pt x="284" y="179"/>
                      <a:pt x="285" y="182"/>
                    </a:cubicBezTo>
                    <a:cubicBezTo>
                      <a:pt x="286" y="185"/>
                      <a:pt x="288" y="190"/>
                      <a:pt x="291" y="193"/>
                    </a:cubicBezTo>
                    <a:cubicBezTo>
                      <a:pt x="293" y="195"/>
                      <a:pt x="296" y="194"/>
                      <a:pt x="298" y="196"/>
                    </a:cubicBezTo>
                    <a:cubicBezTo>
                      <a:pt x="301" y="199"/>
                      <a:pt x="305" y="200"/>
                      <a:pt x="305" y="206"/>
                    </a:cubicBezTo>
                    <a:cubicBezTo>
                      <a:pt x="305" y="209"/>
                      <a:pt x="301" y="210"/>
                      <a:pt x="301" y="212"/>
                    </a:cubicBezTo>
                    <a:cubicBezTo>
                      <a:pt x="300" y="212"/>
                      <a:pt x="300" y="212"/>
                      <a:pt x="299" y="212"/>
                    </a:cubicBezTo>
                    <a:cubicBezTo>
                      <a:pt x="294" y="212"/>
                      <a:pt x="286" y="207"/>
                      <a:pt x="286" y="203"/>
                    </a:cubicBezTo>
                    <a:cubicBezTo>
                      <a:pt x="286" y="201"/>
                      <a:pt x="286" y="202"/>
                      <a:pt x="286" y="199"/>
                    </a:cubicBezTo>
                    <a:cubicBezTo>
                      <a:pt x="286" y="195"/>
                      <a:pt x="283" y="195"/>
                      <a:pt x="278" y="195"/>
                    </a:cubicBezTo>
                    <a:cubicBezTo>
                      <a:pt x="274" y="195"/>
                      <a:pt x="273" y="192"/>
                      <a:pt x="273" y="191"/>
                    </a:cubicBezTo>
                    <a:cubicBezTo>
                      <a:pt x="273" y="188"/>
                      <a:pt x="277" y="188"/>
                      <a:pt x="277" y="186"/>
                    </a:cubicBezTo>
                    <a:cubicBezTo>
                      <a:pt x="277" y="184"/>
                      <a:pt x="277" y="183"/>
                      <a:pt x="277" y="182"/>
                    </a:cubicBezTo>
                    <a:cubicBezTo>
                      <a:pt x="272" y="182"/>
                      <a:pt x="273" y="186"/>
                      <a:pt x="269" y="186"/>
                    </a:cubicBezTo>
                    <a:cubicBezTo>
                      <a:pt x="268" y="186"/>
                      <a:pt x="265" y="183"/>
                      <a:pt x="265" y="181"/>
                    </a:cubicBezTo>
                    <a:cubicBezTo>
                      <a:pt x="265" y="178"/>
                      <a:pt x="267" y="177"/>
                      <a:pt x="268" y="175"/>
                    </a:cubicBezTo>
                    <a:cubicBezTo>
                      <a:pt x="266" y="174"/>
                      <a:pt x="264" y="171"/>
                      <a:pt x="263" y="173"/>
                    </a:cubicBezTo>
                    <a:cubicBezTo>
                      <a:pt x="258" y="173"/>
                      <a:pt x="256" y="171"/>
                      <a:pt x="254" y="169"/>
                    </a:cubicBezTo>
                    <a:cubicBezTo>
                      <a:pt x="253" y="171"/>
                      <a:pt x="252" y="174"/>
                      <a:pt x="250" y="174"/>
                    </a:cubicBezTo>
                    <a:cubicBezTo>
                      <a:pt x="244" y="174"/>
                      <a:pt x="240" y="166"/>
                      <a:pt x="236" y="163"/>
                    </a:cubicBezTo>
                    <a:cubicBezTo>
                      <a:pt x="229" y="158"/>
                      <a:pt x="219" y="158"/>
                      <a:pt x="210" y="153"/>
                    </a:cubicBezTo>
                    <a:cubicBezTo>
                      <a:pt x="195" y="153"/>
                      <a:pt x="195" y="153"/>
                      <a:pt x="195" y="153"/>
                    </a:cubicBezTo>
                    <a:cubicBezTo>
                      <a:pt x="185" y="150"/>
                      <a:pt x="173" y="149"/>
                      <a:pt x="168" y="139"/>
                    </a:cubicBezTo>
                    <a:cubicBezTo>
                      <a:pt x="164" y="140"/>
                      <a:pt x="158" y="142"/>
                      <a:pt x="156" y="143"/>
                    </a:cubicBezTo>
                    <a:cubicBezTo>
                      <a:pt x="157" y="145"/>
                      <a:pt x="157" y="146"/>
                      <a:pt x="159" y="147"/>
                    </a:cubicBezTo>
                    <a:cubicBezTo>
                      <a:pt x="155" y="153"/>
                      <a:pt x="137" y="163"/>
                      <a:pt x="130" y="163"/>
                    </a:cubicBezTo>
                    <a:cubicBezTo>
                      <a:pt x="129" y="163"/>
                      <a:pt x="127" y="162"/>
                      <a:pt x="127" y="161"/>
                    </a:cubicBezTo>
                    <a:cubicBezTo>
                      <a:pt x="127" y="160"/>
                      <a:pt x="129" y="159"/>
                      <a:pt x="129" y="159"/>
                    </a:cubicBezTo>
                    <a:cubicBezTo>
                      <a:pt x="128" y="157"/>
                      <a:pt x="129" y="157"/>
                      <a:pt x="129" y="156"/>
                    </a:cubicBezTo>
                    <a:cubicBezTo>
                      <a:pt x="129" y="149"/>
                      <a:pt x="133" y="144"/>
                      <a:pt x="142" y="142"/>
                    </a:cubicBezTo>
                    <a:cubicBezTo>
                      <a:pt x="142" y="141"/>
                      <a:pt x="142" y="140"/>
                      <a:pt x="142" y="139"/>
                    </a:cubicBezTo>
                    <a:cubicBezTo>
                      <a:pt x="140" y="139"/>
                      <a:pt x="140" y="139"/>
                      <a:pt x="139" y="139"/>
                    </a:cubicBezTo>
                    <a:cubicBezTo>
                      <a:pt x="132" y="139"/>
                      <a:pt x="113" y="155"/>
                      <a:pt x="113" y="164"/>
                    </a:cubicBezTo>
                    <a:cubicBezTo>
                      <a:pt x="113" y="166"/>
                      <a:pt x="113" y="167"/>
                      <a:pt x="113" y="168"/>
                    </a:cubicBezTo>
                    <a:cubicBezTo>
                      <a:pt x="113" y="175"/>
                      <a:pt x="107" y="177"/>
                      <a:pt x="100" y="180"/>
                    </a:cubicBezTo>
                    <a:cubicBezTo>
                      <a:pt x="96" y="181"/>
                      <a:pt x="95" y="184"/>
                      <a:pt x="93" y="187"/>
                    </a:cubicBezTo>
                    <a:cubicBezTo>
                      <a:pt x="88" y="193"/>
                      <a:pt x="79" y="195"/>
                      <a:pt x="74" y="200"/>
                    </a:cubicBezTo>
                    <a:cubicBezTo>
                      <a:pt x="70" y="204"/>
                      <a:pt x="59" y="208"/>
                      <a:pt x="51" y="209"/>
                    </a:cubicBezTo>
                    <a:cubicBezTo>
                      <a:pt x="41" y="210"/>
                      <a:pt x="35" y="222"/>
                      <a:pt x="23" y="219"/>
                    </a:cubicBezTo>
                    <a:cubicBezTo>
                      <a:pt x="26" y="214"/>
                      <a:pt x="32" y="216"/>
                      <a:pt x="37" y="213"/>
                    </a:cubicBezTo>
                    <a:cubicBezTo>
                      <a:pt x="40" y="211"/>
                      <a:pt x="43" y="205"/>
                      <a:pt x="46" y="203"/>
                    </a:cubicBezTo>
                    <a:cubicBezTo>
                      <a:pt x="51" y="201"/>
                      <a:pt x="56" y="203"/>
                      <a:pt x="60" y="199"/>
                    </a:cubicBezTo>
                    <a:cubicBezTo>
                      <a:pt x="65" y="193"/>
                      <a:pt x="76" y="188"/>
                      <a:pt x="83" y="183"/>
                    </a:cubicBezTo>
                    <a:cubicBezTo>
                      <a:pt x="89" y="179"/>
                      <a:pt x="89" y="170"/>
                      <a:pt x="96" y="166"/>
                    </a:cubicBezTo>
                    <a:cubicBezTo>
                      <a:pt x="92" y="166"/>
                      <a:pt x="92" y="166"/>
                      <a:pt x="92" y="166"/>
                    </a:cubicBezTo>
                    <a:cubicBezTo>
                      <a:pt x="88" y="168"/>
                      <a:pt x="86" y="170"/>
                      <a:pt x="81" y="170"/>
                    </a:cubicBezTo>
                    <a:cubicBezTo>
                      <a:pt x="78" y="170"/>
                      <a:pt x="76" y="168"/>
                      <a:pt x="74" y="168"/>
                    </a:cubicBezTo>
                    <a:cubicBezTo>
                      <a:pt x="73" y="170"/>
                      <a:pt x="72" y="171"/>
                      <a:pt x="72" y="173"/>
                    </a:cubicBezTo>
                    <a:cubicBezTo>
                      <a:pt x="65" y="170"/>
                      <a:pt x="63" y="168"/>
                      <a:pt x="58" y="165"/>
                    </a:cubicBezTo>
                    <a:cubicBezTo>
                      <a:pt x="57" y="166"/>
                      <a:pt x="57" y="168"/>
                      <a:pt x="57" y="169"/>
                    </a:cubicBezTo>
                    <a:cubicBezTo>
                      <a:pt x="55" y="169"/>
                      <a:pt x="55" y="169"/>
                      <a:pt x="54" y="169"/>
                    </a:cubicBezTo>
                    <a:cubicBezTo>
                      <a:pt x="52" y="169"/>
                      <a:pt x="51" y="171"/>
                      <a:pt x="50" y="171"/>
                    </a:cubicBezTo>
                    <a:cubicBezTo>
                      <a:pt x="48" y="171"/>
                      <a:pt x="47" y="166"/>
                      <a:pt x="47" y="164"/>
                    </a:cubicBezTo>
                    <a:cubicBezTo>
                      <a:pt x="47" y="161"/>
                      <a:pt x="47" y="161"/>
                      <a:pt x="47" y="158"/>
                    </a:cubicBezTo>
                    <a:cubicBezTo>
                      <a:pt x="47" y="158"/>
                      <a:pt x="47" y="154"/>
                      <a:pt x="45" y="154"/>
                    </a:cubicBezTo>
                    <a:cubicBezTo>
                      <a:pt x="42" y="154"/>
                      <a:pt x="40" y="159"/>
                      <a:pt x="39" y="159"/>
                    </a:cubicBezTo>
                    <a:cubicBezTo>
                      <a:pt x="35" y="159"/>
                      <a:pt x="22" y="148"/>
                      <a:pt x="20" y="146"/>
                    </a:cubicBezTo>
                    <a:cubicBezTo>
                      <a:pt x="21" y="146"/>
                      <a:pt x="22" y="145"/>
                      <a:pt x="24" y="145"/>
                    </a:cubicBezTo>
                    <a:cubicBezTo>
                      <a:pt x="22" y="139"/>
                      <a:pt x="12" y="137"/>
                      <a:pt x="12" y="133"/>
                    </a:cubicBezTo>
                    <a:cubicBezTo>
                      <a:pt x="12" y="124"/>
                      <a:pt x="28" y="117"/>
                      <a:pt x="34" y="117"/>
                    </a:cubicBezTo>
                    <a:cubicBezTo>
                      <a:pt x="36" y="117"/>
                      <a:pt x="56" y="109"/>
                      <a:pt x="56" y="105"/>
                    </a:cubicBezTo>
                    <a:cubicBezTo>
                      <a:pt x="56" y="103"/>
                      <a:pt x="51" y="99"/>
                      <a:pt x="51" y="98"/>
                    </a:cubicBezTo>
                    <a:cubicBezTo>
                      <a:pt x="54" y="97"/>
                      <a:pt x="53" y="97"/>
                      <a:pt x="55" y="98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3" y="94"/>
                      <a:pt x="53" y="94"/>
                      <a:pt x="51" y="94"/>
                    </a:cubicBezTo>
                    <a:cubicBezTo>
                      <a:pt x="47" y="94"/>
                      <a:pt x="45" y="99"/>
                      <a:pt x="39" y="99"/>
                    </a:cubicBezTo>
                    <a:cubicBezTo>
                      <a:pt x="33" y="99"/>
                      <a:pt x="31" y="96"/>
                      <a:pt x="27" y="97"/>
                    </a:cubicBezTo>
                    <a:cubicBezTo>
                      <a:pt x="21" y="97"/>
                      <a:pt x="14" y="97"/>
                      <a:pt x="12" y="97"/>
                    </a:cubicBezTo>
                    <a:cubicBezTo>
                      <a:pt x="11" y="92"/>
                      <a:pt x="8" y="91"/>
                      <a:pt x="8" y="89"/>
                    </a:cubicBezTo>
                    <a:cubicBezTo>
                      <a:pt x="8" y="88"/>
                      <a:pt x="8" y="87"/>
                      <a:pt x="9" y="86"/>
                    </a:cubicBezTo>
                    <a:cubicBezTo>
                      <a:pt x="4" y="86"/>
                      <a:pt x="1" y="84"/>
                      <a:pt x="0" y="81"/>
                    </a:cubicBezTo>
                    <a:cubicBezTo>
                      <a:pt x="7" y="77"/>
                      <a:pt x="19" y="73"/>
                      <a:pt x="26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8"/>
                      <a:pt x="36" y="75"/>
                      <a:pt x="42" y="75"/>
                    </a:cubicBezTo>
                    <a:cubicBezTo>
                      <a:pt x="46" y="75"/>
                      <a:pt x="46" y="76"/>
                      <a:pt x="50" y="75"/>
                    </a:cubicBezTo>
                    <a:cubicBezTo>
                      <a:pt x="47" y="66"/>
                      <a:pt x="41" y="65"/>
                      <a:pt x="32" y="61"/>
                    </a:cubicBezTo>
                    <a:cubicBezTo>
                      <a:pt x="30" y="60"/>
                      <a:pt x="27" y="52"/>
                      <a:pt x="24" y="50"/>
                    </a:cubicBezTo>
                    <a:cubicBezTo>
                      <a:pt x="20" y="48"/>
                      <a:pt x="9" y="46"/>
                      <a:pt x="9" y="44"/>
                    </a:cubicBezTo>
                    <a:cubicBezTo>
                      <a:pt x="9" y="44"/>
                      <a:pt x="13" y="36"/>
                      <a:pt x="13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7" y="24"/>
                      <a:pt x="50" y="13"/>
                      <a:pt x="65" y="8"/>
                    </a:cubicBezTo>
                    <a:cubicBezTo>
                      <a:pt x="69" y="7"/>
                      <a:pt x="72" y="9"/>
                      <a:pt x="76" y="8"/>
                    </a:cubicBezTo>
                    <a:cubicBezTo>
                      <a:pt x="81" y="6"/>
                      <a:pt x="84" y="0"/>
                      <a:pt x="88" y="0"/>
                    </a:cubicBezTo>
                    <a:cubicBezTo>
                      <a:pt x="92" y="0"/>
                      <a:pt x="94" y="3"/>
                      <a:pt x="97" y="4"/>
                    </a:cubicBezTo>
                    <a:cubicBezTo>
                      <a:pt x="96" y="6"/>
                      <a:pt x="96" y="6"/>
                      <a:pt x="95" y="8"/>
                    </a:cubicBezTo>
                    <a:cubicBezTo>
                      <a:pt x="98" y="8"/>
                      <a:pt x="100" y="6"/>
                      <a:pt x="102" y="4"/>
                    </a:cubicBezTo>
                    <a:cubicBezTo>
                      <a:pt x="105" y="5"/>
                      <a:pt x="106" y="6"/>
                      <a:pt x="109" y="7"/>
                    </a:cubicBezTo>
                    <a:cubicBezTo>
                      <a:pt x="123" y="7"/>
                      <a:pt x="123" y="7"/>
                      <a:pt x="123" y="7"/>
                    </a:cubicBezTo>
                    <a:cubicBezTo>
                      <a:pt x="126" y="9"/>
                      <a:pt x="127" y="11"/>
                      <a:pt x="131" y="13"/>
                    </a:cubicBezTo>
                    <a:cubicBezTo>
                      <a:pt x="154" y="13"/>
                      <a:pt x="154" y="13"/>
                      <a:pt x="154" y="13"/>
                    </a:cubicBezTo>
                    <a:cubicBezTo>
                      <a:pt x="159" y="18"/>
                      <a:pt x="177" y="20"/>
                      <a:pt x="186" y="20"/>
                    </a:cubicBezTo>
                    <a:cubicBezTo>
                      <a:pt x="191" y="20"/>
                      <a:pt x="194" y="18"/>
                      <a:pt x="199" y="18"/>
                    </a:cubicBezTo>
                    <a:cubicBezTo>
                      <a:pt x="208" y="18"/>
                      <a:pt x="210" y="21"/>
                      <a:pt x="218" y="24"/>
                    </a:cubicBezTo>
                    <a:cubicBezTo>
                      <a:pt x="218" y="23"/>
                      <a:pt x="218" y="23"/>
                      <a:pt x="218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104">
                <a:extLst>
                  <a:ext uri="{FF2B5EF4-FFF2-40B4-BE49-F238E27FC236}">
                    <a16:creationId xmlns:a16="http://schemas.microsoft.com/office/drawing/2014/main" id="{ADF23478-7499-4BB5-A97D-64EAA0FC6DA8}"/>
                  </a:ext>
                </a:extLst>
              </p:cNvPr>
              <p:cNvSpPr/>
              <p:nvPr/>
            </p:nvSpPr>
            <p:spPr bwMode="auto">
              <a:xfrm>
                <a:off x="1710970" y="1837779"/>
                <a:ext cx="33459" cy="45851"/>
              </a:xfrm>
              <a:custGeom>
                <a:avLst/>
                <a:gdLst>
                  <a:gd name="T0" fmla="*/ 6 w 14"/>
                  <a:gd name="T1" fmla="*/ 7 h 19"/>
                  <a:gd name="T2" fmla="*/ 0 w 14"/>
                  <a:gd name="T3" fmla="*/ 7 h 19"/>
                  <a:gd name="T4" fmla="*/ 7 w 14"/>
                  <a:gd name="T5" fmla="*/ 1 h 19"/>
                  <a:gd name="T6" fmla="*/ 14 w 14"/>
                  <a:gd name="T7" fmla="*/ 16 h 19"/>
                  <a:gd name="T8" fmla="*/ 12 w 14"/>
                  <a:gd name="T9" fmla="*/ 19 h 19"/>
                  <a:gd name="T10" fmla="*/ 6 w 14"/>
                  <a:gd name="T11" fmla="*/ 13 h 19"/>
                  <a:gd name="T12" fmla="*/ 6 w 14"/>
                  <a:gd name="T13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9">
                    <a:moveTo>
                      <a:pt x="6" y="7"/>
                    </a:moveTo>
                    <a:cubicBezTo>
                      <a:pt x="2" y="6"/>
                      <a:pt x="3" y="5"/>
                      <a:pt x="0" y="7"/>
                    </a:cubicBezTo>
                    <a:cubicBezTo>
                      <a:pt x="0" y="0"/>
                      <a:pt x="1" y="0"/>
                      <a:pt x="7" y="1"/>
                    </a:cubicBezTo>
                    <a:cubicBezTo>
                      <a:pt x="7" y="9"/>
                      <a:pt x="14" y="10"/>
                      <a:pt x="14" y="16"/>
                    </a:cubicBezTo>
                    <a:cubicBezTo>
                      <a:pt x="14" y="18"/>
                      <a:pt x="13" y="19"/>
                      <a:pt x="12" y="19"/>
                    </a:cubicBezTo>
                    <a:cubicBezTo>
                      <a:pt x="9" y="19"/>
                      <a:pt x="6" y="13"/>
                      <a:pt x="6" y="13"/>
                    </a:cubicBezTo>
                    <a:cubicBezTo>
                      <a:pt x="6" y="11"/>
                      <a:pt x="5" y="8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Freeform 105">
                <a:extLst>
                  <a:ext uri="{FF2B5EF4-FFF2-40B4-BE49-F238E27FC236}">
                    <a16:creationId xmlns:a16="http://schemas.microsoft.com/office/drawing/2014/main" id="{15D7B39B-5F26-4524-841F-ADF9834763AF}"/>
                  </a:ext>
                </a:extLst>
              </p:cNvPr>
              <p:cNvSpPr/>
              <p:nvPr/>
            </p:nvSpPr>
            <p:spPr bwMode="auto">
              <a:xfrm>
                <a:off x="1656445" y="1783254"/>
                <a:ext cx="39654" cy="57003"/>
              </a:xfrm>
              <a:custGeom>
                <a:avLst/>
                <a:gdLst>
                  <a:gd name="T0" fmla="*/ 10 w 16"/>
                  <a:gd name="T1" fmla="*/ 12 h 23"/>
                  <a:gd name="T2" fmla="*/ 13 w 16"/>
                  <a:gd name="T3" fmla="*/ 12 h 23"/>
                  <a:gd name="T4" fmla="*/ 13 w 16"/>
                  <a:gd name="T5" fmla="*/ 23 h 23"/>
                  <a:gd name="T6" fmla="*/ 8 w 16"/>
                  <a:gd name="T7" fmla="*/ 12 h 23"/>
                  <a:gd name="T8" fmla="*/ 0 w 16"/>
                  <a:gd name="T9" fmla="*/ 3 h 23"/>
                  <a:gd name="T10" fmla="*/ 4 w 16"/>
                  <a:gd name="T11" fmla="*/ 0 h 23"/>
                  <a:gd name="T12" fmla="*/ 10 w 16"/>
                  <a:gd name="T13" fmla="*/ 0 h 23"/>
                  <a:gd name="T14" fmla="*/ 10 w 16"/>
                  <a:gd name="T1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3">
                    <a:moveTo>
                      <a:pt x="10" y="12"/>
                    </a:moveTo>
                    <a:cubicBezTo>
                      <a:pt x="10" y="13"/>
                      <a:pt x="13" y="13"/>
                      <a:pt x="13" y="12"/>
                    </a:cubicBezTo>
                    <a:cubicBezTo>
                      <a:pt x="13" y="16"/>
                      <a:pt x="16" y="20"/>
                      <a:pt x="13" y="23"/>
                    </a:cubicBezTo>
                    <a:cubicBezTo>
                      <a:pt x="9" y="20"/>
                      <a:pt x="8" y="16"/>
                      <a:pt x="8" y="12"/>
                    </a:cubicBezTo>
                    <a:cubicBezTo>
                      <a:pt x="4" y="11"/>
                      <a:pt x="0" y="7"/>
                      <a:pt x="0" y="3"/>
                    </a:cubicBezTo>
                    <a:cubicBezTo>
                      <a:pt x="0" y="1"/>
                      <a:pt x="3" y="0"/>
                      <a:pt x="4" y="0"/>
                    </a:cubicBezTo>
                    <a:cubicBezTo>
                      <a:pt x="9" y="0"/>
                      <a:pt x="6" y="3"/>
                      <a:pt x="10" y="0"/>
                    </a:cubicBezTo>
                    <a:cubicBezTo>
                      <a:pt x="10" y="8"/>
                      <a:pt x="9" y="8"/>
                      <a:pt x="10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106">
                <a:extLst>
                  <a:ext uri="{FF2B5EF4-FFF2-40B4-BE49-F238E27FC236}">
                    <a16:creationId xmlns:a16="http://schemas.microsoft.com/office/drawing/2014/main" id="{38ED8DBC-3A5D-42C3-8FC8-E231C8CCF5FA}"/>
                  </a:ext>
                </a:extLst>
              </p:cNvPr>
              <p:cNvSpPr/>
              <p:nvPr/>
            </p:nvSpPr>
            <p:spPr bwMode="auto">
              <a:xfrm>
                <a:off x="1998464" y="1256594"/>
                <a:ext cx="366804" cy="193315"/>
              </a:xfrm>
              <a:custGeom>
                <a:avLst/>
                <a:gdLst>
                  <a:gd name="T0" fmla="*/ 139 w 150"/>
                  <a:gd name="T1" fmla="*/ 62 h 79"/>
                  <a:gd name="T2" fmla="*/ 135 w 150"/>
                  <a:gd name="T3" fmla="*/ 65 h 79"/>
                  <a:gd name="T4" fmla="*/ 139 w 150"/>
                  <a:gd name="T5" fmla="*/ 67 h 79"/>
                  <a:gd name="T6" fmla="*/ 142 w 150"/>
                  <a:gd name="T7" fmla="*/ 71 h 79"/>
                  <a:gd name="T8" fmla="*/ 126 w 150"/>
                  <a:gd name="T9" fmla="*/ 77 h 79"/>
                  <a:gd name="T10" fmla="*/ 102 w 150"/>
                  <a:gd name="T11" fmla="*/ 68 h 79"/>
                  <a:gd name="T12" fmla="*/ 95 w 150"/>
                  <a:gd name="T13" fmla="*/ 73 h 79"/>
                  <a:gd name="T14" fmla="*/ 74 w 150"/>
                  <a:gd name="T15" fmla="*/ 79 h 79"/>
                  <a:gd name="T16" fmla="*/ 48 w 150"/>
                  <a:gd name="T17" fmla="*/ 79 h 79"/>
                  <a:gd name="T18" fmla="*/ 43 w 150"/>
                  <a:gd name="T19" fmla="*/ 72 h 79"/>
                  <a:gd name="T20" fmla="*/ 27 w 150"/>
                  <a:gd name="T21" fmla="*/ 70 h 79"/>
                  <a:gd name="T22" fmla="*/ 14 w 150"/>
                  <a:gd name="T23" fmla="*/ 60 h 79"/>
                  <a:gd name="T24" fmla="*/ 42 w 150"/>
                  <a:gd name="T25" fmla="*/ 54 h 79"/>
                  <a:gd name="T26" fmla="*/ 51 w 150"/>
                  <a:gd name="T27" fmla="*/ 53 h 79"/>
                  <a:gd name="T28" fmla="*/ 44 w 150"/>
                  <a:gd name="T29" fmla="*/ 50 h 79"/>
                  <a:gd name="T30" fmla="*/ 29 w 150"/>
                  <a:gd name="T31" fmla="*/ 50 h 79"/>
                  <a:gd name="T32" fmla="*/ 7 w 150"/>
                  <a:gd name="T33" fmla="*/ 45 h 79"/>
                  <a:gd name="T34" fmla="*/ 18 w 150"/>
                  <a:gd name="T35" fmla="*/ 39 h 79"/>
                  <a:gd name="T36" fmla="*/ 8 w 150"/>
                  <a:gd name="T37" fmla="*/ 39 h 79"/>
                  <a:gd name="T38" fmla="*/ 0 w 150"/>
                  <a:gd name="T39" fmla="*/ 33 h 79"/>
                  <a:gd name="T40" fmla="*/ 36 w 150"/>
                  <a:gd name="T41" fmla="*/ 9 h 79"/>
                  <a:gd name="T42" fmla="*/ 41 w 150"/>
                  <a:gd name="T43" fmla="*/ 19 h 79"/>
                  <a:gd name="T44" fmla="*/ 50 w 150"/>
                  <a:gd name="T45" fmla="*/ 13 h 79"/>
                  <a:gd name="T46" fmla="*/ 63 w 150"/>
                  <a:gd name="T47" fmla="*/ 22 h 79"/>
                  <a:gd name="T48" fmla="*/ 71 w 150"/>
                  <a:gd name="T49" fmla="*/ 20 h 79"/>
                  <a:gd name="T50" fmla="*/ 70 w 150"/>
                  <a:gd name="T51" fmla="*/ 15 h 79"/>
                  <a:gd name="T52" fmla="*/ 76 w 150"/>
                  <a:gd name="T53" fmla="*/ 15 h 79"/>
                  <a:gd name="T54" fmla="*/ 86 w 150"/>
                  <a:gd name="T55" fmla="*/ 23 h 79"/>
                  <a:gd name="T56" fmla="*/ 91 w 150"/>
                  <a:gd name="T57" fmla="*/ 34 h 79"/>
                  <a:gd name="T58" fmla="*/ 94 w 150"/>
                  <a:gd name="T59" fmla="*/ 31 h 79"/>
                  <a:gd name="T60" fmla="*/ 88 w 150"/>
                  <a:gd name="T61" fmla="*/ 11 h 79"/>
                  <a:gd name="T62" fmla="*/ 93 w 150"/>
                  <a:gd name="T63" fmla="*/ 8 h 79"/>
                  <a:gd name="T64" fmla="*/ 101 w 150"/>
                  <a:gd name="T65" fmla="*/ 8 h 79"/>
                  <a:gd name="T66" fmla="*/ 101 w 150"/>
                  <a:gd name="T67" fmla="*/ 5 h 79"/>
                  <a:gd name="T68" fmla="*/ 109 w 150"/>
                  <a:gd name="T69" fmla="*/ 0 h 79"/>
                  <a:gd name="T70" fmla="*/ 119 w 150"/>
                  <a:gd name="T71" fmla="*/ 6 h 79"/>
                  <a:gd name="T72" fmla="*/ 113 w 150"/>
                  <a:gd name="T73" fmla="*/ 16 h 79"/>
                  <a:gd name="T74" fmla="*/ 121 w 150"/>
                  <a:gd name="T75" fmla="*/ 40 h 79"/>
                  <a:gd name="T76" fmla="*/ 150 w 150"/>
                  <a:gd name="T77" fmla="*/ 60 h 79"/>
                  <a:gd name="T78" fmla="*/ 139 w 150"/>
                  <a:gd name="T79" fmla="*/ 6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0" h="79">
                    <a:moveTo>
                      <a:pt x="139" y="62"/>
                    </a:moveTo>
                    <a:cubicBezTo>
                      <a:pt x="137" y="62"/>
                      <a:pt x="135" y="63"/>
                      <a:pt x="135" y="65"/>
                    </a:cubicBezTo>
                    <a:cubicBezTo>
                      <a:pt x="135" y="67"/>
                      <a:pt x="138" y="67"/>
                      <a:pt x="139" y="67"/>
                    </a:cubicBezTo>
                    <a:cubicBezTo>
                      <a:pt x="140" y="70"/>
                      <a:pt x="141" y="71"/>
                      <a:pt x="142" y="71"/>
                    </a:cubicBezTo>
                    <a:cubicBezTo>
                      <a:pt x="140" y="77"/>
                      <a:pt x="133" y="77"/>
                      <a:pt x="126" y="77"/>
                    </a:cubicBezTo>
                    <a:cubicBezTo>
                      <a:pt x="115" y="77"/>
                      <a:pt x="111" y="68"/>
                      <a:pt x="102" y="68"/>
                    </a:cubicBezTo>
                    <a:cubicBezTo>
                      <a:pt x="97" y="68"/>
                      <a:pt x="99" y="71"/>
                      <a:pt x="95" y="73"/>
                    </a:cubicBezTo>
                    <a:cubicBezTo>
                      <a:pt x="87" y="77"/>
                      <a:pt x="80" y="75"/>
                      <a:pt x="74" y="79"/>
                    </a:cubicBezTo>
                    <a:cubicBezTo>
                      <a:pt x="61" y="79"/>
                      <a:pt x="56" y="79"/>
                      <a:pt x="48" y="79"/>
                    </a:cubicBezTo>
                    <a:cubicBezTo>
                      <a:pt x="44" y="79"/>
                      <a:pt x="47" y="74"/>
                      <a:pt x="43" y="72"/>
                    </a:cubicBezTo>
                    <a:cubicBezTo>
                      <a:pt x="40" y="69"/>
                      <a:pt x="31" y="70"/>
                      <a:pt x="27" y="70"/>
                    </a:cubicBezTo>
                    <a:cubicBezTo>
                      <a:pt x="21" y="70"/>
                      <a:pt x="16" y="64"/>
                      <a:pt x="14" y="60"/>
                    </a:cubicBezTo>
                    <a:cubicBezTo>
                      <a:pt x="21" y="55"/>
                      <a:pt x="30" y="54"/>
                      <a:pt x="42" y="54"/>
                    </a:cubicBezTo>
                    <a:cubicBezTo>
                      <a:pt x="46" y="54"/>
                      <a:pt x="48" y="53"/>
                      <a:pt x="51" y="53"/>
                    </a:cubicBezTo>
                    <a:cubicBezTo>
                      <a:pt x="49" y="52"/>
                      <a:pt x="47" y="50"/>
                      <a:pt x="44" y="50"/>
                    </a:cubicBezTo>
                    <a:cubicBezTo>
                      <a:pt x="39" y="50"/>
                      <a:pt x="32" y="50"/>
                      <a:pt x="29" y="50"/>
                    </a:cubicBezTo>
                    <a:cubicBezTo>
                      <a:pt x="23" y="50"/>
                      <a:pt x="7" y="53"/>
                      <a:pt x="7" y="45"/>
                    </a:cubicBezTo>
                    <a:cubicBezTo>
                      <a:pt x="7" y="39"/>
                      <a:pt x="15" y="41"/>
                      <a:pt x="18" y="39"/>
                    </a:cubicBezTo>
                    <a:cubicBezTo>
                      <a:pt x="14" y="38"/>
                      <a:pt x="12" y="39"/>
                      <a:pt x="8" y="39"/>
                    </a:cubicBezTo>
                    <a:cubicBezTo>
                      <a:pt x="5" y="39"/>
                      <a:pt x="0" y="34"/>
                      <a:pt x="0" y="33"/>
                    </a:cubicBezTo>
                    <a:cubicBezTo>
                      <a:pt x="0" y="19"/>
                      <a:pt x="26" y="9"/>
                      <a:pt x="36" y="9"/>
                    </a:cubicBezTo>
                    <a:cubicBezTo>
                      <a:pt x="40" y="9"/>
                      <a:pt x="40" y="17"/>
                      <a:pt x="41" y="19"/>
                    </a:cubicBezTo>
                    <a:cubicBezTo>
                      <a:pt x="43" y="17"/>
                      <a:pt x="45" y="13"/>
                      <a:pt x="50" y="13"/>
                    </a:cubicBezTo>
                    <a:cubicBezTo>
                      <a:pt x="58" y="13"/>
                      <a:pt x="61" y="17"/>
                      <a:pt x="63" y="22"/>
                    </a:cubicBezTo>
                    <a:cubicBezTo>
                      <a:pt x="66" y="21"/>
                      <a:pt x="68" y="21"/>
                      <a:pt x="71" y="20"/>
                    </a:cubicBezTo>
                    <a:cubicBezTo>
                      <a:pt x="71" y="17"/>
                      <a:pt x="71" y="17"/>
                      <a:pt x="70" y="15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80" y="16"/>
                      <a:pt x="84" y="20"/>
                      <a:pt x="86" y="23"/>
                    </a:cubicBezTo>
                    <a:cubicBezTo>
                      <a:pt x="87" y="26"/>
                      <a:pt x="85" y="34"/>
                      <a:pt x="91" y="34"/>
                    </a:cubicBezTo>
                    <a:cubicBezTo>
                      <a:pt x="93" y="34"/>
                      <a:pt x="93" y="32"/>
                      <a:pt x="94" y="31"/>
                    </a:cubicBezTo>
                    <a:cubicBezTo>
                      <a:pt x="92" y="28"/>
                      <a:pt x="88" y="14"/>
                      <a:pt x="88" y="11"/>
                    </a:cubicBezTo>
                    <a:cubicBezTo>
                      <a:pt x="88" y="9"/>
                      <a:pt x="91" y="8"/>
                      <a:pt x="93" y="8"/>
                    </a:cubicBezTo>
                    <a:cubicBezTo>
                      <a:pt x="98" y="8"/>
                      <a:pt x="96" y="10"/>
                      <a:pt x="101" y="8"/>
                    </a:cubicBezTo>
                    <a:cubicBezTo>
                      <a:pt x="101" y="7"/>
                      <a:pt x="101" y="6"/>
                      <a:pt x="101" y="5"/>
                    </a:cubicBezTo>
                    <a:cubicBezTo>
                      <a:pt x="101" y="2"/>
                      <a:pt x="105" y="0"/>
                      <a:pt x="109" y="0"/>
                    </a:cubicBezTo>
                    <a:cubicBezTo>
                      <a:pt x="114" y="0"/>
                      <a:pt x="119" y="2"/>
                      <a:pt x="119" y="6"/>
                    </a:cubicBezTo>
                    <a:cubicBezTo>
                      <a:pt x="119" y="11"/>
                      <a:pt x="113" y="13"/>
                      <a:pt x="113" y="16"/>
                    </a:cubicBezTo>
                    <a:cubicBezTo>
                      <a:pt x="113" y="26"/>
                      <a:pt x="121" y="33"/>
                      <a:pt x="121" y="40"/>
                    </a:cubicBezTo>
                    <a:cubicBezTo>
                      <a:pt x="121" y="49"/>
                      <a:pt x="145" y="56"/>
                      <a:pt x="150" y="60"/>
                    </a:cubicBezTo>
                    <a:cubicBezTo>
                      <a:pt x="145" y="63"/>
                      <a:pt x="144" y="62"/>
                      <a:pt x="139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107">
                <a:extLst>
                  <a:ext uri="{FF2B5EF4-FFF2-40B4-BE49-F238E27FC236}">
                    <a16:creationId xmlns:a16="http://schemas.microsoft.com/office/drawing/2014/main" id="{B59D81BD-92AE-4765-A227-C0E74D7F84D3}"/>
                  </a:ext>
                </a:extLst>
              </p:cNvPr>
              <p:cNvSpPr/>
              <p:nvPr/>
            </p:nvSpPr>
            <p:spPr bwMode="auto">
              <a:xfrm>
                <a:off x="1862152" y="1225614"/>
                <a:ext cx="205707" cy="136312"/>
              </a:xfrm>
              <a:custGeom>
                <a:avLst/>
                <a:gdLst>
                  <a:gd name="T0" fmla="*/ 18 w 84"/>
                  <a:gd name="T1" fmla="*/ 53 h 56"/>
                  <a:gd name="T2" fmla="*/ 14 w 84"/>
                  <a:gd name="T3" fmla="*/ 47 h 56"/>
                  <a:gd name="T4" fmla="*/ 0 w 84"/>
                  <a:gd name="T5" fmla="*/ 42 h 56"/>
                  <a:gd name="T6" fmla="*/ 15 w 84"/>
                  <a:gd name="T7" fmla="*/ 14 h 56"/>
                  <a:gd name="T8" fmla="*/ 10 w 84"/>
                  <a:gd name="T9" fmla="*/ 4 h 56"/>
                  <a:gd name="T10" fmla="*/ 28 w 84"/>
                  <a:gd name="T11" fmla="*/ 4 h 56"/>
                  <a:gd name="T12" fmla="*/ 39 w 84"/>
                  <a:gd name="T13" fmla="*/ 2 h 56"/>
                  <a:gd name="T14" fmla="*/ 54 w 84"/>
                  <a:gd name="T15" fmla="*/ 7 h 56"/>
                  <a:gd name="T16" fmla="*/ 64 w 84"/>
                  <a:gd name="T17" fmla="*/ 6 h 56"/>
                  <a:gd name="T18" fmla="*/ 84 w 84"/>
                  <a:gd name="T19" fmla="*/ 19 h 56"/>
                  <a:gd name="T20" fmla="*/ 66 w 84"/>
                  <a:gd name="T21" fmla="*/ 25 h 56"/>
                  <a:gd name="T22" fmla="*/ 45 w 84"/>
                  <a:gd name="T23" fmla="*/ 47 h 56"/>
                  <a:gd name="T24" fmla="*/ 23 w 84"/>
                  <a:gd name="T25" fmla="*/ 56 h 56"/>
                  <a:gd name="T26" fmla="*/ 18 w 84"/>
                  <a:gd name="T27" fmla="*/ 5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56">
                    <a:moveTo>
                      <a:pt x="18" y="53"/>
                    </a:moveTo>
                    <a:cubicBezTo>
                      <a:pt x="17" y="53"/>
                      <a:pt x="15" y="49"/>
                      <a:pt x="14" y="47"/>
                    </a:cubicBezTo>
                    <a:cubicBezTo>
                      <a:pt x="12" y="44"/>
                      <a:pt x="0" y="45"/>
                      <a:pt x="0" y="42"/>
                    </a:cubicBezTo>
                    <a:cubicBezTo>
                      <a:pt x="0" y="32"/>
                      <a:pt x="15" y="24"/>
                      <a:pt x="15" y="14"/>
                    </a:cubicBezTo>
                    <a:cubicBezTo>
                      <a:pt x="15" y="11"/>
                      <a:pt x="11" y="7"/>
                      <a:pt x="10" y="4"/>
                    </a:cubicBezTo>
                    <a:cubicBezTo>
                      <a:pt x="17" y="1"/>
                      <a:pt x="21" y="4"/>
                      <a:pt x="28" y="4"/>
                    </a:cubicBezTo>
                    <a:cubicBezTo>
                      <a:pt x="31" y="4"/>
                      <a:pt x="34" y="0"/>
                      <a:pt x="39" y="2"/>
                    </a:cubicBezTo>
                    <a:cubicBezTo>
                      <a:pt x="45" y="3"/>
                      <a:pt x="48" y="7"/>
                      <a:pt x="54" y="7"/>
                    </a:cubicBezTo>
                    <a:cubicBezTo>
                      <a:pt x="57" y="10"/>
                      <a:pt x="61" y="6"/>
                      <a:pt x="64" y="6"/>
                    </a:cubicBezTo>
                    <a:cubicBezTo>
                      <a:pt x="70" y="6"/>
                      <a:pt x="84" y="12"/>
                      <a:pt x="84" y="19"/>
                    </a:cubicBezTo>
                    <a:cubicBezTo>
                      <a:pt x="84" y="22"/>
                      <a:pt x="69" y="24"/>
                      <a:pt x="66" y="25"/>
                    </a:cubicBezTo>
                    <a:cubicBezTo>
                      <a:pt x="57" y="28"/>
                      <a:pt x="45" y="40"/>
                      <a:pt x="45" y="47"/>
                    </a:cubicBezTo>
                    <a:cubicBezTo>
                      <a:pt x="45" y="49"/>
                      <a:pt x="25" y="56"/>
                      <a:pt x="23" y="56"/>
                    </a:cubicBezTo>
                    <a:cubicBezTo>
                      <a:pt x="21" y="56"/>
                      <a:pt x="20" y="53"/>
                      <a:pt x="18" y="5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8">
                <a:extLst>
                  <a:ext uri="{FF2B5EF4-FFF2-40B4-BE49-F238E27FC236}">
                    <a16:creationId xmlns:a16="http://schemas.microsoft.com/office/drawing/2014/main" id="{3C239069-DC96-4B63-A52A-2D6895A296FE}"/>
                  </a:ext>
                </a:extLst>
              </p:cNvPr>
              <p:cNvSpPr/>
              <p:nvPr/>
            </p:nvSpPr>
            <p:spPr bwMode="auto">
              <a:xfrm>
                <a:off x="2025727" y="1130196"/>
                <a:ext cx="247840" cy="105333"/>
              </a:xfrm>
              <a:custGeom>
                <a:avLst/>
                <a:gdLst>
                  <a:gd name="T0" fmla="*/ 35 w 101"/>
                  <a:gd name="T1" fmla="*/ 43 h 43"/>
                  <a:gd name="T2" fmla="*/ 27 w 101"/>
                  <a:gd name="T3" fmla="*/ 38 h 43"/>
                  <a:gd name="T4" fmla="*/ 35 w 101"/>
                  <a:gd name="T5" fmla="*/ 35 h 43"/>
                  <a:gd name="T6" fmla="*/ 30 w 101"/>
                  <a:gd name="T7" fmla="*/ 28 h 43"/>
                  <a:gd name="T8" fmla="*/ 27 w 101"/>
                  <a:gd name="T9" fmla="*/ 32 h 43"/>
                  <a:gd name="T10" fmla="*/ 14 w 101"/>
                  <a:gd name="T11" fmla="*/ 34 h 43"/>
                  <a:gd name="T12" fmla="*/ 4 w 101"/>
                  <a:gd name="T13" fmla="*/ 32 h 43"/>
                  <a:gd name="T14" fmla="*/ 0 w 101"/>
                  <a:gd name="T15" fmla="*/ 28 h 43"/>
                  <a:gd name="T16" fmla="*/ 0 w 101"/>
                  <a:gd name="T17" fmla="*/ 23 h 43"/>
                  <a:gd name="T18" fmla="*/ 7 w 101"/>
                  <a:gd name="T19" fmla="*/ 20 h 43"/>
                  <a:gd name="T20" fmla="*/ 20 w 101"/>
                  <a:gd name="T21" fmla="*/ 23 h 43"/>
                  <a:gd name="T22" fmla="*/ 7 w 101"/>
                  <a:gd name="T23" fmla="*/ 20 h 43"/>
                  <a:gd name="T24" fmla="*/ 7 w 101"/>
                  <a:gd name="T25" fmla="*/ 15 h 43"/>
                  <a:gd name="T26" fmla="*/ 12 w 101"/>
                  <a:gd name="T27" fmla="*/ 15 h 43"/>
                  <a:gd name="T28" fmla="*/ 25 w 101"/>
                  <a:gd name="T29" fmla="*/ 17 h 43"/>
                  <a:gd name="T30" fmla="*/ 11 w 101"/>
                  <a:gd name="T31" fmla="*/ 14 h 43"/>
                  <a:gd name="T32" fmla="*/ 16 w 101"/>
                  <a:gd name="T33" fmla="*/ 11 h 43"/>
                  <a:gd name="T34" fmla="*/ 24 w 101"/>
                  <a:gd name="T35" fmla="*/ 12 h 43"/>
                  <a:gd name="T36" fmla="*/ 15 w 101"/>
                  <a:gd name="T37" fmla="*/ 8 h 43"/>
                  <a:gd name="T38" fmla="*/ 25 w 101"/>
                  <a:gd name="T39" fmla="*/ 8 h 43"/>
                  <a:gd name="T40" fmla="*/ 29 w 101"/>
                  <a:gd name="T41" fmla="*/ 12 h 43"/>
                  <a:gd name="T42" fmla="*/ 36 w 101"/>
                  <a:gd name="T43" fmla="*/ 12 h 43"/>
                  <a:gd name="T44" fmla="*/ 63 w 101"/>
                  <a:gd name="T45" fmla="*/ 23 h 43"/>
                  <a:gd name="T46" fmla="*/ 70 w 101"/>
                  <a:gd name="T47" fmla="*/ 20 h 43"/>
                  <a:gd name="T48" fmla="*/ 64 w 101"/>
                  <a:gd name="T49" fmla="*/ 19 h 43"/>
                  <a:gd name="T50" fmla="*/ 67 w 101"/>
                  <a:gd name="T51" fmla="*/ 18 h 43"/>
                  <a:gd name="T52" fmla="*/ 67 w 101"/>
                  <a:gd name="T53" fmla="*/ 14 h 43"/>
                  <a:gd name="T54" fmla="*/ 60 w 101"/>
                  <a:gd name="T55" fmla="*/ 10 h 43"/>
                  <a:gd name="T56" fmla="*/ 70 w 101"/>
                  <a:gd name="T57" fmla="*/ 0 h 43"/>
                  <a:gd name="T58" fmla="*/ 75 w 101"/>
                  <a:gd name="T59" fmla="*/ 2 h 43"/>
                  <a:gd name="T60" fmla="*/ 75 w 101"/>
                  <a:gd name="T61" fmla="*/ 6 h 43"/>
                  <a:gd name="T62" fmla="*/ 86 w 101"/>
                  <a:gd name="T63" fmla="*/ 17 h 43"/>
                  <a:gd name="T64" fmla="*/ 94 w 101"/>
                  <a:gd name="T65" fmla="*/ 13 h 43"/>
                  <a:gd name="T66" fmla="*/ 101 w 101"/>
                  <a:gd name="T67" fmla="*/ 20 h 43"/>
                  <a:gd name="T68" fmla="*/ 91 w 101"/>
                  <a:gd name="T69" fmla="*/ 34 h 43"/>
                  <a:gd name="T70" fmla="*/ 72 w 101"/>
                  <a:gd name="T71" fmla="*/ 33 h 43"/>
                  <a:gd name="T72" fmla="*/ 53 w 101"/>
                  <a:gd name="T73" fmla="*/ 38 h 43"/>
                  <a:gd name="T74" fmla="*/ 35 w 101"/>
                  <a:gd name="T7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01" h="43">
                    <a:moveTo>
                      <a:pt x="35" y="43"/>
                    </a:moveTo>
                    <a:cubicBezTo>
                      <a:pt x="31" y="43"/>
                      <a:pt x="27" y="40"/>
                      <a:pt x="27" y="38"/>
                    </a:cubicBezTo>
                    <a:cubicBezTo>
                      <a:pt x="27" y="34"/>
                      <a:pt x="31" y="35"/>
                      <a:pt x="35" y="35"/>
                    </a:cubicBezTo>
                    <a:cubicBezTo>
                      <a:pt x="33" y="32"/>
                      <a:pt x="30" y="31"/>
                      <a:pt x="30" y="28"/>
                    </a:cubicBezTo>
                    <a:cubicBezTo>
                      <a:pt x="28" y="28"/>
                      <a:pt x="27" y="30"/>
                      <a:pt x="27" y="32"/>
                    </a:cubicBezTo>
                    <a:cubicBezTo>
                      <a:pt x="22" y="32"/>
                      <a:pt x="18" y="34"/>
                      <a:pt x="14" y="34"/>
                    </a:cubicBezTo>
                    <a:cubicBezTo>
                      <a:pt x="11" y="34"/>
                      <a:pt x="6" y="32"/>
                      <a:pt x="4" y="32"/>
                    </a:cubicBezTo>
                    <a:cubicBezTo>
                      <a:pt x="2" y="32"/>
                      <a:pt x="0" y="30"/>
                      <a:pt x="0" y="28"/>
                    </a:cubicBezTo>
                    <a:cubicBezTo>
                      <a:pt x="0" y="25"/>
                      <a:pt x="1" y="25"/>
                      <a:pt x="0" y="23"/>
                    </a:cubicBezTo>
                    <a:cubicBezTo>
                      <a:pt x="3" y="23"/>
                      <a:pt x="4" y="20"/>
                      <a:pt x="7" y="20"/>
                    </a:cubicBezTo>
                    <a:cubicBezTo>
                      <a:pt x="13" y="20"/>
                      <a:pt x="16" y="23"/>
                      <a:pt x="20" y="23"/>
                    </a:cubicBezTo>
                    <a:cubicBezTo>
                      <a:pt x="15" y="23"/>
                      <a:pt x="11" y="21"/>
                      <a:pt x="7" y="2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15"/>
                      <a:pt x="12" y="15"/>
                      <a:pt x="12" y="15"/>
                    </a:cubicBezTo>
                    <a:cubicBezTo>
                      <a:pt x="13" y="15"/>
                      <a:pt x="22" y="17"/>
                      <a:pt x="25" y="17"/>
                    </a:cubicBezTo>
                    <a:cubicBezTo>
                      <a:pt x="20" y="16"/>
                      <a:pt x="15" y="17"/>
                      <a:pt x="11" y="14"/>
                    </a:cubicBezTo>
                    <a:cubicBezTo>
                      <a:pt x="12" y="12"/>
                      <a:pt x="14" y="11"/>
                      <a:pt x="16" y="11"/>
                    </a:cubicBezTo>
                    <a:cubicBezTo>
                      <a:pt x="20" y="11"/>
                      <a:pt x="21" y="12"/>
                      <a:pt x="24" y="12"/>
                    </a:cubicBezTo>
                    <a:cubicBezTo>
                      <a:pt x="20" y="12"/>
                      <a:pt x="15" y="12"/>
                      <a:pt x="15" y="8"/>
                    </a:cubicBezTo>
                    <a:cubicBezTo>
                      <a:pt x="20" y="7"/>
                      <a:pt x="22" y="8"/>
                      <a:pt x="25" y="8"/>
                    </a:cubicBezTo>
                    <a:cubicBezTo>
                      <a:pt x="26" y="8"/>
                      <a:pt x="29" y="9"/>
                      <a:pt x="29" y="12"/>
                    </a:cubicBezTo>
                    <a:cubicBezTo>
                      <a:pt x="33" y="12"/>
                      <a:pt x="35" y="12"/>
                      <a:pt x="36" y="12"/>
                    </a:cubicBezTo>
                    <a:cubicBezTo>
                      <a:pt x="45" y="12"/>
                      <a:pt x="51" y="23"/>
                      <a:pt x="63" y="23"/>
                    </a:cubicBezTo>
                    <a:cubicBezTo>
                      <a:pt x="67" y="23"/>
                      <a:pt x="68" y="22"/>
                      <a:pt x="70" y="20"/>
                    </a:cubicBezTo>
                    <a:cubicBezTo>
                      <a:pt x="66" y="20"/>
                      <a:pt x="65" y="19"/>
                      <a:pt x="64" y="19"/>
                    </a:cubicBezTo>
                    <a:cubicBezTo>
                      <a:pt x="64" y="18"/>
                      <a:pt x="66" y="18"/>
                      <a:pt x="67" y="18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5" y="14"/>
                      <a:pt x="60" y="12"/>
                      <a:pt x="60" y="10"/>
                    </a:cubicBezTo>
                    <a:cubicBezTo>
                      <a:pt x="60" y="5"/>
                      <a:pt x="67" y="3"/>
                      <a:pt x="70" y="0"/>
                    </a:cubicBezTo>
                    <a:cubicBezTo>
                      <a:pt x="72" y="1"/>
                      <a:pt x="73" y="2"/>
                      <a:pt x="75" y="2"/>
                    </a:cubicBezTo>
                    <a:cubicBezTo>
                      <a:pt x="75" y="5"/>
                      <a:pt x="75" y="5"/>
                      <a:pt x="75" y="6"/>
                    </a:cubicBezTo>
                    <a:cubicBezTo>
                      <a:pt x="75" y="10"/>
                      <a:pt x="81" y="17"/>
                      <a:pt x="86" y="17"/>
                    </a:cubicBezTo>
                    <a:cubicBezTo>
                      <a:pt x="89" y="17"/>
                      <a:pt x="90" y="13"/>
                      <a:pt x="94" y="13"/>
                    </a:cubicBezTo>
                    <a:cubicBezTo>
                      <a:pt x="97" y="13"/>
                      <a:pt x="101" y="17"/>
                      <a:pt x="101" y="20"/>
                    </a:cubicBezTo>
                    <a:cubicBezTo>
                      <a:pt x="101" y="24"/>
                      <a:pt x="94" y="33"/>
                      <a:pt x="91" y="34"/>
                    </a:cubicBezTo>
                    <a:cubicBezTo>
                      <a:pt x="89" y="34"/>
                      <a:pt x="72" y="32"/>
                      <a:pt x="72" y="33"/>
                    </a:cubicBezTo>
                    <a:cubicBezTo>
                      <a:pt x="72" y="34"/>
                      <a:pt x="54" y="38"/>
                      <a:pt x="53" y="38"/>
                    </a:cubicBezTo>
                    <a:cubicBezTo>
                      <a:pt x="47" y="41"/>
                      <a:pt x="42" y="43"/>
                      <a:pt x="3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Freeform 109">
                <a:extLst>
                  <a:ext uri="{FF2B5EF4-FFF2-40B4-BE49-F238E27FC236}">
                    <a16:creationId xmlns:a16="http://schemas.microsoft.com/office/drawing/2014/main" id="{F6AA3ED3-4B1D-41D9-A84E-70A3039C165D}"/>
                  </a:ext>
                </a:extLst>
              </p:cNvPr>
              <p:cNvSpPr/>
              <p:nvPr/>
            </p:nvSpPr>
            <p:spPr bwMode="auto">
              <a:xfrm>
                <a:off x="1992268" y="1166132"/>
                <a:ext cx="30980" cy="24784"/>
              </a:xfrm>
              <a:custGeom>
                <a:avLst/>
                <a:gdLst>
                  <a:gd name="T0" fmla="*/ 5 w 13"/>
                  <a:gd name="T1" fmla="*/ 10 h 10"/>
                  <a:gd name="T2" fmla="*/ 0 w 13"/>
                  <a:gd name="T3" fmla="*/ 7 h 10"/>
                  <a:gd name="T4" fmla="*/ 13 w 13"/>
                  <a:gd name="T5" fmla="*/ 0 h 10"/>
                  <a:gd name="T6" fmla="*/ 5 w 13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0">
                    <a:moveTo>
                      <a:pt x="5" y="10"/>
                    </a:moveTo>
                    <a:cubicBezTo>
                      <a:pt x="2" y="10"/>
                      <a:pt x="0" y="9"/>
                      <a:pt x="0" y="7"/>
                    </a:cubicBezTo>
                    <a:cubicBezTo>
                      <a:pt x="0" y="2"/>
                      <a:pt x="10" y="0"/>
                      <a:pt x="13" y="0"/>
                    </a:cubicBezTo>
                    <a:cubicBezTo>
                      <a:pt x="13" y="4"/>
                      <a:pt x="8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10">
                <a:extLst>
                  <a:ext uri="{FF2B5EF4-FFF2-40B4-BE49-F238E27FC236}">
                    <a16:creationId xmlns:a16="http://schemas.microsoft.com/office/drawing/2014/main" id="{BF14A7F4-8230-4AC8-B756-9ED218D89941}"/>
                  </a:ext>
                </a:extLst>
              </p:cNvPr>
              <p:cNvSpPr/>
              <p:nvPr/>
            </p:nvSpPr>
            <p:spPr bwMode="auto">
              <a:xfrm>
                <a:off x="2080252" y="1132674"/>
                <a:ext cx="23545" cy="9914"/>
              </a:xfrm>
              <a:custGeom>
                <a:avLst/>
                <a:gdLst>
                  <a:gd name="T0" fmla="*/ 4 w 10"/>
                  <a:gd name="T1" fmla="*/ 4 h 4"/>
                  <a:gd name="T2" fmla="*/ 0 w 10"/>
                  <a:gd name="T3" fmla="*/ 0 h 4"/>
                  <a:gd name="T4" fmla="*/ 10 w 10"/>
                  <a:gd name="T5" fmla="*/ 0 h 4"/>
                  <a:gd name="T6" fmla="*/ 10 w 10"/>
                  <a:gd name="T7" fmla="*/ 4 h 4"/>
                  <a:gd name="T8" fmla="*/ 4 w 10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">
                    <a:moveTo>
                      <a:pt x="4" y="4"/>
                    </a:moveTo>
                    <a:cubicBezTo>
                      <a:pt x="3" y="4"/>
                      <a:pt x="0" y="2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4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11">
                <a:extLst>
                  <a:ext uri="{FF2B5EF4-FFF2-40B4-BE49-F238E27FC236}">
                    <a16:creationId xmlns:a16="http://schemas.microsoft.com/office/drawing/2014/main" id="{BB1F04D9-FEBC-4725-BBA1-5BE9057B01E1}"/>
                  </a:ext>
                </a:extLst>
              </p:cNvPr>
              <p:cNvSpPr/>
              <p:nvPr/>
            </p:nvSpPr>
            <p:spPr bwMode="auto">
              <a:xfrm>
                <a:off x="1920394" y="1100455"/>
                <a:ext cx="140030" cy="78070"/>
              </a:xfrm>
              <a:custGeom>
                <a:avLst/>
                <a:gdLst>
                  <a:gd name="T0" fmla="*/ 57 w 57"/>
                  <a:gd name="T1" fmla="*/ 5 h 32"/>
                  <a:gd name="T2" fmla="*/ 54 w 57"/>
                  <a:gd name="T3" fmla="*/ 9 h 32"/>
                  <a:gd name="T4" fmla="*/ 56 w 57"/>
                  <a:gd name="T5" fmla="*/ 15 h 32"/>
                  <a:gd name="T6" fmla="*/ 44 w 57"/>
                  <a:gd name="T7" fmla="*/ 24 h 32"/>
                  <a:gd name="T8" fmla="*/ 37 w 57"/>
                  <a:gd name="T9" fmla="*/ 16 h 32"/>
                  <a:gd name="T10" fmla="*/ 27 w 57"/>
                  <a:gd name="T11" fmla="*/ 25 h 32"/>
                  <a:gd name="T12" fmla="*/ 21 w 57"/>
                  <a:gd name="T13" fmla="*/ 32 h 32"/>
                  <a:gd name="T14" fmla="*/ 16 w 57"/>
                  <a:gd name="T15" fmla="*/ 27 h 32"/>
                  <a:gd name="T16" fmla="*/ 8 w 57"/>
                  <a:gd name="T17" fmla="*/ 27 h 32"/>
                  <a:gd name="T18" fmla="*/ 3 w 57"/>
                  <a:gd name="T19" fmla="*/ 30 h 32"/>
                  <a:gd name="T20" fmla="*/ 0 w 57"/>
                  <a:gd name="T21" fmla="*/ 25 h 32"/>
                  <a:gd name="T22" fmla="*/ 6 w 57"/>
                  <a:gd name="T23" fmla="*/ 20 h 32"/>
                  <a:gd name="T24" fmla="*/ 20 w 57"/>
                  <a:gd name="T25" fmla="*/ 14 h 32"/>
                  <a:gd name="T26" fmla="*/ 35 w 57"/>
                  <a:gd name="T27" fmla="*/ 4 h 32"/>
                  <a:gd name="T28" fmla="*/ 40 w 57"/>
                  <a:gd name="T29" fmla="*/ 4 h 32"/>
                  <a:gd name="T30" fmla="*/ 57 w 57"/>
                  <a:gd name="T31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32">
                    <a:moveTo>
                      <a:pt x="57" y="5"/>
                    </a:moveTo>
                    <a:cubicBezTo>
                      <a:pt x="57" y="7"/>
                      <a:pt x="56" y="9"/>
                      <a:pt x="54" y="9"/>
                    </a:cubicBezTo>
                    <a:cubicBezTo>
                      <a:pt x="54" y="12"/>
                      <a:pt x="56" y="13"/>
                      <a:pt x="56" y="15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39" y="24"/>
                      <a:pt x="39" y="18"/>
                      <a:pt x="37" y="16"/>
                    </a:cubicBezTo>
                    <a:cubicBezTo>
                      <a:pt x="36" y="21"/>
                      <a:pt x="32" y="26"/>
                      <a:pt x="27" y="25"/>
                    </a:cubicBezTo>
                    <a:cubicBezTo>
                      <a:pt x="26" y="28"/>
                      <a:pt x="24" y="32"/>
                      <a:pt x="21" y="32"/>
                    </a:cubicBezTo>
                    <a:cubicBezTo>
                      <a:pt x="18" y="32"/>
                      <a:pt x="16" y="28"/>
                      <a:pt x="16" y="27"/>
                    </a:cubicBezTo>
                    <a:cubicBezTo>
                      <a:pt x="12" y="29"/>
                      <a:pt x="11" y="27"/>
                      <a:pt x="8" y="27"/>
                    </a:cubicBezTo>
                    <a:cubicBezTo>
                      <a:pt x="6" y="27"/>
                      <a:pt x="5" y="29"/>
                      <a:pt x="3" y="30"/>
                    </a:cubicBezTo>
                    <a:cubicBezTo>
                      <a:pt x="2" y="28"/>
                      <a:pt x="0" y="26"/>
                      <a:pt x="0" y="25"/>
                    </a:cubicBezTo>
                    <a:cubicBezTo>
                      <a:pt x="0" y="25"/>
                      <a:pt x="5" y="21"/>
                      <a:pt x="6" y="20"/>
                    </a:cubicBezTo>
                    <a:cubicBezTo>
                      <a:pt x="11" y="18"/>
                      <a:pt x="15" y="17"/>
                      <a:pt x="20" y="14"/>
                    </a:cubicBezTo>
                    <a:cubicBezTo>
                      <a:pt x="26" y="11"/>
                      <a:pt x="27" y="4"/>
                      <a:pt x="35" y="4"/>
                    </a:cubicBezTo>
                    <a:cubicBezTo>
                      <a:pt x="37" y="4"/>
                      <a:pt x="38" y="4"/>
                      <a:pt x="40" y="4"/>
                    </a:cubicBezTo>
                    <a:cubicBezTo>
                      <a:pt x="40" y="4"/>
                      <a:pt x="57" y="0"/>
                      <a:pt x="5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12">
                <a:extLst>
                  <a:ext uri="{FF2B5EF4-FFF2-40B4-BE49-F238E27FC236}">
                    <a16:creationId xmlns:a16="http://schemas.microsoft.com/office/drawing/2014/main" id="{0B8438A5-A995-44AB-AAC6-F25C34B182C7}"/>
                  </a:ext>
                </a:extLst>
              </p:cNvPr>
              <p:cNvSpPr/>
              <p:nvPr/>
            </p:nvSpPr>
            <p:spPr bwMode="auto">
              <a:xfrm>
                <a:off x="2108753" y="1049647"/>
                <a:ext cx="80548" cy="23545"/>
              </a:xfrm>
              <a:custGeom>
                <a:avLst/>
                <a:gdLst>
                  <a:gd name="T0" fmla="*/ 13 w 33"/>
                  <a:gd name="T1" fmla="*/ 10 h 10"/>
                  <a:gd name="T2" fmla="*/ 5 w 33"/>
                  <a:gd name="T3" fmla="*/ 8 h 10"/>
                  <a:gd name="T4" fmla="*/ 0 w 33"/>
                  <a:gd name="T5" fmla="*/ 10 h 10"/>
                  <a:gd name="T6" fmla="*/ 21 w 33"/>
                  <a:gd name="T7" fmla="*/ 0 h 10"/>
                  <a:gd name="T8" fmla="*/ 33 w 33"/>
                  <a:gd name="T9" fmla="*/ 7 h 10"/>
                  <a:gd name="T10" fmla="*/ 25 w 33"/>
                  <a:gd name="T11" fmla="*/ 10 h 10"/>
                  <a:gd name="T12" fmla="*/ 13 w 3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0">
                    <a:moveTo>
                      <a:pt x="13" y="10"/>
                    </a:moveTo>
                    <a:cubicBezTo>
                      <a:pt x="9" y="10"/>
                      <a:pt x="8" y="8"/>
                      <a:pt x="5" y="8"/>
                    </a:cubicBezTo>
                    <a:cubicBezTo>
                      <a:pt x="3" y="8"/>
                      <a:pt x="2" y="10"/>
                      <a:pt x="0" y="10"/>
                    </a:cubicBezTo>
                    <a:cubicBezTo>
                      <a:pt x="0" y="7"/>
                      <a:pt x="17" y="0"/>
                      <a:pt x="21" y="0"/>
                    </a:cubicBezTo>
                    <a:cubicBezTo>
                      <a:pt x="27" y="0"/>
                      <a:pt x="32" y="4"/>
                      <a:pt x="33" y="7"/>
                    </a:cubicBezTo>
                    <a:cubicBezTo>
                      <a:pt x="30" y="9"/>
                      <a:pt x="28" y="10"/>
                      <a:pt x="25" y="10"/>
                    </a:cubicBezTo>
                    <a:cubicBezTo>
                      <a:pt x="17" y="10"/>
                      <a:pt x="19" y="10"/>
                      <a:pt x="1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eform 113">
                <a:extLst>
                  <a:ext uri="{FF2B5EF4-FFF2-40B4-BE49-F238E27FC236}">
                    <a16:creationId xmlns:a16="http://schemas.microsoft.com/office/drawing/2014/main" id="{C67B1DDD-DDA8-4C2D-8A77-B0F5A8F2519A}"/>
                  </a:ext>
                </a:extLst>
              </p:cNvPr>
              <p:cNvSpPr/>
              <p:nvPr/>
            </p:nvSpPr>
            <p:spPr bwMode="auto">
              <a:xfrm>
                <a:off x="2111231" y="1078149"/>
                <a:ext cx="69395" cy="37176"/>
              </a:xfrm>
              <a:custGeom>
                <a:avLst/>
                <a:gdLst>
                  <a:gd name="T0" fmla="*/ 24 w 28"/>
                  <a:gd name="T1" fmla="*/ 6 h 15"/>
                  <a:gd name="T2" fmla="*/ 9 w 28"/>
                  <a:gd name="T3" fmla="*/ 15 h 15"/>
                  <a:gd name="T4" fmla="*/ 0 w 28"/>
                  <a:gd name="T5" fmla="*/ 7 h 15"/>
                  <a:gd name="T6" fmla="*/ 23 w 28"/>
                  <a:gd name="T7" fmla="*/ 0 h 15"/>
                  <a:gd name="T8" fmla="*/ 28 w 28"/>
                  <a:gd name="T9" fmla="*/ 3 h 15"/>
                  <a:gd name="T10" fmla="*/ 16 w 28"/>
                  <a:gd name="T11" fmla="*/ 6 h 15"/>
                  <a:gd name="T12" fmla="*/ 24 w 28"/>
                  <a:gd name="T13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5">
                    <a:moveTo>
                      <a:pt x="24" y="6"/>
                    </a:moveTo>
                    <a:cubicBezTo>
                      <a:pt x="25" y="12"/>
                      <a:pt x="15" y="15"/>
                      <a:pt x="9" y="15"/>
                    </a:cubicBezTo>
                    <a:cubicBezTo>
                      <a:pt x="4" y="15"/>
                      <a:pt x="0" y="10"/>
                      <a:pt x="0" y="7"/>
                    </a:cubicBezTo>
                    <a:cubicBezTo>
                      <a:pt x="0" y="0"/>
                      <a:pt x="17" y="0"/>
                      <a:pt x="23" y="0"/>
                    </a:cubicBezTo>
                    <a:cubicBezTo>
                      <a:pt x="26" y="0"/>
                      <a:pt x="27" y="2"/>
                      <a:pt x="28" y="3"/>
                    </a:cubicBezTo>
                    <a:cubicBezTo>
                      <a:pt x="25" y="5"/>
                      <a:pt x="20" y="6"/>
                      <a:pt x="16" y="6"/>
                    </a:cubicBezTo>
                    <a:lnTo>
                      <a:pt x="24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14">
                <a:extLst>
                  <a:ext uri="{FF2B5EF4-FFF2-40B4-BE49-F238E27FC236}">
                    <a16:creationId xmlns:a16="http://schemas.microsoft.com/office/drawing/2014/main" id="{80B55BF9-1791-4BF1-814B-06FCC39E4427}"/>
                  </a:ext>
                </a:extLst>
              </p:cNvPr>
              <p:cNvSpPr/>
              <p:nvPr/>
            </p:nvSpPr>
            <p:spPr bwMode="auto">
              <a:xfrm>
                <a:off x="2077773" y="1073192"/>
                <a:ext cx="23545" cy="27262"/>
              </a:xfrm>
              <a:custGeom>
                <a:avLst/>
                <a:gdLst>
                  <a:gd name="T0" fmla="*/ 10 w 10"/>
                  <a:gd name="T1" fmla="*/ 8 h 11"/>
                  <a:gd name="T2" fmla="*/ 6 w 10"/>
                  <a:gd name="T3" fmla="*/ 11 h 11"/>
                  <a:gd name="T4" fmla="*/ 0 w 10"/>
                  <a:gd name="T5" fmla="*/ 7 h 11"/>
                  <a:gd name="T6" fmla="*/ 10 w 10"/>
                  <a:gd name="T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8"/>
                    </a:moveTo>
                    <a:cubicBezTo>
                      <a:pt x="8" y="9"/>
                      <a:pt x="8" y="11"/>
                      <a:pt x="6" y="11"/>
                    </a:cubicBezTo>
                    <a:cubicBezTo>
                      <a:pt x="3" y="11"/>
                      <a:pt x="0" y="8"/>
                      <a:pt x="0" y="7"/>
                    </a:cubicBezTo>
                    <a:cubicBezTo>
                      <a:pt x="0" y="0"/>
                      <a:pt x="8" y="7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15">
                <a:extLst>
                  <a:ext uri="{FF2B5EF4-FFF2-40B4-BE49-F238E27FC236}">
                    <a16:creationId xmlns:a16="http://schemas.microsoft.com/office/drawing/2014/main" id="{F66C4110-C9BF-41B8-8556-FDD081B64DDA}"/>
                  </a:ext>
                </a:extLst>
              </p:cNvPr>
              <p:cNvSpPr/>
              <p:nvPr/>
            </p:nvSpPr>
            <p:spPr bwMode="auto">
              <a:xfrm>
                <a:off x="2336766" y="1254116"/>
                <a:ext cx="120203" cy="97897"/>
              </a:xfrm>
              <a:custGeom>
                <a:avLst/>
                <a:gdLst>
                  <a:gd name="T0" fmla="*/ 43 w 49"/>
                  <a:gd name="T1" fmla="*/ 15 h 40"/>
                  <a:gd name="T2" fmla="*/ 42 w 49"/>
                  <a:gd name="T3" fmla="*/ 20 h 40"/>
                  <a:gd name="T4" fmla="*/ 49 w 49"/>
                  <a:gd name="T5" fmla="*/ 21 h 40"/>
                  <a:gd name="T6" fmla="*/ 37 w 49"/>
                  <a:gd name="T7" fmla="*/ 36 h 40"/>
                  <a:gd name="T8" fmla="*/ 32 w 49"/>
                  <a:gd name="T9" fmla="*/ 40 h 40"/>
                  <a:gd name="T10" fmla="*/ 25 w 49"/>
                  <a:gd name="T11" fmla="*/ 35 h 40"/>
                  <a:gd name="T12" fmla="*/ 0 w 49"/>
                  <a:gd name="T13" fmla="*/ 20 h 40"/>
                  <a:gd name="T14" fmla="*/ 0 w 49"/>
                  <a:gd name="T15" fmla="*/ 15 h 40"/>
                  <a:gd name="T16" fmla="*/ 13 w 49"/>
                  <a:gd name="T17" fmla="*/ 19 h 40"/>
                  <a:gd name="T18" fmla="*/ 17 w 49"/>
                  <a:gd name="T19" fmla="*/ 19 h 40"/>
                  <a:gd name="T20" fmla="*/ 17 w 49"/>
                  <a:gd name="T21" fmla="*/ 11 h 40"/>
                  <a:gd name="T22" fmla="*/ 8 w 49"/>
                  <a:gd name="T23" fmla="*/ 7 h 40"/>
                  <a:gd name="T24" fmla="*/ 10 w 49"/>
                  <a:gd name="T25" fmla="*/ 5 h 40"/>
                  <a:gd name="T26" fmla="*/ 27 w 49"/>
                  <a:gd name="T27" fmla="*/ 2 h 40"/>
                  <a:gd name="T28" fmla="*/ 39 w 49"/>
                  <a:gd name="T29" fmla="*/ 2 h 40"/>
                  <a:gd name="T30" fmla="*/ 42 w 49"/>
                  <a:gd name="T31" fmla="*/ 4 h 40"/>
                  <a:gd name="T32" fmla="*/ 32 w 49"/>
                  <a:gd name="T33" fmla="*/ 15 h 40"/>
                  <a:gd name="T34" fmla="*/ 43 w 49"/>
                  <a:gd name="T35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40">
                    <a:moveTo>
                      <a:pt x="43" y="15"/>
                    </a:moveTo>
                    <a:cubicBezTo>
                      <a:pt x="43" y="19"/>
                      <a:pt x="42" y="17"/>
                      <a:pt x="42" y="20"/>
                    </a:cubicBezTo>
                    <a:cubicBezTo>
                      <a:pt x="43" y="20"/>
                      <a:pt x="47" y="21"/>
                      <a:pt x="49" y="21"/>
                    </a:cubicBezTo>
                    <a:cubicBezTo>
                      <a:pt x="47" y="37"/>
                      <a:pt x="46" y="33"/>
                      <a:pt x="37" y="36"/>
                    </a:cubicBezTo>
                    <a:cubicBezTo>
                      <a:pt x="35" y="37"/>
                      <a:pt x="34" y="40"/>
                      <a:pt x="32" y="40"/>
                    </a:cubicBezTo>
                    <a:cubicBezTo>
                      <a:pt x="28" y="40"/>
                      <a:pt x="27" y="37"/>
                      <a:pt x="25" y="35"/>
                    </a:cubicBezTo>
                    <a:cubicBezTo>
                      <a:pt x="17" y="27"/>
                      <a:pt x="8" y="29"/>
                      <a:pt x="0" y="2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4" y="15"/>
                      <a:pt x="8" y="19"/>
                      <a:pt x="13" y="19"/>
                    </a:cubicBezTo>
                    <a:cubicBezTo>
                      <a:pt x="16" y="19"/>
                      <a:pt x="15" y="19"/>
                      <a:pt x="17" y="19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10"/>
                      <a:pt x="8" y="11"/>
                      <a:pt x="8" y="7"/>
                    </a:cubicBezTo>
                    <a:cubicBezTo>
                      <a:pt x="8" y="6"/>
                      <a:pt x="10" y="6"/>
                      <a:pt x="10" y="5"/>
                    </a:cubicBezTo>
                    <a:cubicBezTo>
                      <a:pt x="15" y="0"/>
                      <a:pt x="21" y="2"/>
                      <a:pt x="27" y="2"/>
                    </a:cubicBezTo>
                    <a:cubicBezTo>
                      <a:pt x="32" y="2"/>
                      <a:pt x="39" y="2"/>
                      <a:pt x="39" y="2"/>
                    </a:cubicBezTo>
                    <a:cubicBezTo>
                      <a:pt x="40" y="2"/>
                      <a:pt x="42" y="3"/>
                      <a:pt x="42" y="4"/>
                    </a:cubicBezTo>
                    <a:cubicBezTo>
                      <a:pt x="42" y="10"/>
                      <a:pt x="34" y="12"/>
                      <a:pt x="32" y="15"/>
                    </a:cubicBezTo>
                    <a:cubicBezTo>
                      <a:pt x="35" y="15"/>
                      <a:pt x="43" y="12"/>
                      <a:pt x="43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16">
                <a:extLst>
                  <a:ext uri="{FF2B5EF4-FFF2-40B4-BE49-F238E27FC236}">
                    <a16:creationId xmlns:a16="http://schemas.microsoft.com/office/drawing/2014/main" id="{701938C3-CACE-4E0F-9E47-2A33839869F7}"/>
                  </a:ext>
                </a:extLst>
              </p:cNvPr>
              <p:cNvSpPr/>
              <p:nvPr/>
            </p:nvSpPr>
            <p:spPr bwMode="auto">
              <a:xfrm>
                <a:off x="2292155" y="1140109"/>
                <a:ext cx="135073" cy="70635"/>
              </a:xfrm>
              <a:custGeom>
                <a:avLst/>
                <a:gdLst>
                  <a:gd name="T0" fmla="*/ 3 w 55"/>
                  <a:gd name="T1" fmla="*/ 7 h 29"/>
                  <a:gd name="T2" fmla="*/ 0 w 55"/>
                  <a:gd name="T3" fmla="*/ 1 h 29"/>
                  <a:gd name="T4" fmla="*/ 4 w 55"/>
                  <a:gd name="T5" fmla="*/ 1 h 29"/>
                  <a:gd name="T6" fmla="*/ 25 w 55"/>
                  <a:gd name="T7" fmla="*/ 13 h 29"/>
                  <a:gd name="T8" fmla="*/ 19 w 55"/>
                  <a:gd name="T9" fmla="*/ 8 h 29"/>
                  <a:gd name="T10" fmla="*/ 19 w 55"/>
                  <a:gd name="T11" fmla="*/ 5 h 29"/>
                  <a:gd name="T12" fmla="*/ 35 w 55"/>
                  <a:gd name="T13" fmla="*/ 11 h 29"/>
                  <a:gd name="T14" fmla="*/ 35 w 55"/>
                  <a:gd name="T15" fmla="*/ 5 h 29"/>
                  <a:gd name="T16" fmla="*/ 25 w 55"/>
                  <a:gd name="T17" fmla="*/ 1 h 29"/>
                  <a:gd name="T18" fmla="*/ 30 w 55"/>
                  <a:gd name="T19" fmla="*/ 1 h 29"/>
                  <a:gd name="T20" fmla="*/ 43 w 55"/>
                  <a:gd name="T21" fmla="*/ 4 h 29"/>
                  <a:gd name="T22" fmla="*/ 49 w 55"/>
                  <a:gd name="T23" fmla="*/ 1 h 29"/>
                  <a:gd name="T24" fmla="*/ 55 w 55"/>
                  <a:gd name="T25" fmla="*/ 8 h 29"/>
                  <a:gd name="T26" fmla="*/ 52 w 55"/>
                  <a:gd name="T27" fmla="*/ 26 h 29"/>
                  <a:gd name="T28" fmla="*/ 41 w 55"/>
                  <a:gd name="T29" fmla="*/ 28 h 29"/>
                  <a:gd name="T30" fmla="*/ 32 w 55"/>
                  <a:gd name="T31" fmla="*/ 26 h 29"/>
                  <a:gd name="T32" fmla="*/ 34 w 55"/>
                  <a:gd name="T33" fmla="*/ 24 h 29"/>
                  <a:gd name="T34" fmla="*/ 34 w 55"/>
                  <a:gd name="T35" fmla="*/ 21 h 29"/>
                  <a:gd name="T36" fmla="*/ 41 w 55"/>
                  <a:gd name="T37" fmla="*/ 16 h 29"/>
                  <a:gd name="T38" fmla="*/ 37 w 55"/>
                  <a:gd name="T39" fmla="*/ 16 h 29"/>
                  <a:gd name="T40" fmla="*/ 17 w 55"/>
                  <a:gd name="T41" fmla="*/ 18 h 29"/>
                  <a:gd name="T42" fmla="*/ 13 w 55"/>
                  <a:gd name="T43" fmla="*/ 15 h 29"/>
                  <a:gd name="T44" fmla="*/ 9 w 55"/>
                  <a:gd name="T45" fmla="*/ 15 h 29"/>
                  <a:gd name="T46" fmla="*/ 8 w 55"/>
                  <a:gd name="T47" fmla="*/ 12 h 29"/>
                  <a:gd name="T48" fmla="*/ 1 w 55"/>
                  <a:gd name="T49" fmla="*/ 9 h 29"/>
                  <a:gd name="T50" fmla="*/ 1 w 55"/>
                  <a:gd name="T51" fmla="*/ 4 h 29"/>
                  <a:gd name="T52" fmla="*/ 3 w 55"/>
                  <a:gd name="T53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29">
                    <a:moveTo>
                      <a:pt x="3" y="7"/>
                    </a:moveTo>
                    <a:cubicBezTo>
                      <a:pt x="2" y="6"/>
                      <a:pt x="0" y="4"/>
                      <a:pt x="0" y="1"/>
                    </a:cubicBezTo>
                    <a:cubicBezTo>
                      <a:pt x="1" y="1"/>
                      <a:pt x="2" y="1"/>
                      <a:pt x="4" y="1"/>
                    </a:cubicBezTo>
                    <a:cubicBezTo>
                      <a:pt x="12" y="1"/>
                      <a:pt x="16" y="16"/>
                      <a:pt x="25" y="13"/>
                    </a:cubicBezTo>
                    <a:cubicBezTo>
                      <a:pt x="23" y="12"/>
                      <a:pt x="21" y="10"/>
                      <a:pt x="19" y="8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26" y="5"/>
                      <a:pt x="28" y="11"/>
                      <a:pt x="35" y="11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0" y="5"/>
                      <a:pt x="26" y="5"/>
                      <a:pt x="25" y="1"/>
                    </a:cubicBezTo>
                    <a:cubicBezTo>
                      <a:pt x="27" y="0"/>
                      <a:pt x="28" y="1"/>
                      <a:pt x="30" y="1"/>
                    </a:cubicBezTo>
                    <a:cubicBezTo>
                      <a:pt x="35" y="1"/>
                      <a:pt x="38" y="4"/>
                      <a:pt x="43" y="4"/>
                    </a:cubicBezTo>
                    <a:cubicBezTo>
                      <a:pt x="46" y="4"/>
                      <a:pt x="47" y="1"/>
                      <a:pt x="49" y="1"/>
                    </a:cubicBezTo>
                    <a:cubicBezTo>
                      <a:pt x="54" y="1"/>
                      <a:pt x="55" y="4"/>
                      <a:pt x="55" y="8"/>
                    </a:cubicBezTo>
                    <a:cubicBezTo>
                      <a:pt x="55" y="15"/>
                      <a:pt x="51" y="18"/>
                      <a:pt x="52" y="26"/>
                    </a:cubicBezTo>
                    <a:cubicBezTo>
                      <a:pt x="48" y="28"/>
                      <a:pt x="42" y="28"/>
                      <a:pt x="41" y="28"/>
                    </a:cubicBezTo>
                    <a:cubicBezTo>
                      <a:pt x="39" y="28"/>
                      <a:pt x="32" y="29"/>
                      <a:pt x="32" y="26"/>
                    </a:cubicBezTo>
                    <a:cubicBezTo>
                      <a:pt x="32" y="25"/>
                      <a:pt x="33" y="24"/>
                      <a:pt x="34" y="24"/>
                    </a:cubicBezTo>
                    <a:cubicBezTo>
                      <a:pt x="33" y="23"/>
                      <a:pt x="33" y="22"/>
                      <a:pt x="34" y="21"/>
                    </a:cubicBezTo>
                    <a:cubicBezTo>
                      <a:pt x="34" y="18"/>
                      <a:pt x="39" y="18"/>
                      <a:pt x="41" y="16"/>
                    </a:cubicBezTo>
                    <a:cubicBezTo>
                      <a:pt x="40" y="16"/>
                      <a:pt x="39" y="16"/>
                      <a:pt x="37" y="16"/>
                    </a:cubicBezTo>
                    <a:cubicBezTo>
                      <a:pt x="32" y="16"/>
                      <a:pt x="22" y="18"/>
                      <a:pt x="17" y="18"/>
                    </a:cubicBezTo>
                    <a:cubicBezTo>
                      <a:pt x="15" y="18"/>
                      <a:pt x="13" y="17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5" y="13"/>
                      <a:pt x="3" y="11"/>
                      <a:pt x="1" y="9"/>
                    </a:cubicBezTo>
                    <a:cubicBezTo>
                      <a:pt x="1" y="4"/>
                      <a:pt x="1" y="4"/>
                      <a:pt x="1" y="4"/>
                    </a:cubicBez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117">
                <a:extLst>
                  <a:ext uri="{FF2B5EF4-FFF2-40B4-BE49-F238E27FC236}">
                    <a16:creationId xmlns:a16="http://schemas.microsoft.com/office/drawing/2014/main" id="{7F4B9C84-B88A-4719-AA83-44666D5F290C}"/>
                  </a:ext>
                </a:extLst>
              </p:cNvPr>
              <p:cNvSpPr/>
              <p:nvPr/>
            </p:nvSpPr>
            <p:spPr bwMode="auto">
              <a:xfrm>
                <a:off x="2395009" y="1409016"/>
                <a:ext cx="78070" cy="45851"/>
              </a:xfrm>
              <a:custGeom>
                <a:avLst/>
                <a:gdLst>
                  <a:gd name="T0" fmla="*/ 25 w 32"/>
                  <a:gd name="T1" fmla="*/ 19 h 19"/>
                  <a:gd name="T2" fmla="*/ 0 w 32"/>
                  <a:gd name="T3" fmla="*/ 10 h 19"/>
                  <a:gd name="T4" fmla="*/ 6 w 32"/>
                  <a:gd name="T5" fmla="*/ 9 h 19"/>
                  <a:gd name="T6" fmla="*/ 14 w 32"/>
                  <a:gd name="T7" fmla="*/ 0 h 19"/>
                  <a:gd name="T8" fmla="*/ 32 w 32"/>
                  <a:gd name="T9" fmla="*/ 14 h 19"/>
                  <a:gd name="T10" fmla="*/ 25 w 32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19">
                    <a:moveTo>
                      <a:pt x="25" y="19"/>
                    </a:moveTo>
                    <a:cubicBezTo>
                      <a:pt x="21" y="19"/>
                      <a:pt x="0" y="11"/>
                      <a:pt x="0" y="10"/>
                    </a:cubicBezTo>
                    <a:cubicBezTo>
                      <a:pt x="0" y="8"/>
                      <a:pt x="5" y="9"/>
                      <a:pt x="6" y="9"/>
                    </a:cubicBezTo>
                    <a:cubicBezTo>
                      <a:pt x="10" y="8"/>
                      <a:pt x="8" y="0"/>
                      <a:pt x="14" y="0"/>
                    </a:cubicBezTo>
                    <a:cubicBezTo>
                      <a:pt x="18" y="0"/>
                      <a:pt x="30" y="10"/>
                      <a:pt x="32" y="14"/>
                    </a:cubicBezTo>
                    <a:cubicBezTo>
                      <a:pt x="29" y="16"/>
                      <a:pt x="28" y="19"/>
                      <a:pt x="2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118">
                <a:extLst>
                  <a:ext uri="{FF2B5EF4-FFF2-40B4-BE49-F238E27FC236}">
                    <a16:creationId xmlns:a16="http://schemas.microsoft.com/office/drawing/2014/main" id="{071BCF43-C916-496B-9E14-19E1FE6A3362}"/>
                  </a:ext>
                </a:extLst>
              </p:cNvPr>
              <p:cNvSpPr/>
              <p:nvPr/>
            </p:nvSpPr>
            <p:spPr bwMode="auto">
              <a:xfrm>
                <a:off x="2468121" y="1242963"/>
                <a:ext cx="105333" cy="85505"/>
              </a:xfrm>
              <a:custGeom>
                <a:avLst/>
                <a:gdLst>
                  <a:gd name="T0" fmla="*/ 43 w 43"/>
                  <a:gd name="T1" fmla="*/ 7 h 35"/>
                  <a:gd name="T2" fmla="*/ 38 w 43"/>
                  <a:gd name="T3" fmla="*/ 12 h 35"/>
                  <a:gd name="T4" fmla="*/ 21 w 43"/>
                  <a:gd name="T5" fmla="*/ 23 h 35"/>
                  <a:gd name="T6" fmla="*/ 13 w 43"/>
                  <a:gd name="T7" fmla="*/ 25 h 35"/>
                  <a:gd name="T8" fmla="*/ 17 w 43"/>
                  <a:gd name="T9" fmla="*/ 25 h 35"/>
                  <a:gd name="T10" fmla="*/ 11 w 43"/>
                  <a:gd name="T11" fmla="*/ 35 h 35"/>
                  <a:gd name="T12" fmla="*/ 5 w 43"/>
                  <a:gd name="T13" fmla="*/ 35 h 35"/>
                  <a:gd name="T14" fmla="*/ 5 w 43"/>
                  <a:gd name="T15" fmla="*/ 26 h 35"/>
                  <a:gd name="T16" fmla="*/ 0 w 43"/>
                  <a:gd name="T17" fmla="*/ 12 h 35"/>
                  <a:gd name="T18" fmla="*/ 0 w 43"/>
                  <a:gd name="T19" fmla="*/ 7 h 35"/>
                  <a:gd name="T20" fmla="*/ 7 w 43"/>
                  <a:gd name="T21" fmla="*/ 7 h 35"/>
                  <a:gd name="T22" fmla="*/ 7 w 43"/>
                  <a:gd name="T23" fmla="*/ 5 h 35"/>
                  <a:gd name="T24" fmla="*/ 15 w 43"/>
                  <a:gd name="T25" fmla="*/ 0 h 35"/>
                  <a:gd name="T26" fmla="*/ 43 w 43"/>
                  <a:gd name="T27" fmla="*/ 4 h 35"/>
                  <a:gd name="T28" fmla="*/ 43 w 43"/>
                  <a:gd name="T2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35">
                    <a:moveTo>
                      <a:pt x="43" y="7"/>
                    </a:moveTo>
                    <a:cubicBezTo>
                      <a:pt x="43" y="8"/>
                      <a:pt x="38" y="12"/>
                      <a:pt x="38" y="12"/>
                    </a:cubicBezTo>
                    <a:cubicBezTo>
                      <a:pt x="34" y="17"/>
                      <a:pt x="30" y="23"/>
                      <a:pt x="21" y="23"/>
                    </a:cubicBezTo>
                    <a:cubicBezTo>
                      <a:pt x="15" y="23"/>
                      <a:pt x="15" y="19"/>
                      <a:pt x="13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30"/>
                      <a:pt x="14" y="31"/>
                      <a:pt x="11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1"/>
                      <a:pt x="5" y="27"/>
                      <a:pt x="5" y="26"/>
                    </a:cubicBezTo>
                    <a:cubicBezTo>
                      <a:pt x="0" y="21"/>
                      <a:pt x="2" y="18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7" y="7"/>
                      <a:pt x="7" y="5"/>
                      <a:pt x="7" y="5"/>
                    </a:cubicBezTo>
                    <a:cubicBezTo>
                      <a:pt x="7" y="4"/>
                      <a:pt x="9" y="0"/>
                      <a:pt x="15" y="0"/>
                    </a:cubicBezTo>
                    <a:cubicBezTo>
                      <a:pt x="25" y="0"/>
                      <a:pt x="33" y="4"/>
                      <a:pt x="43" y="4"/>
                    </a:cubicBezTo>
                    <a:cubicBezTo>
                      <a:pt x="43" y="5"/>
                      <a:pt x="43" y="6"/>
                      <a:pt x="43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119">
                <a:extLst>
                  <a:ext uri="{FF2B5EF4-FFF2-40B4-BE49-F238E27FC236}">
                    <a16:creationId xmlns:a16="http://schemas.microsoft.com/office/drawing/2014/main" id="{2628CDE4-E7DD-435E-AD31-7187B1101E1A}"/>
                  </a:ext>
                </a:extLst>
              </p:cNvPr>
              <p:cNvSpPr/>
              <p:nvPr/>
            </p:nvSpPr>
            <p:spPr bwMode="auto">
              <a:xfrm>
                <a:off x="2258697" y="1093020"/>
                <a:ext cx="33459" cy="29741"/>
              </a:xfrm>
              <a:custGeom>
                <a:avLst/>
                <a:gdLst>
                  <a:gd name="T0" fmla="*/ 14 w 14"/>
                  <a:gd name="T1" fmla="*/ 8 h 12"/>
                  <a:gd name="T2" fmla="*/ 10 w 14"/>
                  <a:gd name="T3" fmla="*/ 12 h 12"/>
                  <a:gd name="T4" fmla="*/ 0 w 14"/>
                  <a:gd name="T5" fmla="*/ 0 h 12"/>
                  <a:gd name="T6" fmla="*/ 14 w 14"/>
                  <a:gd name="T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2">
                    <a:moveTo>
                      <a:pt x="14" y="8"/>
                    </a:moveTo>
                    <a:cubicBezTo>
                      <a:pt x="14" y="10"/>
                      <a:pt x="12" y="12"/>
                      <a:pt x="10" y="12"/>
                    </a:cubicBezTo>
                    <a:cubicBezTo>
                      <a:pt x="7" y="12"/>
                      <a:pt x="0" y="4"/>
                      <a:pt x="0" y="0"/>
                    </a:cubicBezTo>
                    <a:cubicBezTo>
                      <a:pt x="8" y="0"/>
                      <a:pt x="8" y="6"/>
                      <a:pt x="1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120">
                <a:extLst>
                  <a:ext uri="{FF2B5EF4-FFF2-40B4-BE49-F238E27FC236}">
                    <a16:creationId xmlns:a16="http://schemas.microsoft.com/office/drawing/2014/main" id="{1B70CFF4-E862-4E1C-98F3-7DF42C49879D}"/>
                  </a:ext>
                </a:extLst>
              </p:cNvPr>
              <p:cNvSpPr/>
              <p:nvPr/>
            </p:nvSpPr>
            <p:spPr bwMode="auto">
              <a:xfrm>
                <a:off x="2279763" y="1188438"/>
                <a:ext cx="24784" cy="19827"/>
              </a:xfrm>
              <a:custGeom>
                <a:avLst/>
                <a:gdLst>
                  <a:gd name="T0" fmla="*/ 8 w 10"/>
                  <a:gd name="T1" fmla="*/ 0 h 8"/>
                  <a:gd name="T2" fmla="*/ 10 w 10"/>
                  <a:gd name="T3" fmla="*/ 4 h 8"/>
                  <a:gd name="T4" fmla="*/ 6 w 10"/>
                  <a:gd name="T5" fmla="*/ 8 h 8"/>
                  <a:gd name="T6" fmla="*/ 0 w 10"/>
                  <a:gd name="T7" fmla="*/ 8 h 8"/>
                  <a:gd name="T8" fmla="*/ 8 w 1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8" y="0"/>
                    </a:moveTo>
                    <a:cubicBezTo>
                      <a:pt x="9" y="1"/>
                      <a:pt x="10" y="2"/>
                      <a:pt x="10" y="4"/>
                    </a:cubicBezTo>
                    <a:cubicBezTo>
                      <a:pt x="10" y="8"/>
                      <a:pt x="7" y="8"/>
                      <a:pt x="6" y="8"/>
                    </a:cubicBezTo>
                    <a:cubicBezTo>
                      <a:pt x="3" y="8"/>
                      <a:pt x="2" y="7"/>
                      <a:pt x="0" y="8"/>
                    </a:cubicBezTo>
                    <a:cubicBezTo>
                      <a:pt x="1" y="3"/>
                      <a:pt x="4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121">
                <a:extLst>
                  <a:ext uri="{FF2B5EF4-FFF2-40B4-BE49-F238E27FC236}">
                    <a16:creationId xmlns:a16="http://schemas.microsoft.com/office/drawing/2014/main" id="{4449B8A2-66F6-45A5-9E9B-F16B5F567354}"/>
                  </a:ext>
                </a:extLst>
              </p:cNvPr>
              <p:cNvSpPr/>
              <p:nvPr/>
            </p:nvSpPr>
            <p:spPr bwMode="auto">
              <a:xfrm>
                <a:off x="2268610" y="1022385"/>
                <a:ext cx="128877" cy="70635"/>
              </a:xfrm>
              <a:custGeom>
                <a:avLst/>
                <a:gdLst>
                  <a:gd name="T0" fmla="*/ 35 w 53"/>
                  <a:gd name="T1" fmla="*/ 21 h 29"/>
                  <a:gd name="T2" fmla="*/ 22 w 53"/>
                  <a:gd name="T3" fmla="*/ 20 h 29"/>
                  <a:gd name="T4" fmla="*/ 12 w 53"/>
                  <a:gd name="T5" fmla="*/ 19 h 29"/>
                  <a:gd name="T6" fmla="*/ 4 w 53"/>
                  <a:gd name="T7" fmla="*/ 17 h 29"/>
                  <a:gd name="T8" fmla="*/ 13 w 53"/>
                  <a:gd name="T9" fmla="*/ 13 h 29"/>
                  <a:gd name="T10" fmla="*/ 13 w 53"/>
                  <a:gd name="T11" fmla="*/ 10 h 29"/>
                  <a:gd name="T12" fmla="*/ 3 w 53"/>
                  <a:gd name="T13" fmla="*/ 10 h 29"/>
                  <a:gd name="T14" fmla="*/ 5 w 53"/>
                  <a:gd name="T15" fmla="*/ 7 h 29"/>
                  <a:gd name="T16" fmla="*/ 0 w 53"/>
                  <a:gd name="T17" fmla="*/ 3 h 29"/>
                  <a:gd name="T18" fmla="*/ 9 w 53"/>
                  <a:gd name="T19" fmla="*/ 0 h 29"/>
                  <a:gd name="T20" fmla="*/ 20 w 53"/>
                  <a:gd name="T21" fmla="*/ 6 h 29"/>
                  <a:gd name="T22" fmla="*/ 26 w 53"/>
                  <a:gd name="T23" fmla="*/ 3 h 29"/>
                  <a:gd name="T24" fmla="*/ 35 w 53"/>
                  <a:gd name="T25" fmla="*/ 10 h 29"/>
                  <a:gd name="T26" fmla="*/ 39 w 53"/>
                  <a:gd name="T27" fmla="*/ 8 h 29"/>
                  <a:gd name="T28" fmla="*/ 47 w 53"/>
                  <a:gd name="T29" fmla="*/ 14 h 29"/>
                  <a:gd name="T30" fmla="*/ 45 w 53"/>
                  <a:gd name="T31" fmla="*/ 17 h 29"/>
                  <a:gd name="T32" fmla="*/ 53 w 53"/>
                  <a:gd name="T33" fmla="*/ 25 h 29"/>
                  <a:gd name="T34" fmla="*/ 48 w 53"/>
                  <a:gd name="T35" fmla="*/ 29 h 29"/>
                  <a:gd name="T36" fmla="*/ 35 w 53"/>
                  <a:gd name="T37" fmla="*/ 2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" h="29">
                    <a:moveTo>
                      <a:pt x="35" y="21"/>
                    </a:moveTo>
                    <a:cubicBezTo>
                      <a:pt x="30" y="21"/>
                      <a:pt x="27" y="20"/>
                      <a:pt x="22" y="20"/>
                    </a:cubicBezTo>
                    <a:cubicBezTo>
                      <a:pt x="20" y="18"/>
                      <a:pt x="16" y="19"/>
                      <a:pt x="12" y="19"/>
                    </a:cubicBezTo>
                    <a:cubicBezTo>
                      <a:pt x="8" y="19"/>
                      <a:pt x="7" y="19"/>
                      <a:pt x="4" y="17"/>
                    </a:cubicBezTo>
                    <a:cubicBezTo>
                      <a:pt x="7" y="14"/>
                      <a:pt x="10" y="14"/>
                      <a:pt x="13" y="13"/>
                    </a:cubicBezTo>
                    <a:cubicBezTo>
                      <a:pt x="12" y="12"/>
                      <a:pt x="12" y="11"/>
                      <a:pt x="13" y="10"/>
                    </a:cubicBezTo>
                    <a:cubicBezTo>
                      <a:pt x="7" y="10"/>
                      <a:pt x="5" y="12"/>
                      <a:pt x="3" y="10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1" y="7"/>
                      <a:pt x="0" y="6"/>
                      <a:pt x="0" y="3"/>
                    </a:cubicBezTo>
                    <a:cubicBezTo>
                      <a:pt x="4" y="2"/>
                      <a:pt x="6" y="0"/>
                      <a:pt x="9" y="0"/>
                    </a:cubicBezTo>
                    <a:cubicBezTo>
                      <a:pt x="15" y="0"/>
                      <a:pt x="17" y="6"/>
                      <a:pt x="20" y="6"/>
                    </a:cubicBezTo>
                    <a:cubicBezTo>
                      <a:pt x="23" y="6"/>
                      <a:pt x="24" y="3"/>
                      <a:pt x="26" y="3"/>
                    </a:cubicBezTo>
                    <a:cubicBezTo>
                      <a:pt x="32" y="3"/>
                      <a:pt x="31" y="10"/>
                      <a:pt x="35" y="10"/>
                    </a:cubicBezTo>
                    <a:cubicBezTo>
                      <a:pt x="36" y="10"/>
                      <a:pt x="37" y="8"/>
                      <a:pt x="39" y="8"/>
                    </a:cubicBezTo>
                    <a:cubicBezTo>
                      <a:pt x="43" y="8"/>
                      <a:pt x="46" y="13"/>
                      <a:pt x="47" y="14"/>
                    </a:cubicBezTo>
                    <a:cubicBezTo>
                      <a:pt x="47" y="15"/>
                      <a:pt x="46" y="16"/>
                      <a:pt x="45" y="17"/>
                    </a:cubicBezTo>
                    <a:cubicBezTo>
                      <a:pt x="47" y="19"/>
                      <a:pt x="53" y="22"/>
                      <a:pt x="53" y="25"/>
                    </a:cubicBezTo>
                    <a:cubicBezTo>
                      <a:pt x="53" y="28"/>
                      <a:pt x="50" y="29"/>
                      <a:pt x="48" y="29"/>
                    </a:cubicBezTo>
                    <a:cubicBezTo>
                      <a:pt x="41" y="29"/>
                      <a:pt x="42" y="21"/>
                      <a:pt x="35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122">
                <a:extLst>
                  <a:ext uri="{FF2B5EF4-FFF2-40B4-BE49-F238E27FC236}">
                    <a16:creationId xmlns:a16="http://schemas.microsoft.com/office/drawing/2014/main" id="{361210DF-8397-4C86-9E56-AF57DA4DBD3F}"/>
                  </a:ext>
                </a:extLst>
              </p:cNvPr>
              <p:cNvSpPr/>
              <p:nvPr/>
            </p:nvSpPr>
            <p:spPr bwMode="auto">
              <a:xfrm>
                <a:off x="2319417" y="1083106"/>
                <a:ext cx="34698" cy="9914"/>
              </a:xfrm>
              <a:custGeom>
                <a:avLst/>
                <a:gdLst>
                  <a:gd name="T0" fmla="*/ 5 w 14"/>
                  <a:gd name="T1" fmla="*/ 4 h 4"/>
                  <a:gd name="T2" fmla="*/ 8 w 14"/>
                  <a:gd name="T3" fmla="*/ 0 h 4"/>
                  <a:gd name="T4" fmla="*/ 14 w 14"/>
                  <a:gd name="T5" fmla="*/ 2 h 4"/>
                  <a:gd name="T6" fmla="*/ 5 w 1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">
                    <a:moveTo>
                      <a:pt x="5" y="4"/>
                    </a:moveTo>
                    <a:cubicBezTo>
                      <a:pt x="0" y="4"/>
                      <a:pt x="7" y="0"/>
                      <a:pt x="8" y="0"/>
                    </a:cubicBezTo>
                    <a:cubicBezTo>
                      <a:pt x="11" y="0"/>
                      <a:pt x="12" y="1"/>
                      <a:pt x="14" y="2"/>
                    </a:cubicBezTo>
                    <a:cubicBezTo>
                      <a:pt x="13" y="4"/>
                      <a:pt x="10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123">
                <a:extLst>
                  <a:ext uri="{FF2B5EF4-FFF2-40B4-BE49-F238E27FC236}">
                    <a16:creationId xmlns:a16="http://schemas.microsoft.com/office/drawing/2014/main" id="{8056FBD6-7054-477B-AE39-E3C3C8024C4C}"/>
                  </a:ext>
                </a:extLst>
              </p:cNvPr>
              <p:cNvSpPr/>
              <p:nvPr/>
            </p:nvSpPr>
            <p:spPr bwMode="auto">
              <a:xfrm>
                <a:off x="2447055" y="1122760"/>
                <a:ext cx="344498" cy="110289"/>
              </a:xfrm>
              <a:custGeom>
                <a:avLst/>
                <a:gdLst>
                  <a:gd name="T0" fmla="*/ 140 w 141"/>
                  <a:gd name="T1" fmla="*/ 30 h 45"/>
                  <a:gd name="T2" fmla="*/ 137 w 141"/>
                  <a:gd name="T3" fmla="*/ 34 h 45"/>
                  <a:gd name="T4" fmla="*/ 141 w 141"/>
                  <a:gd name="T5" fmla="*/ 34 h 45"/>
                  <a:gd name="T6" fmla="*/ 117 w 141"/>
                  <a:gd name="T7" fmla="*/ 44 h 45"/>
                  <a:gd name="T8" fmla="*/ 111 w 141"/>
                  <a:gd name="T9" fmla="*/ 40 h 45"/>
                  <a:gd name="T10" fmla="*/ 104 w 141"/>
                  <a:gd name="T11" fmla="*/ 44 h 45"/>
                  <a:gd name="T12" fmla="*/ 81 w 141"/>
                  <a:gd name="T13" fmla="*/ 44 h 45"/>
                  <a:gd name="T14" fmla="*/ 67 w 141"/>
                  <a:gd name="T15" fmla="*/ 39 h 45"/>
                  <a:gd name="T16" fmla="*/ 63 w 141"/>
                  <a:gd name="T17" fmla="*/ 39 h 45"/>
                  <a:gd name="T18" fmla="*/ 55 w 141"/>
                  <a:gd name="T19" fmla="*/ 44 h 45"/>
                  <a:gd name="T20" fmla="*/ 35 w 141"/>
                  <a:gd name="T21" fmla="*/ 31 h 45"/>
                  <a:gd name="T22" fmla="*/ 38 w 141"/>
                  <a:gd name="T23" fmla="*/ 27 h 45"/>
                  <a:gd name="T24" fmla="*/ 27 w 141"/>
                  <a:gd name="T25" fmla="*/ 12 h 45"/>
                  <a:gd name="T26" fmla="*/ 21 w 141"/>
                  <a:gd name="T27" fmla="*/ 15 h 45"/>
                  <a:gd name="T28" fmla="*/ 0 w 141"/>
                  <a:gd name="T29" fmla="*/ 5 h 45"/>
                  <a:gd name="T30" fmla="*/ 9 w 141"/>
                  <a:gd name="T31" fmla="*/ 0 h 45"/>
                  <a:gd name="T32" fmla="*/ 34 w 141"/>
                  <a:gd name="T33" fmla="*/ 11 h 45"/>
                  <a:gd name="T34" fmla="*/ 40 w 141"/>
                  <a:gd name="T35" fmla="*/ 8 h 45"/>
                  <a:gd name="T36" fmla="*/ 45 w 141"/>
                  <a:gd name="T37" fmla="*/ 8 h 45"/>
                  <a:gd name="T38" fmla="*/ 58 w 141"/>
                  <a:gd name="T39" fmla="*/ 17 h 45"/>
                  <a:gd name="T40" fmla="*/ 47 w 141"/>
                  <a:gd name="T41" fmla="*/ 17 h 45"/>
                  <a:gd name="T42" fmla="*/ 60 w 141"/>
                  <a:gd name="T43" fmla="*/ 23 h 45"/>
                  <a:gd name="T44" fmla="*/ 58 w 141"/>
                  <a:gd name="T45" fmla="*/ 25 h 45"/>
                  <a:gd name="T46" fmla="*/ 62 w 141"/>
                  <a:gd name="T47" fmla="*/ 26 h 45"/>
                  <a:gd name="T48" fmla="*/ 82 w 141"/>
                  <a:gd name="T49" fmla="*/ 30 h 45"/>
                  <a:gd name="T50" fmla="*/ 118 w 141"/>
                  <a:gd name="T51" fmla="*/ 23 h 45"/>
                  <a:gd name="T52" fmla="*/ 141 w 141"/>
                  <a:gd name="T53" fmla="*/ 31 h 45"/>
                  <a:gd name="T54" fmla="*/ 138 w 141"/>
                  <a:gd name="T55" fmla="*/ 31 h 45"/>
                  <a:gd name="T56" fmla="*/ 140 w 141"/>
                  <a:gd name="T57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1" h="45">
                    <a:moveTo>
                      <a:pt x="140" y="30"/>
                    </a:moveTo>
                    <a:cubicBezTo>
                      <a:pt x="139" y="31"/>
                      <a:pt x="138" y="32"/>
                      <a:pt x="137" y="34"/>
                    </a:cubicBezTo>
                    <a:cubicBezTo>
                      <a:pt x="139" y="34"/>
                      <a:pt x="141" y="34"/>
                      <a:pt x="141" y="34"/>
                    </a:cubicBezTo>
                    <a:cubicBezTo>
                      <a:pt x="140" y="44"/>
                      <a:pt x="127" y="44"/>
                      <a:pt x="117" y="44"/>
                    </a:cubicBezTo>
                    <a:cubicBezTo>
                      <a:pt x="113" y="44"/>
                      <a:pt x="112" y="42"/>
                      <a:pt x="111" y="40"/>
                    </a:cubicBezTo>
                    <a:cubicBezTo>
                      <a:pt x="107" y="40"/>
                      <a:pt x="107" y="42"/>
                      <a:pt x="104" y="44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75" y="45"/>
                      <a:pt x="66" y="44"/>
                      <a:pt x="67" y="39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2" y="41"/>
                      <a:pt x="58" y="44"/>
                      <a:pt x="55" y="44"/>
                    </a:cubicBezTo>
                    <a:cubicBezTo>
                      <a:pt x="49" y="44"/>
                      <a:pt x="35" y="37"/>
                      <a:pt x="35" y="31"/>
                    </a:cubicBezTo>
                    <a:cubicBezTo>
                      <a:pt x="35" y="29"/>
                      <a:pt x="37" y="27"/>
                      <a:pt x="38" y="27"/>
                    </a:cubicBezTo>
                    <a:cubicBezTo>
                      <a:pt x="33" y="21"/>
                      <a:pt x="32" y="17"/>
                      <a:pt x="27" y="12"/>
                    </a:cubicBezTo>
                    <a:cubicBezTo>
                      <a:pt x="25" y="14"/>
                      <a:pt x="23" y="15"/>
                      <a:pt x="21" y="15"/>
                    </a:cubicBezTo>
                    <a:cubicBezTo>
                      <a:pt x="18" y="15"/>
                      <a:pt x="0" y="7"/>
                      <a:pt x="0" y="5"/>
                    </a:cubicBezTo>
                    <a:cubicBezTo>
                      <a:pt x="0" y="0"/>
                      <a:pt x="5" y="0"/>
                      <a:pt x="9" y="0"/>
                    </a:cubicBezTo>
                    <a:cubicBezTo>
                      <a:pt x="22" y="0"/>
                      <a:pt x="24" y="11"/>
                      <a:pt x="34" y="11"/>
                    </a:cubicBezTo>
                    <a:cubicBezTo>
                      <a:pt x="37" y="11"/>
                      <a:pt x="38" y="10"/>
                      <a:pt x="40" y="8"/>
                    </a:cubicBezTo>
                    <a:cubicBezTo>
                      <a:pt x="42" y="8"/>
                      <a:pt x="45" y="8"/>
                      <a:pt x="45" y="8"/>
                    </a:cubicBezTo>
                    <a:cubicBezTo>
                      <a:pt x="42" y="15"/>
                      <a:pt x="56" y="13"/>
                      <a:pt x="58" y="17"/>
                    </a:cubicBezTo>
                    <a:cubicBezTo>
                      <a:pt x="47" y="17"/>
                      <a:pt x="47" y="17"/>
                      <a:pt x="47" y="17"/>
                    </a:cubicBezTo>
                    <a:cubicBezTo>
                      <a:pt x="49" y="25"/>
                      <a:pt x="56" y="20"/>
                      <a:pt x="60" y="23"/>
                    </a:cubicBezTo>
                    <a:cubicBezTo>
                      <a:pt x="59" y="24"/>
                      <a:pt x="58" y="24"/>
                      <a:pt x="58" y="25"/>
                    </a:cubicBezTo>
                    <a:cubicBezTo>
                      <a:pt x="58" y="29"/>
                      <a:pt x="61" y="27"/>
                      <a:pt x="62" y="26"/>
                    </a:cubicBezTo>
                    <a:cubicBezTo>
                      <a:pt x="69" y="28"/>
                      <a:pt x="75" y="30"/>
                      <a:pt x="82" y="30"/>
                    </a:cubicBezTo>
                    <a:cubicBezTo>
                      <a:pt x="98" y="30"/>
                      <a:pt x="103" y="23"/>
                      <a:pt x="118" y="23"/>
                    </a:cubicBezTo>
                    <a:cubicBezTo>
                      <a:pt x="129" y="23"/>
                      <a:pt x="137" y="23"/>
                      <a:pt x="141" y="31"/>
                    </a:cubicBezTo>
                    <a:cubicBezTo>
                      <a:pt x="140" y="31"/>
                      <a:pt x="139" y="31"/>
                      <a:pt x="138" y="31"/>
                    </a:cubicBezTo>
                    <a:lnTo>
                      <a:pt x="140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124">
                <a:extLst>
                  <a:ext uri="{FF2B5EF4-FFF2-40B4-BE49-F238E27FC236}">
                    <a16:creationId xmlns:a16="http://schemas.microsoft.com/office/drawing/2014/main" id="{A57631C2-7F31-4B2A-A6D1-8542495BFA9E}"/>
                  </a:ext>
                </a:extLst>
              </p:cNvPr>
              <p:cNvSpPr/>
              <p:nvPr/>
            </p:nvSpPr>
            <p:spPr bwMode="auto">
              <a:xfrm>
                <a:off x="2452012" y="1181002"/>
                <a:ext cx="60721" cy="47090"/>
              </a:xfrm>
              <a:custGeom>
                <a:avLst/>
                <a:gdLst>
                  <a:gd name="T0" fmla="*/ 4 w 25"/>
                  <a:gd name="T1" fmla="*/ 7 h 19"/>
                  <a:gd name="T2" fmla="*/ 13 w 25"/>
                  <a:gd name="T3" fmla="*/ 0 h 19"/>
                  <a:gd name="T4" fmla="*/ 25 w 25"/>
                  <a:gd name="T5" fmla="*/ 9 h 19"/>
                  <a:gd name="T6" fmla="*/ 19 w 25"/>
                  <a:gd name="T7" fmla="*/ 19 h 19"/>
                  <a:gd name="T8" fmla="*/ 0 w 25"/>
                  <a:gd name="T9" fmla="*/ 11 h 19"/>
                  <a:gd name="T10" fmla="*/ 4 w 25"/>
                  <a:gd name="T1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9">
                    <a:moveTo>
                      <a:pt x="4" y="7"/>
                    </a:moveTo>
                    <a:cubicBezTo>
                      <a:pt x="7" y="7"/>
                      <a:pt x="6" y="0"/>
                      <a:pt x="13" y="0"/>
                    </a:cubicBezTo>
                    <a:cubicBezTo>
                      <a:pt x="18" y="0"/>
                      <a:pt x="25" y="6"/>
                      <a:pt x="25" y="9"/>
                    </a:cubicBezTo>
                    <a:cubicBezTo>
                      <a:pt x="25" y="14"/>
                      <a:pt x="23" y="19"/>
                      <a:pt x="19" y="19"/>
                    </a:cubicBezTo>
                    <a:cubicBezTo>
                      <a:pt x="17" y="19"/>
                      <a:pt x="0" y="11"/>
                      <a:pt x="0" y="11"/>
                    </a:cubicBezTo>
                    <a:cubicBezTo>
                      <a:pt x="0" y="8"/>
                      <a:pt x="3" y="7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125">
                <a:extLst>
                  <a:ext uri="{FF2B5EF4-FFF2-40B4-BE49-F238E27FC236}">
                    <a16:creationId xmlns:a16="http://schemas.microsoft.com/office/drawing/2014/main" id="{6F563EC3-1EFE-4222-A92A-08F0B7736A8D}"/>
                  </a:ext>
                </a:extLst>
              </p:cNvPr>
              <p:cNvSpPr/>
              <p:nvPr/>
            </p:nvSpPr>
            <p:spPr bwMode="auto">
              <a:xfrm>
                <a:off x="2458208" y="1093020"/>
                <a:ext cx="57003" cy="17349"/>
              </a:xfrm>
              <a:custGeom>
                <a:avLst/>
                <a:gdLst>
                  <a:gd name="T0" fmla="*/ 19 w 23"/>
                  <a:gd name="T1" fmla="*/ 0 h 7"/>
                  <a:gd name="T2" fmla="*/ 23 w 23"/>
                  <a:gd name="T3" fmla="*/ 0 h 7"/>
                  <a:gd name="T4" fmla="*/ 23 w 23"/>
                  <a:gd name="T5" fmla="*/ 4 h 7"/>
                  <a:gd name="T6" fmla="*/ 18 w 23"/>
                  <a:gd name="T7" fmla="*/ 7 h 7"/>
                  <a:gd name="T8" fmla="*/ 0 w 23"/>
                  <a:gd name="T9" fmla="*/ 4 h 7"/>
                  <a:gd name="T10" fmla="*/ 19 w 2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7">
                    <a:moveTo>
                      <a:pt x="19" y="0"/>
                    </a:moveTo>
                    <a:cubicBezTo>
                      <a:pt x="22" y="0"/>
                      <a:pt x="20" y="1"/>
                      <a:pt x="23" y="0"/>
                    </a:cubicBezTo>
                    <a:cubicBezTo>
                      <a:pt x="23" y="2"/>
                      <a:pt x="23" y="3"/>
                      <a:pt x="23" y="4"/>
                    </a:cubicBezTo>
                    <a:cubicBezTo>
                      <a:pt x="23" y="5"/>
                      <a:pt x="21" y="7"/>
                      <a:pt x="18" y="7"/>
                    </a:cubicBezTo>
                    <a:cubicBezTo>
                      <a:pt x="17" y="7"/>
                      <a:pt x="0" y="4"/>
                      <a:pt x="0" y="4"/>
                    </a:cubicBezTo>
                    <a:cubicBezTo>
                      <a:pt x="3" y="1"/>
                      <a:pt x="13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126">
                <a:extLst>
                  <a:ext uri="{FF2B5EF4-FFF2-40B4-BE49-F238E27FC236}">
                    <a16:creationId xmlns:a16="http://schemas.microsoft.com/office/drawing/2014/main" id="{C14BE1D3-DED3-42CC-A0B9-39497766E39E}"/>
                  </a:ext>
                </a:extLst>
              </p:cNvPr>
              <p:cNvSpPr/>
              <p:nvPr/>
            </p:nvSpPr>
            <p:spPr bwMode="auto">
              <a:xfrm>
                <a:off x="2417315" y="1042212"/>
                <a:ext cx="65678" cy="50808"/>
              </a:xfrm>
              <a:custGeom>
                <a:avLst/>
                <a:gdLst>
                  <a:gd name="T0" fmla="*/ 7 w 27"/>
                  <a:gd name="T1" fmla="*/ 18 h 21"/>
                  <a:gd name="T2" fmla="*/ 9 w 27"/>
                  <a:gd name="T3" fmla="*/ 15 h 21"/>
                  <a:gd name="T4" fmla="*/ 0 w 27"/>
                  <a:gd name="T5" fmla="*/ 4 h 21"/>
                  <a:gd name="T6" fmla="*/ 7 w 27"/>
                  <a:gd name="T7" fmla="*/ 0 h 21"/>
                  <a:gd name="T8" fmla="*/ 17 w 27"/>
                  <a:gd name="T9" fmla="*/ 4 h 21"/>
                  <a:gd name="T10" fmla="*/ 27 w 27"/>
                  <a:gd name="T11" fmla="*/ 10 h 21"/>
                  <a:gd name="T12" fmla="*/ 27 w 27"/>
                  <a:gd name="T13" fmla="*/ 18 h 21"/>
                  <a:gd name="T14" fmla="*/ 7 w 27"/>
                  <a:gd name="T1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1">
                    <a:moveTo>
                      <a:pt x="7" y="18"/>
                    </a:moveTo>
                    <a:cubicBezTo>
                      <a:pt x="7" y="16"/>
                      <a:pt x="9" y="15"/>
                      <a:pt x="9" y="15"/>
                    </a:cubicBezTo>
                    <a:cubicBezTo>
                      <a:pt x="6" y="11"/>
                      <a:pt x="0" y="10"/>
                      <a:pt x="0" y="4"/>
                    </a:cubicBezTo>
                    <a:cubicBezTo>
                      <a:pt x="0" y="1"/>
                      <a:pt x="4" y="0"/>
                      <a:pt x="7" y="0"/>
                    </a:cubicBezTo>
                    <a:cubicBezTo>
                      <a:pt x="7" y="2"/>
                      <a:pt x="13" y="4"/>
                      <a:pt x="17" y="4"/>
                    </a:cubicBezTo>
                    <a:cubicBezTo>
                      <a:pt x="17" y="11"/>
                      <a:pt x="27" y="4"/>
                      <a:pt x="27" y="10"/>
                    </a:cubicBezTo>
                    <a:cubicBezTo>
                      <a:pt x="27" y="13"/>
                      <a:pt x="26" y="15"/>
                      <a:pt x="27" y="18"/>
                    </a:cubicBezTo>
                    <a:cubicBezTo>
                      <a:pt x="17" y="20"/>
                      <a:pt x="7" y="21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127">
                <a:extLst>
                  <a:ext uri="{FF2B5EF4-FFF2-40B4-BE49-F238E27FC236}">
                    <a16:creationId xmlns:a16="http://schemas.microsoft.com/office/drawing/2014/main" id="{D6A08BA3-040B-492D-ACC2-FB8191C7A1EC}"/>
                  </a:ext>
                </a:extLst>
              </p:cNvPr>
              <p:cNvSpPr/>
              <p:nvPr/>
            </p:nvSpPr>
            <p:spPr bwMode="auto">
              <a:xfrm>
                <a:off x="2392530" y="992644"/>
                <a:ext cx="24784" cy="14870"/>
              </a:xfrm>
              <a:custGeom>
                <a:avLst/>
                <a:gdLst>
                  <a:gd name="T0" fmla="*/ 10 w 10"/>
                  <a:gd name="T1" fmla="*/ 0 h 6"/>
                  <a:gd name="T2" fmla="*/ 10 w 10"/>
                  <a:gd name="T3" fmla="*/ 6 h 6"/>
                  <a:gd name="T4" fmla="*/ 5 w 10"/>
                  <a:gd name="T5" fmla="*/ 6 h 6"/>
                  <a:gd name="T6" fmla="*/ 0 w 10"/>
                  <a:gd name="T7" fmla="*/ 0 h 6"/>
                  <a:gd name="T8" fmla="*/ 10 w 1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10" y="0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0" y="4"/>
                      <a:pt x="0" y="0"/>
                    </a:cubicBezTo>
                    <a:cubicBezTo>
                      <a:pt x="4" y="0"/>
                      <a:pt x="8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128">
                <a:extLst>
                  <a:ext uri="{FF2B5EF4-FFF2-40B4-BE49-F238E27FC236}">
                    <a16:creationId xmlns:a16="http://schemas.microsoft.com/office/drawing/2014/main" id="{DDE71C9F-CC8C-4BA8-A1A8-B615EC7326C7}"/>
                  </a:ext>
                </a:extLst>
              </p:cNvPr>
              <p:cNvSpPr/>
              <p:nvPr/>
            </p:nvSpPr>
            <p:spPr bwMode="auto">
              <a:xfrm>
                <a:off x="2463165" y="931923"/>
                <a:ext cx="218099" cy="146226"/>
              </a:xfrm>
              <a:custGeom>
                <a:avLst/>
                <a:gdLst>
                  <a:gd name="T0" fmla="*/ 59 w 89"/>
                  <a:gd name="T1" fmla="*/ 24 h 60"/>
                  <a:gd name="T2" fmla="*/ 63 w 89"/>
                  <a:gd name="T3" fmla="*/ 24 h 60"/>
                  <a:gd name="T4" fmla="*/ 63 w 89"/>
                  <a:gd name="T5" fmla="*/ 20 h 60"/>
                  <a:gd name="T6" fmla="*/ 61 w 89"/>
                  <a:gd name="T7" fmla="*/ 18 h 60"/>
                  <a:gd name="T8" fmla="*/ 64 w 89"/>
                  <a:gd name="T9" fmla="*/ 18 h 60"/>
                  <a:gd name="T10" fmla="*/ 68 w 89"/>
                  <a:gd name="T11" fmla="*/ 23 h 60"/>
                  <a:gd name="T12" fmla="*/ 71 w 89"/>
                  <a:gd name="T13" fmla="*/ 27 h 60"/>
                  <a:gd name="T14" fmla="*/ 69 w 89"/>
                  <a:gd name="T15" fmla="*/ 32 h 60"/>
                  <a:gd name="T16" fmla="*/ 74 w 89"/>
                  <a:gd name="T17" fmla="*/ 32 h 60"/>
                  <a:gd name="T18" fmla="*/ 88 w 89"/>
                  <a:gd name="T19" fmla="*/ 35 h 60"/>
                  <a:gd name="T20" fmla="*/ 88 w 89"/>
                  <a:gd name="T21" fmla="*/ 40 h 60"/>
                  <a:gd name="T22" fmla="*/ 81 w 89"/>
                  <a:gd name="T23" fmla="*/ 41 h 60"/>
                  <a:gd name="T24" fmla="*/ 68 w 89"/>
                  <a:gd name="T25" fmla="*/ 50 h 60"/>
                  <a:gd name="T26" fmla="*/ 63 w 89"/>
                  <a:gd name="T27" fmla="*/ 45 h 60"/>
                  <a:gd name="T28" fmla="*/ 60 w 89"/>
                  <a:gd name="T29" fmla="*/ 49 h 60"/>
                  <a:gd name="T30" fmla="*/ 64 w 89"/>
                  <a:gd name="T31" fmla="*/ 55 h 60"/>
                  <a:gd name="T32" fmla="*/ 58 w 89"/>
                  <a:gd name="T33" fmla="*/ 55 h 60"/>
                  <a:gd name="T34" fmla="*/ 58 w 89"/>
                  <a:gd name="T35" fmla="*/ 58 h 60"/>
                  <a:gd name="T36" fmla="*/ 48 w 89"/>
                  <a:gd name="T37" fmla="*/ 53 h 60"/>
                  <a:gd name="T38" fmla="*/ 41 w 89"/>
                  <a:gd name="T39" fmla="*/ 60 h 60"/>
                  <a:gd name="T40" fmla="*/ 30 w 89"/>
                  <a:gd name="T41" fmla="*/ 55 h 60"/>
                  <a:gd name="T42" fmla="*/ 33 w 89"/>
                  <a:gd name="T43" fmla="*/ 53 h 60"/>
                  <a:gd name="T44" fmla="*/ 21 w 89"/>
                  <a:gd name="T45" fmla="*/ 45 h 60"/>
                  <a:gd name="T46" fmla="*/ 42 w 89"/>
                  <a:gd name="T47" fmla="*/ 40 h 60"/>
                  <a:gd name="T48" fmla="*/ 31 w 89"/>
                  <a:gd name="T49" fmla="*/ 37 h 60"/>
                  <a:gd name="T50" fmla="*/ 22 w 89"/>
                  <a:gd name="T51" fmla="*/ 40 h 60"/>
                  <a:gd name="T52" fmla="*/ 18 w 89"/>
                  <a:gd name="T53" fmla="*/ 36 h 60"/>
                  <a:gd name="T54" fmla="*/ 12 w 89"/>
                  <a:gd name="T55" fmla="*/ 38 h 60"/>
                  <a:gd name="T56" fmla="*/ 10 w 89"/>
                  <a:gd name="T57" fmla="*/ 35 h 60"/>
                  <a:gd name="T58" fmla="*/ 16 w 89"/>
                  <a:gd name="T59" fmla="*/ 32 h 60"/>
                  <a:gd name="T60" fmla="*/ 0 w 89"/>
                  <a:gd name="T61" fmla="*/ 23 h 60"/>
                  <a:gd name="T62" fmla="*/ 4 w 89"/>
                  <a:gd name="T63" fmla="*/ 23 h 60"/>
                  <a:gd name="T64" fmla="*/ 13 w 89"/>
                  <a:gd name="T65" fmla="*/ 25 h 60"/>
                  <a:gd name="T66" fmla="*/ 15 w 89"/>
                  <a:gd name="T67" fmla="*/ 23 h 60"/>
                  <a:gd name="T68" fmla="*/ 2 w 89"/>
                  <a:gd name="T69" fmla="*/ 17 h 60"/>
                  <a:gd name="T70" fmla="*/ 9 w 89"/>
                  <a:gd name="T71" fmla="*/ 14 h 60"/>
                  <a:gd name="T72" fmla="*/ 17 w 89"/>
                  <a:gd name="T73" fmla="*/ 16 h 60"/>
                  <a:gd name="T74" fmla="*/ 20 w 89"/>
                  <a:gd name="T75" fmla="*/ 13 h 60"/>
                  <a:gd name="T76" fmla="*/ 12 w 89"/>
                  <a:gd name="T77" fmla="*/ 13 h 60"/>
                  <a:gd name="T78" fmla="*/ 8 w 89"/>
                  <a:gd name="T79" fmla="*/ 8 h 60"/>
                  <a:gd name="T80" fmla="*/ 19 w 89"/>
                  <a:gd name="T81" fmla="*/ 6 h 60"/>
                  <a:gd name="T82" fmla="*/ 24 w 89"/>
                  <a:gd name="T83" fmla="*/ 6 h 60"/>
                  <a:gd name="T84" fmla="*/ 15 w 89"/>
                  <a:gd name="T85" fmla="*/ 0 h 60"/>
                  <a:gd name="T86" fmla="*/ 33 w 89"/>
                  <a:gd name="T87" fmla="*/ 3 h 60"/>
                  <a:gd name="T88" fmla="*/ 43 w 89"/>
                  <a:gd name="T89" fmla="*/ 15 h 60"/>
                  <a:gd name="T90" fmla="*/ 54 w 89"/>
                  <a:gd name="T91" fmla="*/ 16 h 60"/>
                  <a:gd name="T92" fmla="*/ 59 w 89"/>
                  <a:gd name="T93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9" h="60">
                    <a:moveTo>
                      <a:pt x="59" y="24"/>
                    </a:move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2" y="18"/>
                      <a:pt x="63" y="18"/>
                      <a:pt x="64" y="18"/>
                    </a:cubicBezTo>
                    <a:cubicBezTo>
                      <a:pt x="68" y="18"/>
                      <a:pt x="68" y="20"/>
                      <a:pt x="68" y="23"/>
                    </a:cubicBezTo>
                    <a:cubicBezTo>
                      <a:pt x="68" y="25"/>
                      <a:pt x="71" y="25"/>
                      <a:pt x="71" y="27"/>
                    </a:cubicBezTo>
                    <a:cubicBezTo>
                      <a:pt x="71" y="29"/>
                      <a:pt x="69" y="30"/>
                      <a:pt x="69" y="32"/>
                    </a:cubicBezTo>
                    <a:cubicBezTo>
                      <a:pt x="69" y="34"/>
                      <a:pt x="74" y="32"/>
                      <a:pt x="74" y="32"/>
                    </a:cubicBezTo>
                    <a:cubicBezTo>
                      <a:pt x="77" y="32"/>
                      <a:pt x="85" y="35"/>
                      <a:pt x="88" y="35"/>
                    </a:cubicBezTo>
                    <a:cubicBezTo>
                      <a:pt x="88" y="37"/>
                      <a:pt x="89" y="39"/>
                      <a:pt x="88" y="40"/>
                    </a:cubicBezTo>
                    <a:cubicBezTo>
                      <a:pt x="87" y="41"/>
                      <a:pt x="84" y="41"/>
                      <a:pt x="81" y="41"/>
                    </a:cubicBezTo>
                    <a:cubicBezTo>
                      <a:pt x="76" y="42"/>
                      <a:pt x="72" y="50"/>
                      <a:pt x="68" y="50"/>
                    </a:cubicBezTo>
                    <a:cubicBezTo>
                      <a:pt x="64" y="50"/>
                      <a:pt x="64" y="48"/>
                      <a:pt x="63" y="45"/>
                    </a:cubicBezTo>
                    <a:cubicBezTo>
                      <a:pt x="62" y="46"/>
                      <a:pt x="61" y="47"/>
                      <a:pt x="60" y="49"/>
                    </a:cubicBezTo>
                    <a:cubicBezTo>
                      <a:pt x="62" y="52"/>
                      <a:pt x="63" y="52"/>
                      <a:pt x="64" y="55"/>
                    </a:cubicBezTo>
                    <a:cubicBezTo>
                      <a:pt x="58" y="55"/>
                      <a:pt x="58" y="55"/>
                      <a:pt x="58" y="55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56" y="59"/>
                      <a:pt x="51" y="55"/>
                      <a:pt x="48" y="53"/>
                    </a:cubicBezTo>
                    <a:cubicBezTo>
                      <a:pt x="48" y="58"/>
                      <a:pt x="46" y="60"/>
                      <a:pt x="41" y="60"/>
                    </a:cubicBezTo>
                    <a:cubicBezTo>
                      <a:pt x="37" y="60"/>
                      <a:pt x="30" y="59"/>
                      <a:pt x="30" y="55"/>
                    </a:cubicBezTo>
                    <a:cubicBezTo>
                      <a:pt x="32" y="54"/>
                      <a:pt x="33" y="54"/>
                      <a:pt x="33" y="53"/>
                    </a:cubicBezTo>
                    <a:cubicBezTo>
                      <a:pt x="29" y="53"/>
                      <a:pt x="21" y="50"/>
                      <a:pt x="21" y="45"/>
                    </a:cubicBezTo>
                    <a:cubicBezTo>
                      <a:pt x="21" y="40"/>
                      <a:pt x="38" y="41"/>
                      <a:pt x="42" y="40"/>
                    </a:cubicBezTo>
                    <a:cubicBezTo>
                      <a:pt x="38" y="39"/>
                      <a:pt x="35" y="37"/>
                      <a:pt x="31" y="37"/>
                    </a:cubicBezTo>
                    <a:cubicBezTo>
                      <a:pt x="26" y="37"/>
                      <a:pt x="25" y="40"/>
                      <a:pt x="22" y="40"/>
                    </a:cubicBezTo>
                    <a:cubicBezTo>
                      <a:pt x="19" y="40"/>
                      <a:pt x="19" y="38"/>
                      <a:pt x="18" y="36"/>
                    </a:cubicBezTo>
                    <a:cubicBezTo>
                      <a:pt x="15" y="37"/>
                      <a:pt x="14" y="38"/>
                      <a:pt x="12" y="38"/>
                    </a:cubicBezTo>
                    <a:cubicBezTo>
                      <a:pt x="10" y="38"/>
                      <a:pt x="10" y="37"/>
                      <a:pt x="10" y="35"/>
                    </a:cubicBezTo>
                    <a:cubicBezTo>
                      <a:pt x="13" y="34"/>
                      <a:pt x="15" y="34"/>
                      <a:pt x="16" y="32"/>
                    </a:cubicBezTo>
                    <a:cubicBezTo>
                      <a:pt x="7" y="32"/>
                      <a:pt x="0" y="31"/>
                      <a:pt x="0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4"/>
                      <a:pt x="10" y="25"/>
                      <a:pt x="13" y="25"/>
                    </a:cubicBezTo>
                    <a:cubicBezTo>
                      <a:pt x="14" y="25"/>
                      <a:pt x="15" y="23"/>
                      <a:pt x="15" y="23"/>
                    </a:cubicBezTo>
                    <a:cubicBezTo>
                      <a:pt x="11" y="22"/>
                      <a:pt x="2" y="20"/>
                      <a:pt x="2" y="17"/>
                    </a:cubicBezTo>
                    <a:cubicBezTo>
                      <a:pt x="2" y="14"/>
                      <a:pt x="7" y="14"/>
                      <a:pt x="9" y="14"/>
                    </a:cubicBezTo>
                    <a:cubicBezTo>
                      <a:pt x="13" y="14"/>
                      <a:pt x="15" y="16"/>
                      <a:pt x="17" y="16"/>
                    </a:cubicBezTo>
                    <a:cubicBezTo>
                      <a:pt x="19" y="16"/>
                      <a:pt x="19" y="14"/>
                      <a:pt x="20" y="13"/>
                    </a:cubicBezTo>
                    <a:cubicBezTo>
                      <a:pt x="17" y="11"/>
                      <a:pt x="14" y="13"/>
                      <a:pt x="12" y="13"/>
                    </a:cubicBezTo>
                    <a:cubicBezTo>
                      <a:pt x="11" y="13"/>
                      <a:pt x="8" y="9"/>
                      <a:pt x="8" y="8"/>
                    </a:cubicBezTo>
                    <a:cubicBezTo>
                      <a:pt x="12" y="6"/>
                      <a:pt x="14" y="5"/>
                      <a:pt x="19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4"/>
                      <a:pt x="16" y="4"/>
                      <a:pt x="15" y="0"/>
                    </a:cubicBezTo>
                    <a:cubicBezTo>
                      <a:pt x="23" y="0"/>
                      <a:pt x="28" y="1"/>
                      <a:pt x="33" y="3"/>
                    </a:cubicBezTo>
                    <a:cubicBezTo>
                      <a:pt x="39" y="5"/>
                      <a:pt x="38" y="14"/>
                      <a:pt x="43" y="15"/>
                    </a:cubicBezTo>
                    <a:cubicBezTo>
                      <a:pt x="47" y="17"/>
                      <a:pt x="50" y="14"/>
                      <a:pt x="54" y="16"/>
                    </a:cubicBezTo>
                    <a:cubicBezTo>
                      <a:pt x="58" y="18"/>
                      <a:pt x="57" y="21"/>
                      <a:pt x="59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129">
                <a:extLst>
                  <a:ext uri="{FF2B5EF4-FFF2-40B4-BE49-F238E27FC236}">
                    <a16:creationId xmlns:a16="http://schemas.microsoft.com/office/drawing/2014/main" id="{6EA769A1-D04F-4BD7-ACE1-D3C4EA6DC23C}"/>
                  </a:ext>
                </a:extLst>
              </p:cNvPr>
              <p:cNvSpPr/>
              <p:nvPr/>
            </p:nvSpPr>
            <p:spPr bwMode="auto">
              <a:xfrm>
                <a:off x="2637892" y="1544089"/>
                <a:ext cx="143747" cy="90462"/>
              </a:xfrm>
              <a:custGeom>
                <a:avLst/>
                <a:gdLst>
                  <a:gd name="T0" fmla="*/ 5 w 59"/>
                  <a:gd name="T1" fmla="*/ 25 h 37"/>
                  <a:gd name="T2" fmla="*/ 8 w 59"/>
                  <a:gd name="T3" fmla="*/ 21 h 37"/>
                  <a:gd name="T4" fmla="*/ 8 w 59"/>
                  <a:gd name="T5" fmla="*/ 17 h 37"/>
                  <a:gd name="T6" fmla="*/ 17 w 59"/>
                  <a:gd name="T7" fmla="*/ 0 h 37"/>
                  <a:gd name="T8" fmla="*/ 21 w 59"/>
                  <a:gd name="T9" fmla="*/ 8 h 37"/>
                  <a:gd name="T10" fmla="*/ 24 w 59"/>
                  <a:gd name="T11" fmla="*/ 6 h 37"/>
                  <a:gd name="T12" fmla="*/ 44 w 59"/>
                  <a:gd name="T13" fmla="*/ 17 h 37"/>
                  <a:gd name="T14" fmla="*/ 46 w 59"/>
                  <a:gd name="T15" fmla="*/ 22 h 37"/>
                  <a:gd name="T16" fmla="*/ 59 w 59"/>
                  <a:gd name="T17" fmla="*/ 28 h 37"/>
                  <a:gd name="T18" fmla="*/ 49 w 59"/>
                  <a:gd name="T19" fmla="*/ 31 h 37"/>
                  <a:gd name="T20" fmla="*/ 41 w 59"/>
                  <a:gd name="T21" fmla="*/ 31 h 37"/>
                  <a:gd name="T22" fmla="*/ 30 w 59"/>
                  <a:gd name="T23" fmla="*/ 24 h 37"/>
                  <a:gd name="T24" fmla="*/ 17 w 59"/>
                  <a:gd name="T25" fmla="*/ 34 h 37"/>
                  <a:gd name="T26" fmla="*/ 15 w 59"/>
                  <a:gd name="T27" fmla="*/ 37 h 37"/>
                  <a:gd name="T28" fmla="*/ 13 w 59"/>
                  <a:gd name="T29" fmla="*/ 31 h 37"/>
                  <a:gd name="T30" fmla="*/ 0 w 59"/>
                  <a:gd name="T31" fmla="*/ 31 h 37"/>
                  <a:gd name="T32" fmla="*/ 5 w 59"/>
                  <a:gd name="T33" fmla="*/ 2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37">
                    <a:moveTo>
                      <a:pt x="5" y="25"/>
                    </a:moveTo>
                    <a:cubicBezTo>
                      <a:pt x="6" y="24"/>
                      <a:pt x="8" y="23"/>
                      <a:pt x="8" y="21"/>
                    </a:cubicBezTo>
                    <a:cubicBezTo>
                      <a:pt x="8" y="19"/>
                      <a:pt x="8" y="20"/>
                      <a:pt x="8" y="17"/>
                    </a:cubicBezTo>
                    <a:cubicBezTo>
                      <a:pt x="8" y="12"/>
                      <a:pt x="9" y="1"/>
                      <a:pt x="17" y="0"/>
                    </a:cubicBezTo>
                    <a:cubicBezTo>
                      <a:pt x="18" y="4"/>
                      <a:pt x="20" y="5"/>
                      <a:pt x="21" y="8"/>
                    </a:cubicBezTo>
                    <a:cubicBezTo>
                      <a:pt x="22" y="7"/>
                      <a:pt x="23" y="6"/>
                      <a:pt x="24" y="6"/>
                    </a:cubicBezTo>
                    <a:cubicBezTo>
                      <a:pt x="30" y="13"/>
                      <a:pt x="39" y="10"/>
                      <a:pt x="44" y="17"/>
                    </a:cubicBezTo>
                    <a:cubicBezTo>
                      <a:pt x="46" y="19"/>
                      <a:pt x="45" y="21"/>
                      <a:pt x="46" y="22"/>
                    </a:cubicBezTo>
                    <a:cubicBezTo>
                      <a:pt x="51" y="26"/>
                      <a:pt x="56" y="24"/>
                      <a:pt x="59" y="28"/>
                    </a:cubicBezTo>
                    <a:cubicBezTo>
                      <a:pt x="55" y="30"/>
                      <a:pt x="53" y="31"/>
                      <a:pt x="49" y="31"/>
                    </a:cubicBezTo>
                    <a:cubicBezTo>
                      <a:pt x="46" y="31"/>
                      <a:pt x="44" y="31"/>
                      <a:pt x="41" y="31"/>
                    </a:cubicBezTo>
                    <a:cubicBezTo>
                      <a:pt x="41" y="31"/>
                      <a:pt x="32" y="24"/>
                      <a:pt x="30" y="24"/>
                    </a:cubicBezTo>
                    <a:cubicBezTo>
                      <a:pt x="30" y="30"/>
                      <a:pt x="21" y="36"/>
                      <a:pt x="17" y="34"/>
                    </a:cubicBezTo>
                    <a:cubicBezTo>
                      <a:pt x="16" y="36"/>
                      <a:pt x="16" y="37"/>
                      <a:pt x="15" y="37"/>
                    </a:cubicBezTo>
                    <a:cubicBezTo>
                      <a:pt x="11" y="37"/>
                      <a:pt x="12" y="34"/>
                      <a:pt x="13" y="31"/>
                    </a:cubicBezTo>
                    <a:cubicBezTo>
                      <a:pt x="8" y="30"/>
                      <a:pt x="3" y="31"/>
                      <a:pt x="0" y="31"/>
                    </a:cubicBezTo>
                    <a:cubicBezTo>
                      <a:pt x="1" y="26"/>
                      <a:pt x="4" y="26"/>
                      <a:pt x="5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130">
                <a:extLst>
                  <a:ext uri="{FF2B5EF4-FFF2-40B4-BE49-F238E27FC236}">
                    <a16:creationId xmlns:a16="http://schemas.microsoft.com/office/drawing/2014/main" id="{33EF3342-A732-4367-B59E-FF0A642DD2F9}"/>
                  </a:ext>
                </a:extLst>
              </p:cNvPr>
              <p:cNvSpPr/>
              <p:nvPr/>
            </p:nvSpPr>
            <p:spPr bwMode="auto">
              <a:xfrm>
                <a:off x="2839882" y="1452388"/>
                <a:ext cx="44611" cy="44611"/>
              </a:xfrm>
              <a:custGeom>
                <a:avLst/>
                <a:gdLst>
                  <a:gd name="T0" fmla="*/ 18 w 18"/>
                  <a:gd name="T1" fmla="*/ 12 h 18"/>
                  <a:gd name="T2" fmla="*/ 7 w 18"/>
                  <a:gd name="T3" fmla="*/ 18 h 18"/>
                  <a:gd name="T4" fmla="*/ 0 w 18"/>
                  <a:gd name="T5" fmla="*/ 12 h 18"/>
                  <a:gd name="T6" fmla="*/ 18 w 18"/>
                  <a:gd name="T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cubicBezTo>
                      <a:pt x="18" y="16"/>
                      <a:pt x="11" y="18"/>
                      <a:pt x="7" y="18"/>
                    </a:cubicBezTo>
                    <a:cubicBezTo>
                      <a:pt x="3" y="18"/>
                      <a:pt x="0" y="15"/>
                      <a:pt x="0" y="12"/>
                    </a:cubicBezTo>
                    <a:cubicBezTo>
                      <a:pt x="0" y="0"/>
                      <a:pt x="18" y="2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131">
                <a:extLst>
                  <a:ext uri="{FF2B5EF4-FFF2-40B4-BE49-F238E27FC236}">
                    <a16:creationId xmlns:a16="http://schemas.microsoft.com/office/drawing/2014/main" id="{8B008BA0-57A7-4189-9105-9DC5AEA3CED3}"/>
                  </a:ext>
                </a:extLst>
              </p:cNvPr>
              <p:cNvSpPr/>
              <p:nvPr/>
            </p:nvSpPr>
            <p:spPr bwMode="auto">
              <a:xfrm>
                <a:off x="2711005" y="1637029"/>
                <a:ext cx="33459" cy="26024"/>
              </a:xfrm>
              <a:custGeom>
                <a:avLst/>
                <a:gdLst>
                  <a:gd name="T0" fmla="*/ 6 w 14"/>
                  <a:gd name="T1" fmla="*/ 1 h 11"/>
                  <a:gd name="T2" fmla="*/ 14 w 14"/>
                  <a:gd name="T3" fmla="*/ 2 h 11"/>
                  <a:gd name="T4" fmla="*/ 0 w 14"/>
                  <a:gd name="T5" fmla="*/ 11 h 11"/>
                  <a:gd name="T6" fmla="*/ 0 w 14"/>
                  <a:gd name="T7" fmla="*/ 8 h 11"/>
                  <a:gd name="T8" fmla="*/ 6 w 14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6" y="1"/>
                    </a:moveTo>
                    <a:cubicBezTo>
                      <a:pt x="12" y="0"/>
                      <a:pt x="11" y="0"/>
                      <a:pt x="14" y="2"/>
                    </a:cubicBezTo>
                    <a:cubicBezTo>
                      <a:pt x="12" y="5"/>
                      <a:pt x="5" y="11"/>
                      <a:pt x="0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5"/>
                      <a:pt x="6" y="2"/>
                      <a:pt x="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132">
                <a:extLst>
                  <a:ext uri="{FF2B5EF4-FFF2-40B4-BE49-F238E27FC236}">
                    <a16:creationId xmlns:a16="http://schemas.microsoft.com/office/drawing/2014/main" id="{63B986BA-6E19-4DCF-AEB6-5C369B1A0B6F}"/>
                  </a:ext>
                </a:extLst>
              </p:cNvPr>
              <p:cNvSpPr/>
              <p:nvPr/>
            </p:nvSpPr>
            <p:spPr bwMode="auto">
              <a:xfrm>
                <a:off x="2766769" y="1259073"/>
                <a:ext cx="95419" cy="39654"/>
              </a:xfrm>
              <a:custGeom>
                <a:avLst/>
                <a:gdLst>
                  <a:gd name="T0" fmla="*/ 14 w 39"/>
                  <a:gd name="T1" fmla="*/ 16 h 16"/>
                  <a:gd name="T2" fmla="*/ 6 w 39"/>
                  <a:gd name="T3" fmla="*/ 10 h 16"/>
                  <a:gd name="T4" fmla="*/ 0 w 39"/>
                  <a:gd name="T5" fmla="*/ 4 h 16"/>
                  <a:gd name="T6" fmla="*/ 5 w 39"/>
                  <a:gd name="T7" fmla="*/ 0 h 16"/>
                  <a:gd name="T8" fmla="*/ 19 w 39"/>
                  <a:gd name="T9" fmla="*/ 2 h 16"/>
                  <a:gd name="T10" fmla="*/ 39 w 39"/>
                  <a:gd name="T11" fmla="*/ 11 h 16"/>
                  <a:gd name="T12" fmla="*/ 33 w 39"/>
                  <a:gd name="T13" fmla="*/ 15 h 16"/>
                  <a:gd name="T14" fmla="*/ 25 w 39"/>
                  <a:gd name="T15" fmla="*/ 13 h 16"/>
                  <a:gd name="T16" fmla="*/ 14 w 39"/>
                  <a:gd name="T1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6">
                    <a:moveTo>
                      <a:pt x="14" y="16"/>
                    </a:moveTo>
                    <a:cubicBezTo>
                      <a:pt x="8" y="16"/>
                      <a:pt x="4" y="15"/>
                      <a:pt x="6" y="10"/>
                    </a:cubicBezTo>
                    <a:cubicBezTo>
                      <a:pt x="3" y="8"/>
                      <a:pt x="0" y="7"/>
                      <a:pt x="0" y="4"/>
                    </a:cubicBezTo>
                    <a:cubicBezTo>
                      <a:pt x="0" y="1"/>
                      <a:pt x="2" y="0"/>
                      <a:pt x="5" y="0"/>
                    </a:cubicBezTo>
                    <a:cubicBezTo>
                      <a:pt x="11" y="0"/>
                      <a:pt x="13" y="2"/>
                      <a:pt x="19" y="2"/>
                    </a:cubicBezTo>
                    <a:cubicBezTo>
                      <a:pt x="27" y="2"/>
                      <a:pt x="33" y="8"/>
                      <a:pt x="39" y="11"/>
                    </a:cubicBezTo>
                    <a:cubicBezTo>
                      <a:pt x="38" y="13"/>
                      <a:pt x="36" y="15"/>
                      <a:pt x="33" y="15"/>
                    </a:cubicBezTo>
                    <a:cubicBezTo>
                      <a:pt x="30" y="15"/>
                      <a:pt x="28" y="13"/>
                      <a:pt x="25" y="13"/>
                    </a:cubicBezTo>
                    <a:cubicBezTo>
                      <a:pt x="22" y="13"/>
                      <a:pt x="19" y="16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133">
                <a:extLst>
                  <a:ext uri="{FF2B5EF4-FFF2-40B4-BE49-F238E27FC236}">
                    <a16:creationId xmlns:a16="http://schemas.microsoft.com/office/drawing/2014/main" id="{D7799EE8-85C1-42CC-AA25-7B6B048C42CB}"/>
                  </a:ext>
                </a:extLst>
              </p:cNvPr>
              <p:cNvSpPr/>
              <p:nvPr/>
            </p:nvSpPr>
            <p:spPr bwMode="auto">
              <a:xfrm>
                <a:off x="2774204" y="1653139"/>
                <a:ext cx="24784" cy="24784"/>
              </a:xfrm>
              <a:custGeom>
                <a:avLst/>
                <a:gdLst>
                  <a:gd name="T0" fmla="*/ 10 w 10"/>
                  <a:gd name="T1" fmla="*/ 4 h 10"/>
                  <a:gd name="T2" fmla="*/ 5 w 10"/>
                  <a:gd name="T3" fmla="*/ 10 h 10"/>
                  <a:gd name="T4" fmla="*/ 0 w 10"/>
                  <a:gd name="T5" fmla="*/ 6 h 10"/>
                  <a:gd name="T6" fmla="*/ 10 w 10"/>
                  <a:gd name="T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8" y="6"/>
                      <a:pt x="7" y="10"/>
                      <a:pt x="5" y="10"/>
                    </a:cubicBezTo>
                    <a:cubicBezTo>
                      <a:pt x="4" y="10"/>
                      <a:pt x="0" y="6"/>
                      <a:pt x="0" y="6"/>
                    </a:cubicBezTo>
                    <a:cubicBezTo>
                      <a:pt x="0" y="1"/>
                      <a:pt x="7" y="0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134">
                <a:extLst>
                  <a:ext uri="{FF2B5EF4-FFF2-40B4-BE49-F238E27FC236}">
                    <a16:creationId xmlns:a16="http://schemas.microsoft.com/office/drawing/2014/main" id="{91FA3BAF-8EA0-443C-9E7E-64FACE2E44F5}"/>
                  </a:ext>
                </a:extLst>
              </p:cNvPr>
              <p:cNvSpPr/>
              <p:nvPr/>
            </p:nvSpPr>
            <p:spPr bwMode="auto">
              <a:xfrm>
                <a:off x="2891928" y="1464780"/>
                <a:ext cx="22306" cy="14870"/>
              </a:xfrm>
              <a:custGeom>
                <a:avLst/>
                <a:gdLst>
                  <a:gd name="T0" fmla="*/ 3 w 9"/>
                  <a:gd name="T1" fmla="*/ 5 h 6"/>
                  <a:gd name="T2" fmla="*/ 0 w 9"/>
                  <a:gd name="T3" fmla="*/ 3 h 6"/>
                  <a:gd name="T4" fmla="*/ 3 w 9"/>
                  <a:gd name="T5" fmla="*/ 0 h 6"/>
                  <a:gd name="T6" fmla="*/ 9 w 9"/>
                  <a:gd name="T7" fmla="*/ 5 h 6"/>
                  <a:gd name="T8" fmla="*/ 3 w 9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3" y="5"/>
                    </a:moveTo>
                    <a:cubicBezTo>
                      <a:pt x="1" y="5"/>
                      <a:pt x="0" y="5"/>
                      <a:pt x="0" y="3"/>
                    </a:cubicBezTo>
                    <a:cubicBezTo>
                      <a:pt x="0" y="2"/>
                      <a:pt x="3" y="0"/>
                      <a:pt x="3" y="0"/>
                    </a:cubicBezTo>
                    <a:cubicBezTo>
                      <a:pt x="6" y="0"/>
                      <a:pt x="8" y="4"/>
                      <a:pt x="9" y="5"/>
                    </a:cubicBezTo>
                    <a:cubicBezTo>
                      <a:pt x="5" y="6"/>
                      <a:pt x="6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135">
                <a:extLst>
                  <a:ext uri="{FF2B5EF4-FFF2-40B4-BE49-F238E27FC236}">
                    <a16:creationId xmlns:a16="http://schemas.microsoft.com/office/drawing/2014/main" id="{77C861E6-5498-4B0C-B5FA-FFBED15E50CD}"/>
                  </a:ext>
                </a:extLst>
              </p:cNvPr>
              <p:cNvSpPr/>
              <p:nvPr/>
            </p:nvSpPr>
            <p:spPr bwMode="auto">
              <a:xfrm>
                <a:off x="2791553" y="1426364"/>
                <a:ext cx="24784" cy="14870"/>
              </a:xfrm>
              <a:custGeom>
                <a:avLst/>
                <a:gdLst>
                  <a:gd name="T0" fmla="*/ 3 w 10"/>
                  <a:gd name="T1" fmla="*/ 6 h 6"/>
                  <a:gd name="T2" fmla="*/ 10 w 10"/>
                  <a:gd name="T3" fmla="*/ 0 h 6"/>
                  <a:gd name="T4" fmla="*/ 3 w 10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3" y="6"/>
                    </a:moveTo>
                    <a:cubicBezTo>
                      <a:pt x="0" y="6"/>
                      <a:pt x="7" y="0"/>
                      <a:pt x="10" y="0"/>
                    </a:cubicBezTo>
                    <a:cubicBezTo>
                      <a:pt x="9" y="3"/>
                      <a:pt x="7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136">
                <a:extLst>
                  <a:ext uri="{FF2B5EF4-FFF2-40B4-BE49-F238E27FC236}">
                    <a16:creationId xmlns:a16="http://schemas.microsoft.com/office/drawing/2014/main" id="{6844FC49-75E6-4CB0-A889-DBBFED3D5EFB}"/>
                  </a:ext>
                </a:extLst>
              </p:cNvPr>
              <p:cNvSpPr/>
              <p:nvPr/>
            </p:nvSpPr>
            <p:spPr bwMode="auto">
              <a:xfrm>
                <a:off x="2580889" y="1256594"/>
                <a:ext cx="577468" cy="416372"/>
              </a:xfrm>
              <a:custGeom>
                <a:avLst/>
                <a:gdLst>
                  <a:gd name="T0" fmla="*/ 217 w 236"/>
                  <a:gd name="T1" fmla="*/ 128 h 170"/>
                  <a:gd name="T2" fmla="*/ 183 w 236"/>
                  <a:gd name="T3" fmla="*/ 111 h 170"/>
                  <a:gd name="T4" fmla="*/ 188 w 236"/>
                  <a:gd name="T5" fmla="*/ 115 h 170"/>
                  <a:gd name="T6" fmla="*/ 184 w 236"/>
                  <a:gd name="T7" fmla="*/ 120 h 170"/>
                  <a:gd name="T8" fmla="*/ 194 w 236"/>
                  <a:gd name="T9" fmla="*/ 131 h 170"/>
                  <a:gd name="T10" fmla="*/ 207 w 236"/>
                  <a:gd name="T11" fmla="*/ 134 h 170"/>
                  <a:gd name="T12" fmla="*/ 212 w 236"/>
                  <a:gd name="T13" fmla="*/ 146 h 170"/>
                  <a:gd name="T14" fmla="*/ 181 w 236"/>
                  <a:gd name="T15" fmla="*/ 146 h 170"/>
                  <a:gd name="T16" fmla="*/ 198 w 236"/>
                  <a:gd name="T17" fmla="*/ 166 h 170"/>
                  <a:gd name="T18" fmla="*/ 192 w 236"/>
                  <a:gd name="T19" fmla="*/ 166 h 170"/>
                  <a:gd name="T20" fmla="*/ 152 w 236"/>
                  <a:gd name="T21" fmla="*/ 147 h 170"/>
                  <a:gd name="T22" fmla="*/ 124 w 236"/>
                  <a:gd name="T23" fmla="*/ 137 h 170"/>
                  <a:gd name="T24" fmla="*/ 110 w 236"/>
                  <a:gd name="T25" fmla="*/ 139 h 170"/>
                  <a:gd name="T26" fmla="*/ 109 w 236"/>
                  <a:gd name="T27" fmla="*/ 123 h 170"/>
                  <a:gd name="T28" fmla="*/ 135 w 236"/>
                  <a:gd name="T29" fmla="*/ 119 h 170"/>
                  <a:gd name="T30" fmla="*/ 137 w 236"/>
                  <a:gd name="T31" fmla="*/ 109 h 170"/>
                  <a:gd name="T32" fmla="*/ 121 w 236"/>
                  <a:gd name="T33" fmla="*/ 75 h 170"/>
                  <a:gd name="T34" fmla="*/ 109 w 236"/>
                  <a:gd name="T35" fmla="*/ 75 h 170"/>
                  <a:gd name="T36" fmla="*/ 95 w 236"/>
                  <a:gd name="T37" fmla="*/ 55 h 170"/>
                  <a:gd name="T38" fmla="*/ 79 w 236"/>
                  <a:gd name="T39" fmla="*/ 59 h 170"/>
                  <a:gd name="T40" fmla="*/ 27 w 236"/>
                  <a:gd name="T41" fmla="*/ 54 h 170"/>
                  <a:gd name="T42" fmla="*/ 7 w 236"/>
                  <a:gd name="T43" fmla="*/ 45 h 170"/>
                  <a:gd name="T44" fmla="*/ 20 w 236"/>
                  <a:gd name="T45" fmla="*/ 42 h 170"/>
                  <a:gd name="T46" fmla="*/ 0 w 236"/>
                  <a:gd name="T47" fmla="*/ 32 h 170"/>
                  <a:gd name="T48" fmla="*/ 8 w 236"/>
                  <a:gd name="T49" fmla="*/ 11 h 170"/>
                  <a:gd name="T50" fmla="*/ 40 w 236"/>
                  <a:gd name="T51" fmla="*/ 3 h 170"/>
                  <a:gd name="T52" fmla="*/ 30 w 236"/>
                  <a:gd name="T53" fmla="*/ 21 h 170"/>
                  <a:gd name="T54" fmla="*/ 33 w 236"/>
                  <a:gd name="T55" fmla="*/ 31 h 170"/>
                  <a:gd name="T56" fmla="*/ 36 w 236"/>
                  <a:gd name="T57" fmla="*/ 17 h 170"/>
                  <a:gd name="T58" fmla="*/ 78 w 236"/>
                  <a:gd name="T59" fmla="*/ 19 h 170"/>
                  <a:gd name="T60" fmla="*/ 84 w 236"/>
                  <a:gd name="T61" fmla="*/ 22 h 170"/>
                  <a:gd name="T62" fmla="*/ 102 w 236"/>
                  <a:gd name="T63" fmla="*/ 18 h 170"/>
                  <a:gd name="T64" fmla="*/ 141 w 236"/>
                  <a:gd name="T65" fmla="*/ 36 h 170"/>
                  <a:gd name="T66" fmla="*/ 158 w 236"/>
                  <a:gd name="T67" fmla="*/ 42 h 170"/>
                  <a:gd name="T68" fmla="*/ 178 w 236"/>
                  <a:gd name="T69" fmla="*/ 55 h 170"/>
                  <a:gd name="T70" fmla="*/ 191 w 236"/>
                  <a:gd name="T71" fmla="*/ 62 h 170"/>
                  <a:gd name="T72" fmla="*/ 189 w 236"/>
                  <a:gd name="T73" fmla="*/ 67 h 170"/>
                  <a:gd name="T74" fmla="*/ 184 w 236"/>
                  <a:gd name="T75" fmla="*/ 76 h 170"/>
                  <a:gd name="T76" fmla="*/ 206 w 236"/>
                  <a:gd name="T77" fmla="*/ 88 h 170"/>
                  <a:gd name="T78" fmla="*/ 223 w 236"/>
                  <a:gd name="T79" fmla="*/ 100 h 170"/>
                  <a:gd name="T80" fmla="*/ 236 w 236"/>
                  <a:gd name="T81" fmla="*/ 108 h 170"/>
                  <a:gd name="T82" fmla="*/ 227 w 236"/>
                  <a:gd name="T83" fmla="*/ 11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36" h="170">
                    <a:moveTo>
                      <a:pt x="221" y="120"/>
                    </a:moveTo>
                    <a:cubicBezTo>
                      <a:pt x="221" y="123"/>
                      <a:pt x="220" y="128"/>
                      <a:pt x="217" y="128"/>
                    </a:cubicBezTo>
                    <a:cubicBezTo>
                      <a:pt x="203" y="128"/>
                      <a:pt x="202" y="108"/>
                      <a:pt x="188" y="108"/>
                    </a:cubicBezTo>
                    <a:cubicBezTo>
                      <a:pt x="187" y="108"/>
                      <a:pt x="183" y="111"/>
                      <a:pt x="183" y="111"/>
                    </a:cubicBezTo>
                    <a:cubicBezTo>
                      <a:pt x="185" y="113"/>
                      <a:pt x="186" y="112"/>
                      <a:pt x="188" y="112"/>
                    </a:cubicBezTo>
                    <a:cubicBezTo>
                      <a:pt x="188" y="115"/>
                      <a:pt x="188" y="115"/>
                      <a:pt x="188" y="115"/>
                    </a:cubicBezTo>
                    <a:cubicBezTo>
                      <a:pt x="187" y="116"/>
                      <a:pt x="185" y="116"/>
                      <a:pt x="184" y="115"/>
                    </a:cubicBezTo>
                    <a:cubicBezTo>
                      <a:pt x="184" y="120"/>
                      <a:pt x="184" y="120"/>
                      <a:pt x="184" y="120"/>
                    </a:cubicBezTo>
                    <a:cubicBezTo>
                      <a:pt x="188" y="120"/>
                      <a:pt x="188" y="120"/>
                      <a:pt x="188" y="120"/>
                    </a:cubicBezTo>
                    <a:cubicBezTo>
                      <a:pt x="188" y="123"/>
                      <a:pt x="192" y="130"/>
                      <a:pt x="194" y="131"/>
                    </a:cubicBezTo>
                    <a:cubicBezTo>
                      <a:pt x="200" y="133"/>
                      <a:pt x="202" y="129"/>
                      <a:pt x="202" y="134"/>
                    </a:cubicBezTo>
                    <a:cubicBezTo>
                      <a:pt x="205" y="134"/>
                      <a:pt x="205" y="134"/>
                      <a:pt x="207" y="134"/>
                    </a:cubicBezTo>
                    <a:cubicBezTo>
                      <a:pt x="207" y="139"/>
                      <a:pt x="207" y="139"/>
                      <a:pt x="207" y="140"/>
                    </a:cubicBezTo>
                    <a:cubicBezTo>
                      <a:pt x="207" y="142"/>
                      <a:pt x="212" y="143"/>
                      <a:pt x="212" y="146"/>
                    </a:cubicBezTo>
                    <a:cubicBezTo>
                      <a:pt x="212" y="149"/>
                      <a:pt x="209" y="155"/>
                      <a:pt x="208" y="158"/>
                    </a:cubicBezTo>
                    <a:cubicBezTo>
                      <a:pt x="203" y="157"/>
                      <a:pt x="184" y="150"/>
                      <a:pt x="181" y="146"/>
                    </a:cubicBezTo>
                    <a:cubicBezTo>
                      <a:pt x="177" y="146"/>
                      <a:pt x="177" y="146"/>
                      <a:pt x="177" y="146"/>
                    </a:cubicBezTo>
                    <a:cubicBezTo>
                      <a:pt x="182" y="152"/>
                      <a:pt x="198" y="158"/>
                      <a:pt x="198" y="166"/>
                    </a:cubicBezTo>
                    <a:cubicBezTo>
                      <a:pt x="198" y="168"/>
                      <a:pt x="196" y="170"/>
                      <a:pt x="195" y="170"/>
                    </a:cubicBezTo>
                    <a:cubicBezTo>
                      <a:pt x="194" y="170"/>
                      <a:pt x="193" y="167"/>
                      <a:pt x="192" y="166"/>
                    </a:cubicBezTo>
                    <a:cubicBezTo>
                      <a:pt x="184" y="162"/>
                      <a:pt x="178" y="164"/>
                      <a:pt x="171" y="160"/>
                    </a:cubicBezTo>
                    <a:cubicBezTo>
                      <a:pt x="164" y="156"/>
                      <a:pt x="147" y="156"/>
                      <a:pt x="152" y="147"/>
                    </a:cubicBezTo>
                    <a:cubicBezTo>
                      <a:pt x="142" y="143"/>
                      <a:pt x="138" y="137"/>
                      <a:pt x="130" y="133"/>
                    </a:cubicBezTo>
                    <a:cubicBezTo>
                      <a:pt x="128" y="135"/>
                      <a:pt x="126" y="137"/>
                      <a:pt x="124" y="137"/>
                    </a:cubicBezTo>
                    <a:cubicBezTo>
                      <a:pt x="121" y="137"/>
                      <a:pt x="122" y="135"/>
                      <a:pt x="119" y="135"/>
                    </a:cubicBezTo>
                    <a:cubicBezTo>
                      <a:pt x="115" y="135"/>
                      <a:pt x="114" y="139"/>
                      <a:pt x="110" y="139"/>
                    </a:cubicBezTo>
                    <a:cubicBezTo>
                      <a:pt x="107" y="139"/>
                      <a:pt x="98" y="135"/>
                      <a:pt x="98" y="131"/>
                    </a:cubicBezTo>
                    <a:cubicBezTo>
                      <a:pt x="98" y="128"/>
                      <a:pt x="105" y="123"/>
                      <a:pt x="109" y="123"/>
                    </a:cubicBezTo>
                    <a:cubicBezTo>
                      <a:pt x="115" y="123"/>
                      <a:pt x="119" y="123"/>
                      <a:pt x="122" y="123"/>
                    </a:cubicBezTo>
                    <a:cubicBezTo>
                      <a:pt x="124" y="123"/>
                      <a:pt x="131" y="122"/>
                      <a:pt x="135" y="119"/>
                    </a:cubicBezTo>
                    <a:cubicBezTo>
                      <a:pt x="133" y="119"/>
                      <a:pt x="130" y="116"/>
                      <a:pt x="130" y="113"/>
                    </a:cubicBezTo>
                    <a:cubicBezTo>
                      <a:pt x="130" y="108"/>
                      <a:pt x="135" y="111"/>
                      <a:pt x="137" y="109"/>
                    </a:cubicBezTo>
                    <a:cubicBezTo>
                      <a:pt x="139" y="106"/>
                      <a:pt x="145" y="100"/>
                      <a:pt x="145" y="96"/>
                    </a:cubicBezTo>
                    <a:cubicBezTo>
                      <a:pt x="145" y="89"/>
                      <a:pt x="127" y="75"/>
                      <a:pt x="121" y="75"/>
                    </a:cubicBezTo>
                    <a:cubicBezTo>
                      <a:pt x="117" y="75"/>
                      <a:pt x="115" y="78"/>
                      <a:pt x="112" y="78"/>
                    </a:cubicBezTo>
                    <a:cubicBezTo>
                      <a:pt x="111" y="78"/>
                      <a:pt x="109" y="75"/>
                      <a:pt x="109" y="75"/>
                    </a:cubicBezTo>
                    <a:cubicBezTo>
                      <a:pt x="109" y="72"/>
                      <a:pt x="115" y="71"/>
                      <a:pt x="116" y="71"/>
                    </a:cubicBezTo>
                    <a:cubicBezTo>
                      <a:pt x="114" y="68"/>
                      <a:pt x="98" y="55"/>
                      <a:pt x="95" y="55"/>
                    </a:cubicBezTo>
                    <a:cubicBezTo>
                      <a:pt x="91" y="55"/>
                      <a:pt x="87" y="66"/>
                      <a:pt x="82" y="66"/>
                    </a:cubicBezTo>
                    <a:cubicBezTo>
                      <a:pt x="78" y="66"/>
                      <a:pt x="79" y="61"/>
                      <a:pt x="79" y="59"/>
                    </a:cubicBezTo>
                    <a:cubicBezTo>
                      <a:pt x="70" y="59"/>
                      <a:pt x="49" y="59"/>
                      <a:pt x="36" y="59"/>
                    </a:cubicBezTo>
                    <a:cubicBezTo>
                      <a:pt x="33" y="59"/>
                      <a:pt x="29" y="56"/>
                      <a:pt x="27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2" y="50"/>
                      <a:pt x="8" y="49"/>
                      <a:pt x="7" y="45"/>
                    </a:cubicBezTo>
                    <a:cubicBezTo>
                      <a:pt x="11" y="44"/>
                      <a:pt x="15" y="45"/>
                      <a:pt x="20" y="46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7" y="40"/>
                      <a:pt x="4" y="39"/>
                      <a:pt x="4" y="39"/>
                    </a:cubicBezTo>
                    <a:cubicBezTo>
                      <a:pt x="4" y="39"/>
                      <a:pt x="0" y="34"/>
                      <a:pt x="0" y="32"/>
                    </a:cubicBezTo>
                    <a:cubicBezTo>
                      <a:pt x="0" y="24"/>
                      <a:pt x="1" y="22"/>
                      <a:pt x="6" y="19"/>
                    </a:cubicBezTo>
                    <a:cubicBezTo>
                      <a:pt x="8" y="17"/>
                      <a:pt x="6" y="12"/>
                      <a:pt x="8" y="11"/>
                    </a:cubicBezTo>
                    <a:cubicBezTo>
                      <a:pt x="13" y="5"/>
                      <a:pt x="21" y="0"/>
                      <a:pt x="31" y="0"/>
                    </a:cubicBezTo>
                    <a:cubicBezTo>
                      <a:pt x="31" y="0"/>
                      <a:pt x="40" y="3"/>
                      <a:pt x="40" y="3"/>
                    </a:cubicBezTo>
                    <a:cubicBezTo>
                      <a:pt x="37" y="9"/>
                      <a:pt x="28" y="9"/>
                      <a:pt x="28" y="18"/>
                    </a:cubicBezTo>
                    <a:cubicBezTo>
                      <a:pt x="28" y="20"/>
                      <a:pt x="29" y="21"/>
                      <a:pt x="30" y="21"/>
                    </a:cubicBezTo>
                    <a:cubicBezTo>
                      <a:pt x="29" y="23"/>
                      <a:pt x="30" y="26"/>
                      <a:pt x="30" y="26"/>
                    </a:cubicBezTo>
                    <a:cubicBezTo>
                      <a:pt x="30" y="28"/>
                      <a:pt x="29" y="31"/>
                      <a:pt x="33" y="31"/>
                    </a:cubicBezTo>
                    <a:cubicBezTo>
                      <a:pt x="35" y="31"/>
                      <a:pt x="39" y="27"/>
                      <a:pt x="39" y="25"/>
                    </a:cubicBezTo>
                    <a:cubicBezTo>
                      <a:pt x="39" y="22"/>
                      <a:pt x="36" y="20"/>
                      <a:pt x="36" y="17"/>
                    </a:cubicBezTo>
                    <a:cubicBezTo>
                      <a:pt x="36" y="6"/>
                      <a:pt x="55" y="3"/>
                      <a:pt x="66" y="3"/>
                    </a:cubicBezTo>
                    <a:cubicBezTo>
                      <a:pt x="74" y="3"/>
                      <a:pt x="78" y="13"/>
                      <a:pt x="78" y="19"/>
                    </a:cubicBezTo>
                    <a:cubicBezTo>
                      <a:pt x="78" y="20"/>
                      <a:pt x="76" y="25"/>
                      <a:pt x="78" y="25"/>
                    </a:cubicBezTo>
                    <a:cubicBezTo>
                      <a:pt x="80" y="25"/>
                      <a:pt x="81" y="22"/>
                      <a:pt x="84" y="22"/>
                    </a:cubicBezTo>
                    <a:cubicBezTo>
                      <a:pt x="87" y="22"/>
                      <a:pt x="88" y="25"/>
                      <a:pt x="90" y="25"/>
                    </a:cubicBezTo>
                    <a:cubicBezTo>
                      <a:pt x="95" y="25"/>
                      <a:pt x="97" y="18"/>
                      <a:pt x="102" y="18"/>
                    </a:cubicBezTo>
                    <a:cubicBezTo>
                      <a:pt x="107" y="18"/>
                      <a:pt x="119" y="20"/>
                      <a:pt x="123" y="22"/>
                    </a:cubicBezTo>
                    <a:cubicBezTo>
                      <a:pt x="130" y="27"/>
                      <a:pt x="132" y="36"/>
                      <a:pt x="141" y="36"/>
                    </a:cubicBezTo>
                    <a:cubicBezTo>
                      <a:pt x="145" y="36"/>
                      <a:pt x="146" y="36"/>
                      <a:pt x="148" y="36"/>
                    </a:cubicBezTo>
                    <a:cubicBezTo>
                      <a:pt x="151" y="36"/>
                      <a:pt x="159" y="37"/>
                      <a:pt x="158" y="42"/>
                    </a:cubicBezTo>
                    <a:cubicBezTo>
                      <a:pt x="165" y="45"/>
                      <a:pt x="170" y="49"/>
                      <a:pt x="178" y="50"/>
                    </a:cubicBezTo>
                    <a:cubicBezTo>
                      <a:pt x="178" y="55"/>
                      <a:pt x="178" y="55"/>
                      <a:pt x="178" y="55"/>
                    </a:cubicBezTo>
                    <a:cubicBezTo>
                      <a:pt x="179" y="55"/>
                      <a:pt x="183" y="55"/>
                      <a:pt x="183" y="55"/>
                    </a:cubicBezTo>
                    <a:cubicBezTo>
                      <a:pt x="187" y="55"/>
                      <a:pt x="189" y="58"/>
                      <a:pt x="191" y="62"/>
                    </a:cubicBezTo>
                    <a:cubicBezTo>
                      <a:pt x="187" y="63"/>
                      <a:pt x="183" y="63"/>
                      <a:pt x="181" y="66"/>
                    </a:cubicBezTo>
                    <a:cubicBezTo>
                      <a:pt x="186" y="67"/>
                      <a:pt x="187" y="67"/>
                      <a:pt x="189" y="67"/>
                    </a:cubicBezTo>
                    <a:cubicBezTo>
                      <a:pt x="191" y="67"/>
                      <a:pt x="193" y="67"/>
                      <a:pt x="194" y="69"/>
                    </a:cubicBezTo>
                    <a:cubicBezTo>
                      <a:pt x="189" y="71"/>
                      <a:pt x="187" y="71"/>
                      <a:pt x="184" y="76"/>
                    </a:cubicBezTo>
                    <a:cubicBezTo>
                      <a:pt x="187" y="77"/>
                      <a:pt x="188" y="78"/>
                      <a:pt x="192" y="78"/>
                    </a:cubicBezTo>
                    <a:cubicBezTo>
                      <a:pt x="193" y="85"/>
                      <a:pt x="200" y="88"/>
                      <a:pt x="206" y="88"/>
                    </a:cubicBezTo>
                    <a:cubicBezTo>
                      <a:pt x="207" y="93"/>
                      <a:pt x="208" y="98"/>
                      <a:pt x="213" y="98"/>
                    </a:cubicBezTo>
                    <a:cubicBezTo>
                      <a:pt x="219" y="98"/>
                      <a:pt x="221" y="94"/>
                      <a:pt x="223" y="100"/>
                    </a:cubicBezTo>
                    <a:cubicBezTo>
                      <a:pt x="224" y="101"/>
                      <a:pt x="227" y="101"/>
                      <a:pt x="228" y="101"/>
                    </a:cubicBezTo>
                    <a:cubicBezTo>
                      <a:pt x="233" y="101"/>
                      <a:pt x="236" y="103"/>
                      <a:pt x="236" y="108"/>
                    </a:cubicBezTo>
                    <a:cubicBezTo>
                      <a:pt x="236" y="111"/>
                      <a:pt x="231" y="112"/>
                      <a:pt x="227" y="112"/>
                    </a:cubicBezTo>
                    <a:cubicBezTo>
                      <a:pt x="227" y="116"/>
                      <a:pt x="227" y="115"/>
                      <a:pt x="227" y="116"/>
                    </a:cubicBezTo>
                    <a:cubicBezTo>
                      <a:pt x="227" y="117"/>
                      <a:pt x="226" y="120"/>
                      <a:pt x="221" y="1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137">
                <a:extLst>
                  <a:ext uri="{FF2B5EF4-FFF2-40B4-BE49-F238E27FC236}">
                    <a16:creationId xmlns:a16="http://schemas.microsoft.com/office/drawing/2014/main" id="{5F14A504-0D35-46E2-A817-FBF5B5B29DAD}"/>
                  </a:ext>
                </a:extLst>
              </p:cNvPr>
              <p:cNvSpPr/>
              <p:nvPr/>
            </p:nvSpPr>
            <p:spPr bwMode="auto">
              <a:xfrm>
                <a:off x="2818816" y="1617201"/>
                <a:ext cx="13632" cy="14870"/>
              </a:xfrm>
              <a:custGeom>
                <a:avLst/>
                <a:gdLst>
                  <a:gd name="T0" fmla="*/ 6 w 6"/>
                  <a:gd name="T1" fmla="*/ 3 h 6"/>
                  <a:gd name="T2" fmla="*/ 0 w 6"/>
                  <a:gd name="T3" fmla="*/ 3 h 6"/>
                  <a:gd name="T4" fmla="*/ 6 w 6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3"/>
                    </a:moveTo>
                    <a:cubicBezTo>
                      <a:pt x="3" y="6"/>
                      <a:pt x="2" y="6"/>
                      <a:pt x="0" y="3"/>
                    </a:cubicBezTo>
                    <a:cubicBezTo>
                      <a:pt x="2" y="0"/>
                      <a:pt x="3" y="2"/>
                      <a:pt x="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138">
                <a:extLst>
                  <a:ext uri="{FF2B5EF4-FFF2-40B4-BE49-F238E27FC236}">
                    <a16:creationId xmlns:a16="http://schemas.microsoft.com/office/drawing/2014/main" id="{E54D0812-5BDF-4E3F-9C0F-D9CFAB4A8B67}"/>
                  </a:ext>
                </a:extLst>
              </p:cNvPr>
              <p:cNvSpPr/>
              <p:nvPr/>
            </p:nvSpPr>
            <p:spPr bwMode="auto">
              <a:xfrm>
                <a:off x="2698613" y="1536654"/>
                <a:ext cx="14870" cy="13632"/>
              </a:xfrm>
              <a:custGeom>
                <a:avLst/>
                <a:gdLst>
                  <a:gd name="T0" fmla="*/ 1 w 6"/>
                  <a:gd name="T1" fmla="*/ 1 h 6"/>
                  <a:gd name="T2" fmla="*/ 6 w 6"/>
                  <a:gd name="T3" fmla="*/ 6 h 6"/>
                  <a:gd name="T4" fmla="*/ 1 w 6"/>
                  <a:gd name="T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4" y="0"/>
                      <a:pt x="4" y="3"/>
                      <a:pt x="6" y="6"/>
                    </a:cubicBezTo>
                    <a:cubicBezTo>
                      <a:pt x="3" y="6"/>
                      <a:pt x="0" y="3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139">
                <a:extLst>
                  <a:ext uri="{FF2B5EF4-FFF2-40B4-BE49-F238E27FC236}">
                    <a16:creationId xmlns:a16="http://schemas.microsoft.com/office/drawing/2014/main" id="{99B275FF-043F-4112-A9FD-50EADB67999B}"/>
                  </a:ext>
                </a:extLst>
              </p:cNvPr>
              <p:cNvSpPr/>
              <p:nvPr/>
            </p:nvSpPr>
            <p:spPr bwMode="auto">
              <a:xfrm>
                <a:off x="2544952" y="838983"/>
                <a:ext cx="615883" cy="322192"/>
              </a:xfrm>
              <a:custGeom>
                <a:avLst/>
                <a:gdLst>
                  <a:gd name="T0" fmla="*/ 201 w 252"/>
                  <a:gd name="T1" fmla="*/ 10 h 132"/>
                  <a:gd name="T2" fmla="*/ 229 w 252"/>
                  <a:gd name="T3" fmla="*/ 6 h 132"/>
                  <a:gd name="T4" fmla="*/ 252 w 252"/>
                  <a:gd name="T5" fmla="*/ 18 h 132"/>
                  <a:gd name="T6" fmla="*/ 204 w 252"/>
                  <a:gd name="T7" fmla="*/ 33 h 132"/>
                  <a:gd name="T8" fmla="*/ 193 w 252"/>
                  <a:gd name="T9" fmla="*/ 48 h 132"/>
                  <a:gd name="T10" fmla="*/ 151 w 252"/>
                  <a:gd name="T11" fmla="*/ 71 h 132"/>
                  <a:gd name="T12" fmla="*/ 141 w 252"/>
                  <a:gd name="T13" fmla="*/ 77 h 132"/>
                  <a:gd name="T14" fmla="*/ 141 w 252"/>
                  <a:gd name="T15" fmla="*/ 89 h 132"/>
                  <a:gd name="T16" fmla="*/ 114 w 252"/>
                  <a:gd name="T17" fmla="*/ 102 h 132"/>
                  <a:gd name="T18" fmla="*/ 104 w 252"/>
                  <a:gd name="T19" fmla="*/ 120 h 132"/>
                  <a:gd name="T20" fmla="*/ 115 w 252"/>
                  <a:gd name="T21" fmla="*/ 122 h 132"/>
                  <a:gd name="T22" fmla="*/ 83 w 252"/>
                  <a:gd name="T23" fmla="*/ 128 h 132"/>
                  <a:gd name="T24" fmla="*/ 53 w 252"/>
                  <a:gd name="T25" fmla="*/ 131 h 132"/>
                  <a:gd name="T26" fmla="*/ 22 w 252"/>
                  <a:gd name="T27" fmla="*/ 128 h 132"/>
                  <a:gd name="T28" fmla="*/ 40 w 252"/>
                  <a:gd name="T29" fmla="*/ 114 h 132"/>
                  <a:gd name="T30" fmla="*/ 38 w 252"/>
                  <a:gd name="T31" fmla="*/ 103 h 132"/>
                  <a:gd name="T32" fmla="*/ 61 w 252"/>
                  <a:gd name="T33" fmla="*/ 111 h 132"/>
                  <a:gd name="T34" fmla="*/ 44 w 252"/>
                  <a:gd name="T35" fmla="*/ 96 h 132"/>
                  <a:gd name="T36" fmla="*/ 36 w 252"/>
                  <a:gd name="T37" fmla="*/ 98 h 132"/>
                  <a:gd name="T38" fmla="*/ 45 w 252"/>
                  <a:gd name="T39" fmla="*/ 85 h 132"/>
                  <a:gd name="T40" fmla="*/ 41 w 252"/>
                  <a:gd name="T41" fmla="*/ 63 h 132"/>
                  <a:gd name="T42" fmla="*/ 44 w 252"/>
                  <a:gd name="T43" fmla="*/ 58 h 132"/>
                  <a:gd name="T44" fmla="*/ 64 w 252"/>
                  <a:gd name="T45" fmla="*/ 58 h 132"/>
                  <a:gd name="T46" fmla="*/ 71 w 252"/>
                  <a:gd name="T47" fmla="*/ 59 h 132"/>
                  <a:gd name="T48" fmla="*/ 87 w 252"/>
                  <a:gd name="T49" fmla="*/ 56 h 132"/>
                  <a:gd name="T50" fmla="*/ 97 w 252"/>
                  <a:gd name="T51" fmla="*/ 48 h 132"/>
                  <a:gd name="T52" fmla="*/ 65 w 252"/>
                  <a:gd name="T53" fmla="*/ 52 h 132"/>
                  <a:gd name="T54" fmla="*/ 48 w 252"/>
                  <a:gd name="T55" fmla="*/ 50 h 132"/>
                  <a:gd name="T56" fmla="*/ 38 w 252"/>
                  <a:gd name="T57" fmla="*/ 52 h 132"/>
                  <a:gd name="T58" fmla="*/ 30 w 252"/>
                  <a:gd name="T59" fmla="*/ 43 h 132"/>
                  <a:gd name="T60" fmla="*/ 34 w 252"/>
                  <a:gd name="T61" fmla="*/ 34 h 132"/>
                  <a:gd name="T62" fmla="*/ 17 w 252"/>
                  <a:gd name="T63" fmla="*/ 39 h 132"/>
                  <a:gd name="T64" fmla="*/ 20 w 252"/>
                  <a:gd name="T65" fmla="*/ 32 h 132"/>
                  <a:gd name="T66" fmla="*/ 7 w 252"/>
                  <a:gd name="T67" fmla="*/ 34 h 132"/>
                  <a:gd name="T68" fmla="*/ 29 w 252"/>
                  <a:gd name="T69" fmla="*/ 23 h 132"/>
                  <a:gd name="T70" fmla="*/ 38 w 252"/>
                  <a:gd name="T71" fmla="*/ 21 h 132"/>
                  <a:gd name="T72" fmla="*/ 68 w 252"/>
                  <a:gd name="T73" fmla="*/ 21 h 132"/>
                  <a:gd name="T74" fmla="*/ 89 w 252"/>
                  <a:gd name="T75" fmla="*/ 7 h 132"/>
                  <a:gd name="T76" fmla="*/ 128 w 252"/>
                  <a:gd name="T77" fmla="*/ 4 h 132"/>
                  <a:gd name="T78" fmla="*/ 143 w 252"/>
                  <a:gd name="T79" fmla="*/ 5 h 132"/>
                  <a:gd name="T80" fmla="*/ 160 w 252"/>
                  <a:gd name="T81" fmla="*/ 2 h 132"/>
                  <a:gd name="T82" fmla="*/ 206 w 252"/>
                  <a:gd name="T83" fmla="*/ 7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52" h="132">
                    <a:moveTo>
                      <a:pt x="206" y="7"/>
                    </a:moveTo>
                    <a:cubicBezTo>
                      <a:pt x="204" y="9"/>
                      <a:pt x="203" y="10"/>
                      <a:pt x="201" y="10"/>
                    </a:cubicBezTo>
                    <a:cubicBezTo>
                      <a:pt x="223" y="4"/>
                      <a:pt x="223" y="4"/>
                      <a:pt x="223" y="4"/>
                    </a:cubicBezTo>
                    <a:cubicBezTo>
                      <a:pt x="225" y="5"/>
                      <a:pt x="227" y="5"/>
                      <a:pt x="229" y="6"/>
                    </a:cubicBezTo>
                    <a:cubicBezTo>
                      <a:pt x="232" y="7"/>
                      <a:pt x="232" y="9"/>
                      <a:pt x="234" y="11"/>
                    </a:cubicBezTo>
                    <a:cubicBezTo>
                      <a:pt x="237" y="14"/>
                      <a:pt x="252" y="13"/>
                      <a:pt x="252" y="18"/>
                    </a:cubicBezTo>
                    <a:cubicBezTo>
                      <a:pt x="252" y="22"/>
                      <a:pt x="247" y="21"/>
                      <a:pt x="245" y="22"/>
                    </a:cubicBezTo>
                    <a:cubicBezTo>
                      <a:pt x="234" y="31"/>
                      <a:pt x="219" y="26"/>
                      <a:pt x="204" y="33"/>
                    </a:cubicBezTo>
                    <a:cubicBezTo>
                      <a:pt x="207" y="36"/>
                      <a:pt x="219" y="34"/>
                      <a:pt x="226" y="34"/>
                    </a:cubicBezTo>
                    <a:cubicBezTo>
                      <a:pt x="219" y="41"/>
                      <a:pt x="203" y="45"/>
                      <a:pt x="193" y="48"/>
                    </a:cubicBezTo>
                    <a:cubicBezTo>
                      <a:pt x="181" y="52"/>
                      <a:pt x="175" y="63"/>
                      <a:pt x="166" y="70"/>
                    </a:cubicBezTo>
                    <a:cubicBezTo>
                      <a:pt x="162" y="73"/>
                      <a:pt x="156" y="69"/>
                      <a:pt x="151" y="71"/>
                    </a:cubicBezTo>
                    <a:cubicBezTo>
                      <a:pt x="145" y="73"/>
                      <a:pt x="138" y="73"/>
                      <a:pt x="133" y="77"/>
                    </a:cubicBezTo>
                    <a:cubicBezTo>
                      <a:pt x="141" y="77"/>
                      <a:pt x="141" y="77"/>
                      <a:pt x="141" y="77"/>
                    </a:cubicBezTo>
                    <a:cubicBezTo>
                      <a:pt x="142" y="83"/>
                      <a:pt x="138" y="83"/>
                      <a:pt x="133" y="82"/>
                    </a:cubicBezTo>
                    <a:cubicBezTo>
                      <a:pt x="136" y="84"/>
                      <a:pt x="139" y="85"/>
                      <a:pt x="141" y="89"/>
                    </a:cubicBezTo>
                    <a:cubicBezTo>
                      <a:pt x="135" y="92"/>
                      <a:pt x="133" y="99"/>
                      <a:pt x="128" y="102"/>
                    </a:cubicBezTo>
                    <a:cubicBezTo>
                      <a:pt x="116" y="102"/>
                      <a:pt x="116" y="102"/>
                      <a:pt x="114" y="102"/>
                    </a:cubicBezTo>
                    <a:cubicBezTo>
                      <a:pt x="114" y="104"/>
                      <a:pt x="116" y="105"/>
                      <a:pt x="116" y="106"/>
                    </a:cubicBezTo>
                    <a:cubicBezTo>
                      <a:pt x="116" y="116"/>
                      <a:pt x="104" y="110"/>
                      <a:pt x="104" y="120"/>
                    </a:cubicBezTo>
                    <a:cubicBezTo>
                      <a:pt x="108" y="120"/>
                      <a:pt x="109" y="120"/>
                      <a:pt x="111" y="120"/>
                    </a:cubicBezTo>
                    <a:cubicBezTo>
                      <a:pt x="112" y="120"/>
                      <a:pt x="115" y="120"/>
                      <a:pt x="115" y="122"/>
                    </a:cubicBezTo>
                    <a:cubicBezTo>
                      <a:pt x="115" y="127"/>
                      <a:pt x="99" y="132"/>
                      <a:pt x="92" y="132"/>
                    </a:cubicBezTo>
                    <a:cubicBezTo>
                      <a:pt x="86" y="132"/>
                      <a:pt x="89" y="128"/>
                      <a:pt x="83" y="128"/>
                    </a:cubicBezTo>
                    <a:cubicBezTo>
                      <a:pt x="75" y="128"/>
                      <a:pt x="68" y="128"/>
                      <a:pt x="61" y="128"/>
                    </a:cubicBezTo>
                    <a:cubicBezTo>
                      <a:pt x="59" y="128"/>
                      <a:pt x="57" y="131"/>
                      <a:pt x="53" y="131"/>
                    </a:cubicBezTo>
                    <a:cubicBezTo>
                      <a:pt x="43" y="131"/>
                      <a:pt x="35" y="128"/>
                      <a:pt x="25" y="125"/>
                    </a:cubicBezTo>
                    <a:cubicBezTo>
                      <a:pt x="25" y="127"/>
                      <a:pt x="23" y="128"/>
                      <a:pt x="22" y="128"/>
                    </a:cubicBezTo>
                    <a:cubicBezTo>
                      <a:pt x="20" y="128"/>
                      <a:pt x="19" y="127"/>
                      <a:pt x="19" y="126"/>
                    </a:cubicBezTo>
                    <a:cubicBezTo>
                      <a:pt x="19" y="114"/>
                      <a:pt x="34" y="118"/>
                      <a:pt x="40" y="114"/>
                    </a:cubicBezTo>
                    <a:cubicBezTo>
                      <a:pt x="37" y="112"/>
                      <a:pt x="31" y="111"/>
                      <a:pt x="31" y="106"/>
                    </a:cubicBezTo>
                    <a:cubicBezTo>
                      <a:pt x="31" y="102"/>
                      <a:pt x="35" y="103"/>
                      <a:pt x="38" y="103"/>
                    </a:cubicBezTo>
                    <a:cubicBezTo>
                      <a:pt x="47" y="103"/>
                      <a:pt x="50" y="108"/>
                      <a:pt x="56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57" y="107"/>
                      <a:pt x="48" y="103"/>
                      <a:pt x="48" y="96"/>
                    </a:cubicBezTo>
                    <a:cubicBezTo>
                      <a:pt x="44" y="96"/>
                      <a:pt x="44" y="96"/>
                      <a:pt x="44" y="96"/>
                    </a:cubicBezTo>
                    <a:cubicBezTo>
                      <a:pt x="42" y="97"/>
                      <a:pt x="42" y="97"/>
                      <a:pt x="41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9" y="90"/>
                      <a:pt x="41" y="87"/>
                      <a:pt x="45" y="85"/>
                    </a:cubicBezTo>
                    <a:cubicBezTo>
                      <a:pt x="52" y="83"/>
                      <a:pt x="61" y="86"/>
                      <a:pt x="61" y="78"/>
                    </a:cubicBezTo>
                    <a:cubicBezTo>
                      <a:pt x="61" y="69"/>
                      <a:pt x="41" y="69"/>
                      <a:pt x="41" y="63"/>
                    </a:cubicBezTo>
                    <a:cubicBezTo>
                      <a:pt x="41" y="61"/>
                      <a:pt x="46" y="61"/>
                      <a:pt x="48" y="61"/>
                    </a:cubicBezTo>
                    <a:cubicBezTo>
                      <a:pt x="45" y="61"/>
                      <a:pt x="45" y="60"/>
                      <a:pt x="44" y="58"/>
                    </a:cubicBezTo>
                    <a:cubicBezTo>
                      <a:pt x="46" y="57"/>
                      <a:pt x="47" y="58"/>
                      <a:pt x="48" y="58"/>
                    </a:cubicBezTo>
                    <a:cubicBezTo>
                      <a:pt x="52" y="58"/>
                      <a:pt x="58" y="56"/>
                      <a:pt x="64" y="58"/>
                    </a:cubicBezTo>
                    <a:cubicBezTo>
                      <a:pt x="71" y="61"/>
                      <a:pt x="73" y="69"/>
                      <a:pt x="81" y="68"/>
                    </a:cubicBezTo>
                    <a:cubicBezTo>
                      <a:pt x="80" y="67"/>
                      <a:pt x="71" y="61"/>
                      <a:pt x="71" y="59"/>
                    </a:cubicBezTo>
                    <a:cubicBezTo>
                      <a:pt x="71" y="58"/>
                      <a:pt x="72" y="57"/>
                      <a:pt x="73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3" y="54"/>
                      <a:pt x="97" y="52"/>
                      <a:pt x="101" y="48"/>
                    </a:cubicBezTo>
                    <a:cubicBezTo>
                      <a:pt x="97" y="48"/>
                      <a:pt x="97" y="48"/>
                      <a:pt x="97" y="48"/>
                    </a:cubicBezTo>
                    <a:cubicBezTo>
                      <a:pt x="91" y="53"/>
                      <a:pt x="84" y="55"/>
                      <a:pt x="75" y="55"/>
                    </a:cubicBezTo>
                    <a:cubicBezTo>
                      <a:pt x="70" y="55"/>
                      <a:pt x="68" y="52"/>
                      <a:pt x="65" y="52"/>
                    </a:cubicBezTo>
                    <a:cubicBezTo>
                      <a:pt x="63" y="52"/>
                      <a:pt x="62" y="55"/>
                      <a:pt x="59" y="55"/>
                    </a:cubicBezTo>
                    <a:cubicBezTo>
                      <a:pt x="54" y="55"/>
                      <a:pt x="46" y="53"/>
                      <a:pt x="48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2" y="51"/>
                      <a:pt x="40" y="52"/>
                      <a:pt x="38" y="52"/>
                    </a:cubicBezTo>
                    <a:cubicBezTo>
                      <a:pt x="32" y="52"/>
                      <a:pt x="24" y="49"/>
                      <a:pt x="22" y="46"/>
                    </a:cubicBezTo>
                    <a:cubicBezTo>
                      <a:pt x="24" y="45"/>
                      <a:pt x="26" y="44"/>
                      <a:pt x="30" y="43"/>
                    </a:cubicBezTo>
                    <a:cubicBezTo>
                      <a:pt x="24" y="43"/>
                      <a:pt x="19" y="43"/>
                      <a:pt x="16" y="43"/>
                    </a:cubicBezTo>
                    <a:cubicBezTo>
                      <a:pt x="19" y="36"/>
                      <a:pt x="27" y="37"/>
                      <a:pt x="34" y="34"/>
                    </a:cubicBezTo>
                    <a:cubicBezTo>
                      <a:pt x="31" y="34"/>
                      <a:pt x="31" y="34"/>
                      <a:pt x="28" y="34"/>
                    </a:cubicBezTo>
                    <a:cubicBezTo>
                      <a:pt x="23" y="34"/>
                      <a:pt x="22" y="39"/>
                      <a:pt x="17" y="39"/>
                    </a:cubicBezTo>
                    <a:cubicBezTo>
                      <a:pt x="15" y="39"/>
                      <a:pt x="12" y="37"/>
                      <a:pt x="12" y="37"/>
                    </a:cubicBezTo>
                    <a:cubicBezTo>
                      <a:pt x="15" y="34"/>
                      <a:pt x="16" y="33"/>
                      <a:pt x="20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9" y="32"/>
                      <a:pt x="8" y="33"/>
                      <a:pt x="7" y="34"/>
                    </a:cubicBezTo>
                    <a:cubicBezTo>
                      <a:pt x="6" y="34"/>
                      <a:pt x="2" y="34"/>
                      <a:pt x="0" y="34"/>
                    </a:cubicBezTo>
                    <a:cubicBezTo>
                      <a:pt x="2" y="27"/>
                      <a:pt x="21" y="23"/>
                      <a:pt x="29" y="23"/>
                    </a:cubicBezTo>
                    <a:cubicBezTo>
                      <a:pt x="33" y="23"/>
                      <a:pt x="35" y="23"/>
                      <a:pt x="35" y="23"/>
                    </a:cubicBezTo>
                    <a:cubicBezTo>
                      <a:pt x="37" y="23"/>
                      <a:pt x="38" y="22"/>
                      <a:pt x="38" y="21"/>
                    </a:cubicBezTo>
                    <a:cubicBezTo>
                      <a:pt x="47" y="21"/>
                      <a:pt x="43" y="15"/>
                      <a:pt x="49" y="15"/>
                    </a:cubicBezTo>
                    <a:cubicBezTo>
                      <a:pt x="55" y="15"/>
                      <a:pt x="66" y="20"/>
                      <a:pt x="68" y="21"/>
                    </a:cubicBezTo>
                    <a:cubicBezTo>
                      <a:pt x="71" y="14"/>
                      <a:pt x="75" y="8"/>
                      <a:pt x="83" y="8"/>
                    </a:cubicBezTo>
                    <a:cubicBezTo>
                      <a:pt x="88" y="8"/>
                      <a:pt x="85" y="11"/>
                      <a:pt x="89" y="7"/>
                    </a:cubicBezTo>
                    <a:cubicBezTo>
                      <a:pt x="90" y="5"/>
                      <a:pt x="92" y="4"/>
                      <a:pt x="95" y="4"/>
                    </a:cubicBezTo>
                    <a:cubicBezTo>
                      <a:pt x="110" y="4"/>
                      <a:pt x="113" y="4"/>
                      <a:pt x="128" y="4"/>
                    </a:cubicBezTo>
                    <a:cubicBezTo>
                      <a:pt x="129" y="3"/>
                      <a:pt x="130" y="2"/>
                      <a:pt x="132" y="2"/>
                    </a:cubicBezTo>
                    <a:cubicBezTo>
                      <a:pt x="137" y="2"/>
                      <a:pt x="138" y="5"/>
                      <a:pt x="143" y="5"/>
                    </a:cubicBezTo>
                    <a:cubicBezTo>
                      <a:pt x="147" y="5"/>
                      <a:pt x="148" y="0"/>
                      <a:pt x="152" y="0"/>
                    </a:cubicBezTo>
                    <a:cubicBezTo>
                      <a:pt x="156" y="0"/>
                      <a:pt x="158" y="2"/>
                      <a:pt x="160" y="2"/>
                    </a:cubicBezTo>
                    <a:cubicBezTo>
                      <a:pt x="164" y="2"/>
                      <a:pt x="165" y="2"/>
                      <a:pt x="168" y="2"/>
                    </a:cubicBezTo>
                    <a:cubicBezTo>
                      <a:pt x="175" y="2"/>
                      <a:pt x="200" y="1"/>
                      <a:pt x="20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140">
                <a:extLst>
                  <a:ext uri="{FF2B5EF4-FFF2-40B4-BE49-F238E27FC236}">
                    <a16:creationId xmlns:a16="http://schemas.microsoft.com/office/drawing/2014/main" id="{D3A704C6-DD21-4DAC-A2B2-D656B45C5192}"/>
                  </a:ext>
                </a:extLst>
              </p:cNvPr>
              <p:cNvSpPr/>
              <p:nvPr/>
            </p:nvSpPr>
            <p:spPr bwMode="auto">
              <a:xfrm>
                <a:off x="2930344" y="809242"/>
                <a:ext cx="1203265" cy="915770"/>
              </a:xfrm>
              <a:custGeom>
                <a:avLst/>
                <a:gdLst>
                  <a:gd name="T0" fmla="*/ 183 w 492"/>
                  <a:gd name="T1" fmla="*/ 242 h 374"/>
                  <a:gd name="T2" fmla="*/ 174 w 492"/>
                  <a:gd name="T3" fmla="*/ 234 h 374"/>
                  <a:gd name="T4" fmla="*/ 149 w 492"/>
                  <a:gd name="T5" fmla="*/ 218 h 374"/>
                  <a:gd name="T6" fmla="*/ 140 w 492"/>
                  <a:gd name="T7" fmla="*/ 196 h 374"/>
                  <a:gd name="T8" fmla="*/ 71 w 492"/>
                  <a:gd name="T9" fmla="*/ 142 h 374"/>
                  <a:gd name="T10" fmla="*/ 48 w 492"/>
                  <a:gd name="T11" fmla="*/ 145 h 374"/>
                  <a:gd name="T12" fmla="*/ 28 w 492"/>
                  <a:gd name="T13" fmla="*/ 141 h 374"/>
                  <a:gd name="T14" fmla="*/ 12 w 492"/>
                  <a:gd name="T15" fmla="*/ 131 h 374"/>
                  <a:gd name="T16" fmla="*/ 33 w 492"/>
                  <a:gd name="T17" fmla="*/ 123 h 374"/>
                  <a:gd name="T18" fmla="*/ 42 w 492"/>
                  <a:gd name="T19" fmla="*/ 117 h 374"/>
                  <a:gd name="T20" fmla="*/ 0 w 492"/>
                  <a:gd name="T21" fmla="*/ 108 h 374"/>
                  <a:gd name="T22" fmla="*/ 55 w 492"/>
                  <a:gd name="T23" fmla="*/ 91 h 374"/>
                  <a:gd name="T24" fmla="*/ 47 w 492"/>
                  <a:gd name="T25" fmla="*/ 66 h 374"/>
                  <a:gd name="T26" fmla="*/ 94 w 492"/>
                  <a:gd name="T27" fmla="*/ 38 h 374"/>
                  <a:gd name="T28" fmla="*/ 154 w 492"/>
                  <a:gd name="T29" fmla="*/ 36 h 374"/>
                  <a:gd name="T30" fmla="*/ 170 w 492"/>
                  <a:gd name="T31" fmla="*/ 34 h 374"/>
                  <a:gd name="T32" fmla="*/ 179 w 492"/>
                  <a:gd name="T33" fmla="*/ 24 h 374"/>
                  <a:gd name="T34" fmla="*/ 201 w 492"/>
                  <a:gd name="T35" fmla="*/ 23 h 374"/>
                  <a:gd name="T36" fmla="*/ 231 w 492"/>
                  <a:gd name="T37" fmla="*/ 9 h 374"/>
                  <a:gd name="T38" fmla="*/ 255 w 492"/>
                  <a:gd name="T39" fmla="*/ 8 h 374"/>
                  <a:gd name="T40" fmla="*/ 348 w 492"/>
                  <a:gd name="T41" fmla="*/ 0 h 374"/>
                  <a:gd name="T42" fmla="*/ 387 w 492"/>
                  <a:gd name="T43" fmla="*/ 31 h 374"/>
                  <a:gd name="T44" fmla="*/ 371 w 492"/>
                  <a:gd name="T45" fmla="*/ 49 h 374"/>
                  <a:gd name="T46" fmla="*/ 393 w 492"/>
                  <a:gd name="T47" fmla="*/ 66 h 374"/>
                  <a:gd name="T48" fmla="*/ 445 w 492"/>
                  <a:gd name="T49" fmla="*/ 42 h 374"/>
                  <a:gd name="T50" fmla="*/ 475 w 492"/>
                  <a:gd name="T51" fmla="*/ 33 h 374"/>
                  <a:gd name="T52" fmla="*/ 457 w 492"/>
                  <a:gd name="T53" fmla="*/ 61 h 374"/>
                  <a:gd name="T54" fmla="*/ 450 w 492"/>
                  <a:gd name="T55" fmla="*/ 74 h 374"/>
                  <a:gd name="T56" fmla="*/ 426 w 492"/>
                  <a:gd name="T57" fmla="*/ 97 h 374"/>
                  <a:gd name="T58" fmla="*/ 441 w 492"/>
                  <a:gd name="T59" fmla="*/ 115 h 374"/>
                  <a:gd name="T60" fmla="*/ 428 w 492"/>
                  <a:gd name="T61" fmla="*/ 131 h 374"/>
                  <a:gd name="T62" fmla="*/ 436 w 492"/>
                  <a:gd name="T63" fmla="*/ 153 h 374"/>
                  <a:gd name="T64" fmla="*/ 438 w 492"/>
                  <a:gd name="T65" fmla="*/ 169 h 374"/>
                  <a:gd name="T66" fmla="*/ 412 w 492"/>
                  <a:gd name="T67" fmla="*/ 192 h 374"/>
                  <a:gd name="T68" fmla="*/ 415 w 492"/>
                  <a:gd name="T69" fmla="*/ 198 h 374"/>
                  <a:gd name="T70" fmla="*/ 391 w 492"/>
                  <a:gd name="T71" fmla="*/ 193 h 374"/>
                  <a:gd name="T72" fmla="*/ 412 w 492"/>
                  <a:gd name="T73" fmla="*/ 232 h 374"/>
                  <a:gd name="T74" fmla="*/ 388 w 492"/>
                  <a:gd name="T75" fmla="*/ 225 h 374"/>
                  <a:gd name="T76" fmla="*/ 401 w 492"/>
                  <a:gd name="T77" fmla="*/ 244 h 374"/>
                  <a:gd name="T78" fmla="*/ 338 w 492"/>
                  <a:gd name="T79" fmla="*/ 265 h 374"/>
                  <a:gd name="T80" fmla="*/ 315 w 492"/>
                  <a:gd name="T81" fmla="*/ 289 h 374"/>
                  <a:gd name="T82" fmla="*/ 289 w 492"/>
                  <a:gd name="T83" fmla="*/ 292 h 374"/>
                  <a:gd name="T84" fmla="*/ 262 w 492"/>
                  <a:gd name="T85" fmla="*/ 315 h 374"/>
                  <a:gd name="T86" fmla="*/ 250 w 492"/>
                  <a:gd name="T87" fmla="*/ 340 h 374"/>
                  <a:gd name="T88" fmla="*/ 236 w 492"/>
                  <a:gd name="T89" fmla="*/ 371 h 374"/>
                  <a:gd name="T90" fmla="*/ 204 w 492"/>
                  <a:gd name="T91" fmla="*/ 364 h 374"/>
                  <a:gd name="T92" fmla="*/ 176 w 492"/>
                  <a:gd name="T93" fmla="*/ 324 h 374"/>
                  <a:gd name="T94" fmla="*/ 167 w 492"/>
                  <a:gd name="T95" fmla="*/ 308 h 374"/>
                  <a:gd name="T96" fmla="*/ 154 w 492"/>
                  <a:gd name="T97" fmla="*/ 285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92" h="374">
                    <a:moveTo>
                      <a:pt x="166" y="262"/>
                    </a:moveTo>
                    <a:cubicBezTo>
                      <a:pt x="170" y="260"/>
                      <a:pt x="170" y="260"/>
                      <a:pt x="174" y="261"/>
                    </a:cubicBezTo>
                    <a:cubicBezTo>
                      <a:pt x="176" y="253"/>
                      <a:pt x="180" y="250"/>
                      <a:pt x="183" y="242"/>
                    </a:cubicBezTo>
                    <a:cubicBezTo>
                      <a:pt x="174" y="239"/>
                      <a:pt x="153" y="238"/>
                      <a:pt x="152" y="229"/>
                    </a:cubicBezTo>
                    <a:cubicBezTo>
                      <a:pt x="154" y="228"/>
                      <a:pt x="154" y="229"/>
                      <a:pt x="157" y="229"/>
                    </a:cubicBezTo>
                    <a:cubicBezTo>
                      <a:pt x="163" y="229"/>
                      <a:pt x="167" y="234"/>
                      <a:pt x="174" y="234"/>
                    </a:cubicBezTo>
                    <a:cubicBezTo>
                      <a:pt x="177" y="234"/>
                      <a:pt x="177" y="231"/>
                      <a:pt x="177" y="229"/>
                    </a:cubicBezTo>
                    <a:cubicBezTo>
                      <a:pt x="168" y="227"/>
                      <a:pt x="165" y="213"/>
                      <a:pt x="156" y="213"/>
                    </a:cubicBezTo>
                    <a:cubicBezTo>
                      <a:pt x="153" y="213"/>
                      <a:pt x="152" y="218"/>
                      <a:pt x="149" y="218"/>
                    </a:cubicBezTo>
                    <a:cubicBezTo>
                      <a:pt x="144" y="218"/>
                      <a:pt x="141" y="217"/>
                      <a:pt x="141" y="213"/>
                    </a:cubicBezTo>
                    <a:cubicBezTo>
                      <a:pt x="141" y="207"/>
                      <a:pt x="147" y="207"/>
                      <a:pt x="147" y="201"/>
                    </a:cubicBezTo>
                    <a:cubicBezTo>
                      <a:pt x="147" y="196"/>
                      <a:pt x="143" y="196"/>
                      <a:pt x="140" y="196"/>
                    </a:cubicBezTo>
                    <a:cubicBezTo>
                      <a:pt x="140" y="192"/>
                      <a:pt x="140" y="192"/>
                      <a:pt x="140" y="192"/>
                    </a:cubicBezTo>
                    <a:cubicBezTo>
                      <a:pt x="132" y="167"/>
                      <a:pt x="112" y="142"/>
                      <a:pt x="80" y="142"/>
                    </a:cubicBezTo>
                    <a:cubicBezTo>
                      <a:pt x="75" y="142"/>
                      <a:pt x="74" y="142"/>
                      <a:pt x="71" y="142"/>
                    </a:cubicBezTo>
                    <a:cubicBezTo>
                      <a:pt x="67" y="142"/>
                      <a:pt x="66" y="146"/>
                      <a:pt x="62" y="146"/>
                    </a:cubicBezTo>
                    <a:cubicBezTo>
                      <a:pt x="59" y="146"/>
                      <a:pt x="57" y="143"/>
                      <a:pt x="53" y="143"/>
                    </a:cubicBezTo>
                    <a:cubicBezTo>
                      <a:pt x="50" y="143"/>
                      <a:pt x="49" y="144"/>
                      <a:pt x="48" y="145"/>
                    </a:cubicBezTo>
                    <a:cubicBezTo>
                      <a:pt x="49" y="145"/>
                      <a:pt x="50" y="147"/>
                      <a:pt x="51" y="147"/>
                    </a:cubicBezTo>
                    <a:cubicBezTo>
                      <a:pt x="49" y="149"/>
                      <a:pt x="49" y="148"/>
                      <a:pt x="47" y="148"/>
                    </a:cubicBezTo>
                    <a:cubicBezTo>
                      <a:pt x="41" y="148"/>
                      <a:pt x="32" y="145"/>
                      <a:pt x="28" y="141"/>
                    </a:cubicBezTo>
                    <a:cubicBezTo>
                      <a:pt x="31" y="139"/>
                      <a:pt x="33" y="139"/>
                      <a:pt x="34" y="136"/>
                    </a:cubicBezTo>
                    <a:cubicBezTo>
                      <a:pt x="29" y="134"/>
                      <a:pt x="26" y="131"/>
                      <a:pt x="22" y="131"/>
                    </a:cubicBezTo>
                    <a:cubicBezTo>
                      <a:pt x="16" y="131"/>
                      <a:pt x="18" y="133"/>
                      <a:pt x="12" y="131"/>
                    </a:cubicBezTo>
                    <a:cubicBezTo>
                      <a:pt x="13" y="127"/>
                      <a:pt x="19" y="126"/>
                      <a:pt x="21" y="126"/>
                    </a:cubicBezTo>
                    <a:cubicBezTo>
                      <a:pt x="24" y="126"/>
                      <a:pt x="26" y="126"/>
                      <a:pt x="28" y="126"/>
                    </a:cubicBezTo>
                    <a:cubicBezTo>
                      <a:pt x="31" y="126"/>
                      <a:pt x="32" y="125"/>
                      <a:pt x="33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53" y="121"/>
                      <a:pt x="53" y="120"/>
                      <a:pt x="53" y="117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41" y="118"/>
                      <a:pt x="40" y="120"/>
                      <a:pt x="39" y="120"/>
                    </a:cubicBezTo>
                    <a:cubicBezTo>
                      <a:pt x="34" y="120"/>
                      <a:pt x="33" y="120"/>
                      <a:pt x="29" y="120"/>
                    </a:cubicBezTo>
                    <a:cubicBezTo>
                      <a:pt x="28" y="120"/>
                      <a:pt x="0" y="112"/>
                      <a:pt x="0" y="108"/>
                    </a:cubicBezTo>
                    <a:cubicBezTo>
                      <a:pt x="0" y="99"/>
                      <a:pt x="10" y="102"/>
                      <a:pt x="17" y="100"/>
                    </a:cubicBezTo>
                    <a:cubicBezTo>
                      <a:pt x="22" y="98"/>
                      <a:pt x="25" y="95"/>
                      <a:pt x="30" y="93"/>
                    </a:cubicBezTo>
                    <a:cubicBezTo>
                      <a:pt x="38" y="91"/>
                      <a:pt x="49" y="95"/>
                      <a:pt x="55" y="91"/>
                    </a:cubicBezTo>
                    <a:cubicBezTo>
                      <a:pt x="59" y="88"/>
                      <a:pt x="63" y="83"/>
                      <a:pt x="63" y="76"/>
                    </a:cubicBezTo>
                    <a:cubicBezTo>
                      <a:pt x="57" y="75"/>
                      <a:pt x="41" y="76"/>
                      <a:pt x="41" y="70"/>
                    </a:cubicBezTo>
                    <a:cubicBezTo>
                      <a:pt x="41" y="68"/>
                      <a:pt x="45" y="66"/>
                      <a:pt x="47" y="66"/>
                    </a:cubicBezTo>
                    <a:cubicBezTo>
                      <a:pt x="57" y="63"/>
                      <a:pt x="69" y="56"/>
                      <a:pt x="75" y="50"/>
                    </a:cubicBezTo>
                    <a:cubicBezTo>
                      <a:pt x="78" y="52"/>
                      <a:pt x="80" y="52"/>
                      <a:pt x="83" y="52"/>
                    </a:cubicBezTo>
                    <a:cubicBezTo>
                      <a:pt x="93" y="52"/>
                      <a:pt x="85" y="39"/>
                      <a:pt x="94" y="38"/>
                    </a:cubicBezTo>
                    <a:cubicBezTo>
                      <a:pt x="106" y="37"/>
                      <a:pt x="110" y="34"/>
                      <a:pt x="121" y="34"/>
                    </a:cubicBezTo>
                    <a:cubicBezTo>
                      <a:pt x="129" y="32"/>
                      <a:pt x="135" y="27"/>
                      <a:pt x="142" y="27"/>
                    </a:cubicBezTo>
                    <a:cubicBezTo>
                      <a:pt x="148" y="27"/>
                      <a:pt x="149" y="36"/>
                      <a:pt x="154" y="36"/>
                    </a:cubicBezTo>
                    <a:cubicBezTo>
                      <a:pt x="154" y="34"/>
                      <a:pt x="153" y="32"/>
                      <a:pt x="153" y="30"/>
                    </a:cubicBezTo>
                    <a:cubicBezTo>
                      <a:pt x="156" y="27"/>
                      <a:pt x="156" y="27"/>
                      <a:pt x="156" y="27"/>
                    </a:cubicBezTo>
                    <a:cubicBezTo>
                      <a:pt x="159" y="33"/>
                      <a:pt x="164" y="32"/>
                      <a:pt x="170" y="34"/>
                    </a:cubicBezTo>
                    <a:cubicBezTo>
                      <a:pt x="171" y="34"/>
                      <a:pt x="174" y="34"/>
                      <a:pt x="174" y="34"/>
                    </a:cubicBezTo>
                    <a:cubicBezTo>
                      <a:pt x="173" y="32"/>
                      <a:pt x="172" y="30"/>
                      <a:pt x="172" y="28"/>
                    </a:cubicBezTo>
                    <a:cubicBezTo>
                      <a:pt x="172" y="25"/>
                      <a:pt x="176" y="24"/>
                      <a:pt x="179" y="24"/>
                    </a:cubicBezTo>
                    <a:cubicBezTo>
                      <a:pt x="191" y="24"/>
                      <a:pt x="197" y="31"/>
                      <a:pt x="205" y="34"/>
                    </a:cubicBezTo>
                    <a:cubicBezTo>
                      <a:pt x="218" y="34"/>
                      <a:pt x="218" y="34"/>
                      <a:pt x="218" y="34"/>
                    </a:cubicBezTo>
                    <a:cubicBezTo>
                      <a:pt x="213" y="32"/>
                      <a:pt x="201" y="28"/>
                      <a:pt x="201" y="23"/>
                    </a:cubicBezTo>
                    <a:cubicBezTo>
                      <a:pt x="201" y="19"/>
                      <a:pt x="210" y="20"/>
                      <a:pt x="213" y="19"/>
                    </a:cubicBezTo>
                    <a:cubicBezTo>
                      <a:pt x="211" y="17"/>
                      <a:pt x="208" y="17"/>
                      <a:pt x="207" y="15"/>
                    </a:cubicBezTo>
                    <a:cubicBezTo>
                      <a:pt x="215" y="11"/>
                      <a:pt x="222" y="9"/>
                      <a:pt x="231" y="9"/>
                    </a:cubicBezTo>
                    <a:cubicBezTo>
                      <a:pt x="238" y="9"/>
                      <a:pt x="243" y="9"/>
                      <a:pt x="249" y="11"/>
                    </a:cubicBezTo>
                    <a:cubicBezTo>
                      <a:pt x="255" y="11"/>
                      <a:pt x="255" y="11"/>
                      <a:pt x="255" y="11"/>
                    </a:cubicBezTo>
                    <a:cubicBezTo>
                      <a:pt x="255" y="8"/>
                      <a:pt x="255" y="8"/>
                      <a:pt x="255" y="8"/>
                    </a:cubicBezTo>
                    <a:cubicBezTo>
                      <a:pt x="259" y="7"/>
                      <a:pt x="262" y="8"/>
                      <a:pt x="266" y="8"/>
                    </a:cubicBezTo>
                    <a:cubicBezTo>
                      <a:pt x="280" y="8"/>
                      <a:pt x="291" y="0"/>
                      <a:pt x="306" y="0"/>
                    </a:cubicBezTo>
                    <a:cubicBezTo>
                      <a:pt x="322" y="0"/>
                      <a:pt x="333" y="0"/>
                      <a:pt x="348" y="0"/>
                    </a:cubicBezTo>
                    <a:cubicBezTo>
                      <a:pt x="364" y="0"/>
                      <a:pt x="377" y="11"/>
                      <a:pt x="391" y="17"/>
                    </a:cubicBezTo>
                    <a:cubicBezTo>
                      <a:pt x="398" y="20"/>
                      <a:pt x="408" y="18"/>
                      <a:pt x="416" y="19"/>
                    </a:cubicBezTo>
                    <a:cubicBezTo>
                      <a:pt x="414" y="29"/>
                      <a:pt x="395" y="28"/>
                      <a:pt x="387" y="31"/>
                    </a:cubicBezTo>
                    <a:cubicBezTo>
                      <a:pt x="324" y="34"/>
                      <a:pt x="324" y="34"/>
                      <a:pt x="324" y="34"/>
                    </a:cubicBezTo>
                    <a:cubicBezTo>
                      <a:pt x="329" y="38"/>
                      <a:pt x="377" y="32"/>
                      <a:pt x="382" y="34"/>
                    </a:cubicBezTo>
                    <a:cubicBezTo>
                      <a:pt x="381" y="37"/>
                      <a:pt x="369" y="49"/>
                      <a:pt x="371" y="49"/>
                    </a:cubicBezTo>
                    <a:cubicBezTo>
                      <a:pt x="378" y="49"/>
                      <a:pt x="395" y="32"/>
                      <a:pt x="405" y="32"/>
                    </a:cubicBezTo>
                    <a:cubicBezTo>
                      <a:pt x="410" y="32"/>
                      <a:pt x="412" y="37"/>
                      <a:pt x="412" y="41"/>
                    </a:cubicBezTo>
                    <a:cubicBezTo>
                      <a:pt x="412" y="44"/>
                      <a:pt x="394" y="63"/>
                      <a:pt x="393" y="66"/>
                    </a:cubicBezTo>
                    <a:cubicBezTo>
                      <a:pt x="400" y="64"/>
                      <a:pt x="415" y="45"/>
                      <a:pt x="419" y="42"/>
                    </a:cubicBezTo>
                    <a:cubicBezTo>
                      <a:pt x="427" y="42"/>
                      <a:pt x="439" y="42"/>
                      <a:pt x="439" y="42"/>
                    </a:cubicBezTo>
                    <a:cubicBezTo>
                      <a:pt x="439" y="42"/>
                      <a:pt x="444" y="43"/>
                      <a:pt x="445" y="42"/>
                    </a:cubicBezTo>
                    <a:cubicBezTo>
                      <a:pt x="450" y="40"/>
                      <a:pt x="451" y="39"/>
                      <a:pt x="456" y="37"/>
                    </a:cubicBezTo>
                    <a:cubicBezTo>
                      <a:pt x="470" y="37"/>
                      <a:pt x="470" y="37"/>
                      <a:pt x="470" y="37"/>
                    </a:cubicBezTo>
                    <a:cubicBezTo>
                      <a:pt x="470" y="33"/>
                      <a:pt x="472" y="33"/>
                      <a:pt x="475" y="33"/>
                    </a:cubicBezTo>
                    <a:cubicBezTo>
                      <a:pt x="479" y="33"/>
                      <a:pt x="492" y="39"/>
                      <a:pt x="492" y="43"/>
                    </a:cubicBezTo>
                    <a:cubicBezTo>
                      <a:pt x="492" y="46"/>
                      <a:pt x="487" y="49"/>
                      <a:pt x="485" y="50"/>
                    </a:cubicBezTo>
                    <a:cubicBezTo>
                      <a:pt x="476" y="53"/>
                      <a:pt x="470" y="61"/>
                      <a:pt x="457" y="61"/>
                    </a:cubicBezTo>
                    <a:cubicBezTo>
                      <a:pt x="460" y="63"/>
                      <a:pt x="461" y="63"/>
                      <a:pt x="463" y="61"/>
                    </a:cubicBezTo>
                    <a:cubicBezTo>
                      <a:pt x="463" y="69"/>
                      <a:pt x="455" y="69"/>
                      <a:pt x="450" y="70"/>
                    </a:cubicBezTo>
                    <a:cubicBezTo>
                      <a:pt x="452" y="74"/>
                      <a:pt x="450" y="71"/>
                      <a:pt x="450" y="74"/>
                    </a:cubicBezTo>
                    <a:cubicBezTo>
                      <a:pt x="450" y="79"/>
                      <a:pt x="443" y="80"/>
                      <a:pt x="437" y="81"/>
                    </a:cubicBezTo>
                    <a:cubicBezTo>
                      <a:pt x="437" y="84"/>
                      <a:pt x="437" y="84"/>
                      <a:pt x="437" y="85"/>
                    </a:cubicBezTo>
                    <a:cubicBezTo>
                      <a:pt x="437" y="91"/>
                      <a:pt x="431" y="93"/>
                      <a:pt x="426" y="97"/>
                    </a:cubicBezTo>
                    <a:cubicBezTo>
                      <a:pt x="422" y="100"/>
                      <a:pt x="422" y="107"/>
                      <a:pt x="421" y="110"/>
                    </a:cubicBezTo>
                    <a:cubicBezTo>
                      <a:pt x="424" y="111"/>
                      <a:pt x="426" y="110"/>
                      <a:pt x="429" y="110"/>
                    </a:cubicBezTo>
                    <a:cubicBezTo>
                      <a:pt x="434" y="110"/>
                      <a:pt x="438" y="113"/>
                      <a:pt x="441" y="115"/>
                    </a:cubicBezTo>
                    <a:cubicBezTo>
                      <a:pt x="439" y="116"/>
                      <a:pt x="437" y="117"/>
                      <a:pt x="436" y="117"/>
                    </a:cubicBezTo>
                    <a:cubicBezTo>
                      <a:pt x="437" y="122"/>
                      <a:pt x="448" y="120"/>
                      <a:pt x="448" y="127"/>
                    </a:cubicBezTo>
                    <a:cubicBezTo>
                      <a:pt x="448" y="134"/>
                      <a:pt x="433" y="131"/>
                      <a:pt x="428" y="131"/>
                    </a:cubicBezTo>
                    <a:cubicBezTo>
                      <a:pt x="425" y="131"/>
                      <a:pt x="422" y="134"/>
                      <a:pt x="422" y="136"/>
                    </a:cubicBezTo>
                    <a:cubicBezTo>
                      <a:pt x="422" y="141"/>
                      <a:pt x="427" y="141"/>
                      <a:pt x="431" y="141"/>
                    </a:cubicBezTo>
                    <a:cubicBezTo>
                      <a:pt x="431" y="147"/>
                      <a:pt x="436" y="149"/>
                      <a:pt x="436" y="153"/>
                    </a:cubicBezTo>
                    <a:cubicBezTo>
                      <a:pt x="436" y="155"/>
                      <a:pt x="434" y="157"/>
                      <a:pt x="436" y="159"/>
                    </a:cubicBezTo>
                    <a:cubicBezTo>
                      <a:pt x="431" y="159"/>
                      <a:pt x="426" y="159"/>
                      <a:pt x="426" y="163"/>
                    </a:cubicBezTo>
                    <a:cubicBezTo>
                      <a:pt x="426" y="168"/>
                      <a:pt x="435" y="167"/>
                      <a:pt x="438" y="169"/>
                    </a:cubicBezTo>
                    <a:cubicBezTo>
                      <a:pt x="436" y="173"/>
                      <a:pt x="430" y="176"/>
                      <a:pt x="425" y="176"/>
                    </a:cubicBezTo>
                    <a:cubicBezTo>
                      <a:pt x="425" y="178"/>
                      <a:pt x="426" y="180"/>
                      <a:pt x="428" y="181"/>
                    </a:cubicBezTo>
                    <a:cubicBezTo>
                      <a:pt x="426" y="189"/>
                      <a:pt x="414" y="186"/>
                      <a:pt x="412" y="192"/>
                    </a:cubicBezTo>
                    <a:cubicBezTo>
                      <a:pt x="409" y="190"/>
                      <a:pt x="406" y="188"/>
                      <a:pt x="404" y="185"/>
                    </a:cubicBezTo>
                    <a:cubicBezTo>
                      <a:pt x="399" y="185"/>
                      <a:pt x="399" y="185"/>
                      <a:pt x="399" y="185"/>
                    </a:cubicBezTo>
                    <a:cubicBezTo>
                      <a:pt x="402" y="193"/>
                      <a:pt x="415" y="190"/>
                      <a:pt x="415" y="198"/>
                    </a:cubicBezTo>
                    <a:cubicBezTo>
                      <a:pt x="415" y="201"/>
                      <a:pt x="414" y="206"/>
                      <a:pt x="411" y="206"/>
                    </a:cubicBezTo>
                    <a:cubicBezTo>
                      <a:pt x="406" y="206"/>
                      <a:pt x="397" y="198"/>
                      <a:pt x="395" y="193"/>
                    </a:cubicBezTo>
                    <a:cubicBezTo>
                      <a:pt x="393" y="193"/>
                      <a:pt x="392" y="193"/>
                      <a:pt x="391" y="193"/>
                    </a:cubicBezTo>
                    <a:cubicBezTo>
                      <a:pt x="391" y="197"/>
                      <a:pt x="391" y="197"/>
                      <a:pt x="391" y="197"/>
                    </a:cubicBezTo>
                    <a:cubicBezTo>
                      <a:pt x="402" y="208"/>
                      <a:pt x="420" y="213"/>
                      <a:pt x="420" y="229"/>
                    </a:cubicBezTo>
                    <a:cubicBezTo>
                      <a:pt x="420" y="232"/>
                      <a:pt x="415" y="232"/>
                      <a:pt x="412" y="232"/>
                    </a:cubicBezTo>
                    <a:cubicBezTo>
                      <a:pt x="399" y="232"/>
                      <a:pt x="402" y="218"/>
                      <a:pt x="390" y="218"/>
                    </a:cubicBezTo>
                    <a:cubicBezTo>
                      <a:pt x="388" y="218"/>
                      <a:pt x="387" y="219"/>
                      <a:pt x="385" y="218"/>
                    </a:cubicBezTo>
                    <a:cubicBezTo>
                      <a:pt x="385" y="222"/>
                      <a:pt x="388" y="223"/>
                      <a:pt x="388" y="225"/>
                    </a:cubicBezTo>
                    <a:cubicBezTo>
                      <a:pt x="388" y="228"/>
                      <a:pt x="383" y="229"/>
                      <a:pt x="382" y="229"/>
                    </a:cubicBezTo>
                    <a:cubicBezTo>
                      <a:pt x="382" y="238"/>
                      <a:pt x="408" y="236"/>
                      <a:pt x="414" y="238"/>
                    </a:cubicBezTo>
                    <a:cubicBezTo>
                      <a:pt x="409" y="242"/>
                      <a:pt x="406" y="242"/>
                      <a:pt x="401" y="244"/>
                    </a:cubicBezTo>
                    <a:cubicBezTo>
                      <a:pt x="392" y="247"/>
                      <a:pt x="389" y="255"/>
                      <a:pt x="381" y="258"/>
                    </a:cubicBezTo>
                    <a:cubicBezTo>
                      <a:pt x="370" y="261"/>
                      <a:pt x="362" y="260"/>
                      <a:pt x="351" y="265"/>
                    </a:cubicBezTo>
                    <a:cubicBezTo>
                      <a:pt x="338" y="265"/>
                      <a:pt x="338" y="265"/>
                      <a:pt x="338" y="265"/>
                    </a:cubicBezTo>
                    <a:cubicBezTo>
                      <a:pt x="335" y="266"/>
                      <a:pt x="332" y="267"/>
                      <a:pt x="332" y="270"/>
                    </a:cubicBezTo>
                    <a:cubicBezTo>
                      <a:pt x="325" y="275"/>
                      <a:pt x="325" y="275"/>
                      <a:pt x="325" y="275"/>
                    </a:cubicBezTo>
                    <a:cubicBezTo>
                      <a:pt x="319" y="279"/>
                      <a:pt x="319" y="285"/>
                      <a:pt x="315" y="289"/>
                    </a:cubicBezTo>
                    <a:cubicBezTo>
                      <a:pt x="309" y="295"/>
                      <a:pt x="299" y="293"/>
                      <a:pt x="293" y="298"/>
                    </a:cubicBezTo>
                    <a:cubicBezTo>
                      <a:pt x="289" y="298"/>
                      <a:pt x="289" y="298"/>
                      <a:pt x="289" y="298"/>
                    </a:cubicBezTo>
                    <a:cubicBezTo>
                      <a:pt x="289" y="292"/>
                      <a:pt x="289" y="292"/>
                      <a:pt x="289" y="292"/>
                    </a:cubicBezTo>
                    <a:cubicBezTo>
                      <a:pt x="284" y="294"/>
                      <a:pt x="286" y="297"/>
                      <a:pt x="283" y="299"/>
                    </a:cubicBezTo>
                    <a:cubicBezTo>
                      <a:pt x="277" y="305"/>
                      <a:pt x="261" y="303"/>
                      <a:pt x="261" y="312"/>
                    </a:cubicBezTo>
                    <a:cubicBezTo>
                      <a:pt x="261" y="313"/>
                      <a:pt x="262" y="314"/>
                      <a:pt x="262" y="315"/>
                    </a:cubicBezTo>
                    <a:cubicBezTo>
                      <a:pt x="261" y="316"/>
                      <a:pt x="260" y="317"/>
                      <a:pt x="260" y="318"/>
                    </a:cubicBezTo>
                    <a:cubicBezTo>
                      <a:pt x="260" y="320"/>
                      <a:pt x="263" y="322"/>
                      <a:pt x="263" y="325"/>
                    </a:cubicBezTo>
                    <a:cubicBezTo>
                      <a:pt x="263" y="335"/>
                      <a:pt x="250" y="332"/>
                      <a:pt x="250" y="340"/>
                    </a:cubicBezTo>
                    <a:cubicBezTo>
                      <a:pt x="250" y="345"/>
                      <a:pt x="249" y="353"/>
                      <a:pt x="250" y="356"/>
                    </a:cubicBezTo>
                    <a:cubicBezTo>
                      <a:pt x="243" y="359"/>
                      <a:pt x="247" y="374"/>
                      <a:pt x="239" y="374"/>
                    </a:cubicBezTo>
                    <a:cubicBezTo>
                      <a:pt x="237" y="374"/>
                      <a:pt x="236" y="373"/>
                      <a:pt x="236" y="371"/>
                    </a:cubicBezTo>
                    <a:cubicBezTo>
                      <a:pt x="232" y="371"/>
                      <a:pt x="232" y="373"/>
                      <a:pt x="230" y="373"/>
                    </a:cubicBezTo>
                    <a:cubicBezTo>
                      <a:pt x="223" y="373"/>
                      <a:pt x="223" y="360"/>
                      <a:pt x="216" y="360"/>
                    </a:cubicBezTo>
                    <a:cubicBezTo>
                      <a:pt x="212" y="360"/>
                      <a:pt x="208" y="363"/>
                      <a:pt x="204" y="364"/>
                    </a:cubicBezTo>
                    <a:cubicBezTo>
                      <a:pt x="202" y="357"/>
                      <a:pt x="199" y="359"/>
                      <a:pt x="195" y="356"/>
                    </a:cubicBezTo>
                    <a:cubicBezTo>
                      <a:pt x="193" y="355"/>
                      <a:pt x="193" y="351"/>
                      <a:pt x="193" y="350"/>
                    </a:cubicBezTo>
                    <a:cubicBezTo>
                      <a:pt x="187" y="345"/>
                      <a:pt x="176" y="332"/>
                      <a:pt x="176" y="324"/>
                    </a:cubicBezTo>
                    <a:cubicBezTo>
                      <a:pt x="176" y="320"/>
                      <a:pt x="178" y="321"/>
                      <a:pt x="180" y="319"/>
                    </a:cubicBezTo>
                    <a:cubicBezTo>
                      <a:pt x="176" y="313"/>
                      <a:pt x="175" y="320"/>
                      <a:pt x="170" y="318"/>
                    </a:cubicBezTo>
                    <a:cubicBezTo>
                      <a:pt x="168" y="317"/>
                      <a:pt x="168" y="311"/>
                      <a:pt x="167" y="308"/>
                    </a:cubicBezTo>
                    <a:cubicBezTo>
                      <a:pt x="165" y="303"/>
                      <a:pt x="157" y="300"/>
                      <a:pt x="157" y="292"/>
                    </a:cubicBezTo>
                    <a:cubicBezTo>
                      <a:pt x="157" y="289"/>
                      <a:pt x="159" y="288"/>
                      <a:pt x="160" y="285"/>
                    </a:cubicBezTo>
                    <a:cubicBezTo>
                      <a:pt x="158" y="284"/>
                      <a:pt x="156" y="283"/>
                      <a:pt x="154" y="285"/>
                    </a:cubicBezTo>
                    <a:cubicBezTo>
                      <a:pt x="154" y="278"/>
                      <a:pt x="154" y="278"/>
                      <a:pt x="154" y="278"/>
                    </a:cubicBezTo>
                    <a:cubicBezTo>
                      <a:pt x="158" y="273"/>
                      <a:pt x="160" y="267"/>
                      <a:pt x="166" y="2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141">
                <a:extLst>
                  <a:ext uri="{FF2B5EF4-FFF2-40B4-BE49-F238E27FC236}">
                    <a16:creationId xmlns:a16="http://schemas.microsoft.com/office/drawing/2014/main" id="{3B57AB6C-4F04-4E8B-AF5C-006D46DE8068}"/>
                  </a:ext>
                </a:extLst>
              </p:cNvPr>
              <p:cNvSpPr/>
              <p:nvPr/>
            </p:nvSpPr>
            <p:spPr bwMode="auto">
              <a:xfrm>
                <a:off x="3289712" y="1384232"/>
                <a:ext cx="57003" cy="39654"/>
              </a:xfrm>
              <a:custGeom>
                <a:avLst/>
                <a:gdLst>
                  <a:gd name="T0" fmla="*/ 5 w 23"/>
                  <a:gd name="T1" fmla="*/ 16 h 16"/>
                  <a:gd name="T2" fmla="*/ 0 w 23"/>
                  <a:gd name="T3" fmla="*/ 6 h 16"/>
                  <a:gd name="T4" fmla="*/ 6 w 23"/>
                  <a:gd name="T5" fmla="*/ 0 h 16"/>
                  <a:gd name="T6" fmla="*/ 23 w 23"/>
                  <a:gd name="T7" fmla="*/ 10 h 16"/>
                  <a:gd name="T8" fmla="*/ 12 w 23"/>
                  <a:gd name="T9" fmla="*/ 16 h 16"/>
                  <a:gd name="T10" fmla="*/ 5 w 23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16">
                    <a:moveTo>
                      <a:pt x="5" y="16"/>
                    </a:moveTo>
                    <a:cubicBezTo>
                      <a:pt x="3" y="16"/>
                      <a:pt x="0" y="9"/>
                      <a:pt x="0" y="6"/>
                    </a:cubicBezTo>
                    <a:cubicBezTo>
                      <a:pt x="0" y="2"/>
                      <a:pt x="3" y="0"/>
                      <a:pt x="6" y="0"/>
                    </a:cubicBezTo>
                    <a:cubicBezTo>
                      <a:pt x="13" y="0"/>
                      <a:pt x="16" y="8"/>
                      <a:pt x="23" y="10"/>
                    </a:cubicBezTo>
                    <a:cubicBezTo>
                      <a:pt x="23" y="15"/>
                      <a:pt x="17" y="16"/>
                      <a:pt x="12" y="16"/>
                    </a:cubicBezTo>
                    <a:lnTo>
                      <a:pt x="5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142">
                <a:extLst>
                  <a:ext uri="{FF2B5EF4-FFF2-40B4-BE49-F238E27FC236}">
                    <a16:creationId xmlns:a16="http://schemas.microsoft.com/office/drawing/2014/main" id="{09437287-09EF-482B-8DB6-80AC65FF1CBB}"/>
                  </a:ext>
                </a:extLst>
              </p:cNvPr>
              <p:cNvSpPr/>
              <p:nvPr/>
            </p:nvSpPr>
            <p:spPr bwMode="auto">
              <a:xfrm>
                <a:off x="4007209" y="1188438"/>
                <a:ext cx="30980" cy="19827"/>
              </a:xfrm>
              <a:custGeom>
                <a:avLst/>
                <a:gdLst>
                  <a:gd name="T0" fmla="*/ 4 w 13"/>
                  <a:gd name="T1" fmla="*/ 8 h 8"/>
                  <a:gd name="T2" fmla="*/ 0 w 13"/>
                  <a:gd name="T3" fmla="*/ 4 h 8"/>
                  <a:gd name="T4" fmla="*/ 3 w 13"/>
                  <a:gd name="T5" fmla="*/ 0 h 8"/>
                  <a:gd name="T6" fmla="*/ 8 w 13"/>
                  <a:gd name="T7" fmla="*/ 0 h 8"/>
                  <a:gd name="T8" fmla="*/ 8 w 13"/>
                  <a:gd name="T9" fmla="*/ 4 h 8"/>
                  <a:gd name="T10" fmla="*/ 13 w 13"/>
                  <a:gd name="T11" fmla="*/ 4 h 8"/>
                  <a:gd name="T12" fmla="*/ 4 w 1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4" y="8"/>
                    </a:moveTo>
                    <a:cubicBezTo>
                      <a:pt x="2" y="8"/>
                      <a:pt x="0" y="5"/>
                      <a:pt x="0" y="4"/>
                    </a:cubicBezTo>
                    <a:cubicBezTo>
                      <a:pt x="0" y="2"/>
                      <a:pt x="2" y="1"/>
                      <a:pt x="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2"/>
                      <a:pt x="8" y="2"/>
                      <a:pt x="8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7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143">
                <a:extLst>
                  <a:ext uri="{FF2B5EF4-FFF2-40B4-BE49-F238E27FC236}">
                    <a16:creationId xmlns:a16="http://schemas.microsoft.com/office/drawing/2014/main" id="{50802674-FD5E-4FCD-9E3A-486855FDA2E8}"/>
                  </a:ext>
                </a:extLst>
              </p:cNvPr>
              <p:cNvSpPr/>
              <p:nvPr/>
            </p:nvSpPr>
            <p:spPr bwMode="auto">
              <a:xfrm>
                <a:off x="3201729" y="1966656"/>
                <a:ext cx="132595" cy="127638"/>
              </a:xfrm>
              <a:custGeom>
                <a:avLst/>
                <a:gdLst>
                  <a:gd name="T0" fmla="*/ 3 w 54"/>
                  <a:gd name="T1" fmla="*/ 43 h 52"/>
                  <a:gd name="T2" fmla="*/ 0 w 54"/>
                  <a:gd name="T3" fmla="*/ 40 h 52"/>
                  <a:gd name="T4" fmla="*/ 6 w 54"/>
                  <a:gd name="T5" fmla="*/ 35 h 52"/>
                  <a:gd name="T6" fmla="*/ 6 w 54"/>
                  <a:gd name="T7" fmla="*/ 33 h 52"/>
                  <a:gd name="T8" fmla="*/ 3 w 54"/>
                  <a:gd name="T9" fmla="*/ 32 h 52"/>
                  <a:gd name="T10" fmla="*/ 19 w 54"/>
                  <a:gd name="T11" fmla="*/ 8 h 52"/>
                  <a:gd name="T12" fmla="*/ 27 w 54"/>
                  <a:gd name="T13" fmla="*/ 0 h 52"/>
                  <a:gd name="T14" fmla="*/ 29 w 54"/>
                  <a:gd name="T15" fmla="*/ 2 h 52"/>
                  <a:gd name="T16" fmla="*/ 22 w 54"/>
                  <a:gd name="T17" fmla="*/ 17 h 52"/>
                  <a:gd name="T18" fmla="*/ 22 w 54"/>
                  <a:gd name="T19" fmla="*/ 20 h 52"/>
                  <a:gd name="T20" fmla="*/ 26 w 54"/>
                  <a:gd name="T21" fmla="*/ 17 h 52"/>
                  <a:gd name="T22" fmla="*/ 31 w 54"/>
                  <a:gd name="T23" fmla="*/ 19 h 52"/>
                  <a:gd name="T24" fmla="*/ 29 w 54"/>
                  <a:gd name="T25" fmla="*/ 20 h 52"/>
                  <a:gd name="T26" fmla="*/ 29 w 54"/>
                  <a:gd name="T27" fmla="*/ 23 h 52"/>
                  <a:gd name="T28" fmla="*/ 34 w 54"/>
                  <a:gd name="T29" fmla="*/ 23 h 52"/>
                  <a:gd name="T30" fmla="*/ 34 w 54"/>
                  <a:gd name="T31" fmla="*/ 24 h 52"/>
                  <a:gd name="T32" fmla="*/ 38 w 54"/>
                  <a:gd name="T33" fmla="*/ 23 h 52"/>
                  <a:gd name="T34" fmla="*/ 46 w 54"/>
                  <a:gd name="T35" fmla="*/ 23 h 52"/>
                  <a:gd name="T36" fmla="*/ 46 w 54"/>
                  <a:gd name="T37" fmla="*/ 33 h 52"/>
                  <a:gd name="T38" fmla="*/ 49 w 54"/>
                  <a:gd name="T39" fmla="*/ 32 h 52"/>
                  <a:gd name="T40" fmla="*/ 46 w 54"/>
                  <a:gd name="T41" fmla="*/ 36 h 52"/>
                  <a:gd name="T42" fmla="*/ 48 w 54"/>
                  <a:gd name="T43" fmla="*/ 41 h 52"/>
                  <a:gd name="T44" fmla="*/ 52 w 54"/>
                  <a:gd name="T45" fmla="*/ 39 h 52"/>
                  <a:gd name="T46" fmla="*/ 54 w 54"/>
                  <a:gd name="T47" fmla="*/ 45 h 52"/>
                  <a:gd name="T48" fmla="*/ 49 w 54"/>
                  <a:gd name="T49" fmla="*/ 52 h 52"/>
                  <a:gd name="T50" fmla="*/ 47 w 54"/>
                  <a:gd name="T51" fmla="*/ 48 h 52"/>
                  <a:gd name="T52" fmla="*/ 44 w 54"/>
                  <a:gd name="T53" fmla="*/ 48 h 52"/>
                  <a:gd name="T54" fmla="*/ 41 w 54"/>
                  <a:gd name="T55" fmla="*/ 40 h 52"/>
                  <a:gd name="T56" fmla="*/ 33 w 54"/>
                  <a:gd name="T57" fmla="*/ 48 h 52"/>
                  <a:gd name="T58" fmla="*/ 31 w 54"/>
                  <a:gd name="T59" fmla="*/ 48 h 52"/>
                  <a:gd name="T60" fmla="*/ 35 w 54"/>
                  <a:gd name="T61" fmla="*/ 43 h 52"/>
                  <a:gd name="T62" fmla="*/ 26 w 54"/>
                  <a:gd name="T63" fmla="*/ 42 h 52"/>
                  <a:gd name="T64" fmla="*/ 21 w 54"/>
                  <a:gd name="T65" fmla="*/ 43 h 52"/>
                  <a:gd name="T66" fmla="*/ 12 w 54"/>
                  <a:gd name="T67" fmla="*/ 41 h 52"/>
                  <a:gd name="T68" fmla="*/ 3 w 54"/>
                  <a:gd name="T6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4" h="52">
                    <a:moveTo>
                      <a:pt x="3" y="43"/>
                    </a:moveTo>
                    <a:cubicBezTo>
                      <a:pt x="2" y="43"/>
                      <a:pt x="0" y="41"/>
                      <a:pt x="0" y="40"/>
                    </a:cubicBezTo>
                    <a:cubicBezTo>
                      <a:pt x="0" y="39"/>
                      <a:pt x="6" y="35"/>
                      <a:pt x="6" y="35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5" y="33"/>
                      <a:pt x="4" y="33"/>
                      <a:pt x="3" y="32"/>
                    </a:cubicBezTo>
                    <a:cubicBezTo>
                      <a:pt x="11" y="28"/>
                      <a:pt x="14" y="15"/>
                      <a:pt x="19" y="8"/>
                    </a:cubicBezTo>
                    <a:cubicBezTo>
                      <a:pt x="21" y="4"/>
                      <a:pt x="23" y="0"/>
                      <a:pt x="27" y="0"/>
                    </a:cubicBezTo>
                    <a:cubicBezTo>
                      <a:pt x="28" y="0"/>
                      <a:pt x="29" y="1"/>
                      <a:pt x="29" y="2"/>
                    </a:cubicBezTo>
                    <a:cubicBezTo>
                      <a:pt x="29" y="9"/>
                      <a:pt x="23" y="12"/>
                      <a:pt x="22" y="17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9"/>
                      <a:pt x="24" y="17"/>
                      <a:pt x="26" y="17"/>
                    </a:cubicBezTo>
                    <a:cubicBezTo>
                      <a:pt x="28" y="17"/>
                      <a:pt x="29" y="18"/>
                      <a:pt x="31" y="19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4"/>
                      <a:pt x="34" y="24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1" y="24"/>
                      <a:pt x="45" y="24"/>
                      <a:pt x="46" y="23"/>
                    </a:cubicBezTo>
                    <a:cubicBezTo>
                      <a:pt x="46" y="26"/>
                      <a:pt x="46" y="28"/>
                      <a:pt x="46" y="33"/>
                    </a:cubicBezTo>
                    <a:cubicBezTo>
                      <a:pt x="46" y="32"/>
                      <a:pt x="48" y="32"/>
                      <a:pt x="49" y="32"/>
                    </a:cubicBezTo>
                    <a:cubicBezTo>
                      <a:pt x="49" y="34"/>
                      <a:pt x="46" y="35"/>
                      <a:pt x="46" y="36"/>
                    </a:cubicBezTo>
                    <a:cubicBezTo>
                      <a:pt x="46" y="37"/>
                      <a:pt x="48" y="39"/>
                      <a:pt x="48" y="41"/>
                    </a:cubicBezTo>
                    <a:cubicBezTo>
                      <a:pt x="51" y="41"/>
                      <a:pt x="50" y="40"/>
                      <a:pt x="52" y="39"/>
                    </a:cubicBezTo>
                    <a:cubicBezTo>
                      <a:pt x="52" y="42"/>
                      <a:pt x="54" y="42"/>
                      <a:pt x="54" y="45"/>
                    </a:cubicBezTo>
                    <a:cubicBezTo>
                      <a:pt x="54" y="48"/>
                      <a:pt x="52" y="52"/>
                      <a:pt x="49" y="52"/>
                    </a:cubicBezTo>
                    <a:cubicBezTo>
                      <a:pt x="47" y="52"/>
                      <a:pt x="47" y="49"/>
                      <a:pt x="47" y="48"/>
                    </a:cubicBezTo>
                    <a:cubicBezTo>
                      <a:pt x="46" y="48"/>
                      <a:pt x="45" y="48"/>
                      <a:pt x="44" y="48"/>
                    </a:cubicBezTo>
                    <a:cubicBezTo>
                      <a:pt x="42" y="48"/>
                      <a:pt x="44" y="42"/>
                      <a:pt x="41" y="40"/>
                    </a:cubicBezTo>
                    <a:cubicBezTo>
                      <a:pt x="39" y="43"/>
                      <a:pt x="37" y="48"/>
                      <a:pt x="33" y="48"/>
                    </a:cubicBezTo>
                    <a:cubicBezTo>
                      <a:pt x="33" y="48"/>
                      <a:pt x="31" y="48"/>
                      <a:pt x="31" y="48"/>
                    </a:cubicBezTo>
                    <a:cubicBezTo>
                      <a:pt x="31" y="45"/>
                      <a:pt x="34" y="45"/>
                      <a:pt x="35" y="43"/>
                    </a:cubicBezTo>
                    <a:cubicBezTo>
                      <a:pt x="32" y="43"/>
                      <a:pt x="28" y="45"/>
                      <a:pt x="26" y="42"/>
                    </a:cubicBezTo>
                    <a:cubicBezTo>
                      <a:pt x="24" y="43"/>
                      <a:pt x="23" y="43"/>
                      <a:pt x="21" y="43"/>
                    </a:cubicBezTo>
                    <a:cubicBezTo>
                      <a:pt x="17" y="43"/>
                      <a:pt x="15" y="41"/>
                      <a:pt x="12" y="41"/>
                    </a:cubicBezTo>
                    <a:cubicBezTo>
                      <a:pt x="8" y="41"/>
                      <a:pt x="7" y="43"/>
                      <a:pt x="3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145">
                <a:extLst>
                  <a:ext uri="{FF2B5EF4-FFF2-40B4-BE49-F238E27FC236}">
                    <a16:creationId xmlns:a16="http://schemas.microsoft.com/office/drawing/2014/main" id="{A63EF1F9-FD1E-46DC-8D25-4139324D542F}"/>
                  </a:ext>
                </a:extLst>
              </p:cNvPr>
              <p:cNvSpPr/>
              <p:nvPr/>
            </p:nvSpPr>
            <p:spPr bwMode="auto">
              <a:xfrm>
                <a:off x="2043076" y="2427639"/>
                <a:ext cx="801764" cy="537813"/>
              </a:xfrm>
              <a:custGeom>
                <a:avLst/>
                <a:gdLst>
                  <a:gd name="T0" fmla="*/ 163 w 328"/>
                  <a:gd name="T1" fmla="*/ 64 h 220"/>
                  <a:gd name="T2" fmla="*/ 160 w 328"/>
                  <a:gd name="T3" fmla="*/ 92 h 220"/>
                  <a:gd name="T4" fmla="*/ 163 w 328"/>
                  <a:gd name="T5" fmla="*/ 105 h 220"/>
                  <a:gd name="T6" fmla="*/ 183 w 328"/>
                  <a:gd name="T7" fmla="*/ 125 h 220"/>
                  <a:gd name="T8" fmla="*/ 203 w 328"/>
                  <a:gd name="T9" fmla="*/ 125 h 220"/>
                  <a:gd name="T10" fmla="*/ 213 w 328"/>
                  <a:gd name="T11" fmla="*/ 122 h 220"/>
                  <a:gd name="T12" fmla="*/ 236 w 328"/>
                  <a:gd name="T13" fmla="*/ 99 h 220"/>
                  <a:gd name="T14" fmla="*/ 249 w 328"/>
                  <a:gd name="T15" fmla="*/ 101 h 220"/>
                  <a:gd name="T16" fmla="*/ 244 w 328"/>
                  <a:gd name="T17" fmla="*/ 118 h 220"/>
                  <a:gd name="T18" fmla="*/ 240 w 328"/>
                  <a:gd name="T19" fmla="*/ 125 h 220"/>
                  <a:gd name="T20" fmla="*/ 238 w 328"/>
                  <a:gd name="T21" fmla="*/ 139 h 220"/>
                  <a:gd name="T22" fmla="*/ 233 w 328"/>
                  <a:gd name="T23" fmla="*/ 146 h 220"/>
                  <a:gd name="T24" fmla="*/ 263 w 328"/>
                  <a:gd name="T25" fmla="*/ 148 h 220"/>
                  <a:gd name="T26" fmla="*/ 277 w 328"/>
                  <a:gd name="T27" fmla="*/ 158 h 220"/>
                  <a:gd name="T28" fmla="*/ 275 w 328"/>
                  <a:gd name="T29" fmla="*/ 188 h 220"/>
                  <a:gd name="T30" fmla="*/ 294 w 328"/>
                  <a:gd name="T31" fmla="*/ 206 h 220"/>
                  <a:gd name="T32" fmla="*/ 328 w 328"/>
                  <a:gd name="T33" fmla="*/ 210 h 220"/>
                  <a:gd name="T34" fmla="*/ 318 w 328"/>
                  <a:gd name="T35" fmla="*/ 214 h 220"/>
                  <a:gd name="T36" fmla="*/ 312 w 328"/>
                  <a:gd name="T37" fmla="*/ 206 h 220"/>
                  <a:gd name="T38" fmla="*/ 304 w 328"/>
                  <a:gd name="T39" fmla="*/ 216 h 220"/>
                  <a:gd name="T40" fmla="*/ 290 w 328"/>
                  <a:gd name="T41" fmla="*/ 213 h 220"/>
                  <a:gd name="T42" fmla="*/ 280 w 328"/>
                  <a:gd name="T43" fmla="*/ 211 h 220"/>
                  <a:gd name="T44" fmla="*/ 264 w 328"/>
                  <a:gd name="T45" fmla="*/ 197 h 220"/>
                  <a:gd name="T46" fmla="*/ 261 w 328"/>
                  <a:gd name="T47" fmla="*/ 200 h 220"/>
                  <a:gd name="T48" fmla="*/ 255 w 328"/>
                  <a:gd name="T49" fmla="*/ 183 h 220"/>
                  <a:gd name="T50" fmla="*/ 242 w 328"/>
                  <a:gd name="T51" fmla="*/ 169 h 220"/>
                  <a:gd name="T52" fmla="*/ 224 w 328"/>
                  <a:gd name="T53" fmla="*/ 166 h 220"/>
                  <a:gd name="T54" fmla="*/ 191 w 328"/>
                  <a:gd name="T55" fmla="*/ 147 h 220"/>
                  <a:gd name="T56" fmla="*/ 183 w 328"/>
                  <a:gd name="T57" fmla="*/ 145 h 220"/>
                  <a:gd name="T58" fmla="*/ 167 w 328"/>
                  <a:gd name="T59" fmla="*/ 148 h 220"/>
                  <a:gd name="T60" fmla="*/ 144 w 328"/>
                  <a:gd name="T61" fmla="*/ 139 h 220"/>
                  <a:gd name="T62" fmla="*/ 127 w 328"/>
                  <a:gd name="T63" fmla="*/ 132 h 220"/>
                  <a:gd name="T64" fmla="*/ 114 w 328"/>
                  <a:gd name="T65" fmla="*/ 127 h 220"/>
                  <a:gd name="T66" fmla="*/ 97 w 328"/>
                  <a:gd name="T67" fmla="*/ 112 h 220"/>
                  <a:gd name="T68" fmla="*/ 97 w 328"/>
                  <a:gd name="T69" fmla="*/ 98 h 220"/>
                  <a:gd name="T70" fmla="*/ 67 w 328"/>
                  <a:gd name="T71" fmla="*/ 66 h 220"/>
                  <a:gd name="T72" fmla="*/ 54 w 328"/>
                  <a:gd name="T73" fmla="*/ 45 h 220"/>
                  <a:gd name="T74" fmla="*/ 41 w 328"/>
                  <a:gd name="T75" fmla="*/ 35 h 220"/>
                  <a:gd name="T76" fmla="*/ 32 w 328"/>
                  <a:gd name="T77" fmla="*/ 15 h 220"/>
                  <a:gd name="T78" fmla="*/ 18 w 328"/>
                  <a:gd name="T79" fmla="*/ 13 h 220"/>
                  <a:gd name="T80" fmla="*/ 32 w 328"/>
                  <a:gd name="T81" fmla="*/ 35 h 220"/>
                  <a:gd name="T82" fmla="*/ 48 w 328"/>
                  <a:gd name="T83" fmla="*/ 62 h 220"/>
                  <a:gd name="T84" fmla="*/ 63 w 328"/>
                  <a:gd name="T85" fmla="*/ 85 h 220"/>
                  <a:gd name="T86" fmla="*/ 56 w 328"/>
                  <a:gd name="T87" fmla="*/ 83 h 220"/>
                  <a:gd name="T88" fmla="*/ 42 w 328"/>
                  <a:gd name="T89" fmla="*/ 72 h 220"/>
                  <a:gd name="T90" fmla="*/ 34 w 328"/>
                  <a:gd name="T91" fmla="*/ 55 h 220"/>
                  <a:gd name="T92" fmla="*/ 26 w 328"/>
                  <a:gd name="T93" fmla="*/ 45 h 220"/>
                  <a:gd name="T94" fmla="*/ 7 w 328"/>
                  <a:gd name="T95" fmla="*/ 16 h 220"/>
                  <a:gd name="T96" fmla="*/ 0 w 328"/>
                  <a:gd name="T97" fmla="*/ 0 h 220"/>
                  <a:gd name="T98" fmla="*/ 50 w 328"/>
                  <a:gd name="T99" fmla="*/ 10 h 220"/>
                  <a:gd name="T100" fmla="*/ 73 w 328"/>
                  <a:gd name="T101" fmla="*/ 7 h 220"/>
                  <a:gd name="T102" fmla="*/ 99 w 328"/>
                  <a:gd name="T103" fmla="*/ 19 h 220"/>
                  <a:gd name="T104" fmla="*/ 122 w 328"/>
                  <a:gd name="T105" fmla="*/ 25 h 220"/>
                  <a:gd name="T106" fmla="*/ 162 w 328"/>
                  <a:gd name="T107" fmla="*/ 59 h 220"/>
                  <a:gd name="T108" fmla="*/ 161 w 328"/>
                  <a:gd name="T109" fmla="*/ 56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8" h="220">
                    <a:moveTo>
                      <a:pt x="162" y="60"/>
                    </a:moveTo>
                    <a:cubicBezTo>
                      <a:pt x="162" y="62"/>
                      <a:pt x="163" y="63"/>
                      <a:pt x="163" y="64"/>
                    </a:cubicBezTo>
                    <a:cubicBezTo>
                      <a:pt x="163" y="70"/>
                      <a:pt x="161" y="72"/>
                      <a:pt x="160" y="76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4"/>
                      <a:pt x="162" y="97"/>
                      <a:pt x="162" y="98"/>
                    </a:cubicBezTo>
                    <a:cubicBezTo>
                      <a:pt x="164" y="100"/>
                      <a:pt x="162" y="102"/>
                      <a:pt x="163" y="105"/>
                    </a:cubicBezTo>
                    <a:cubicBezTo>
                      <a:pt x="164" y="107"/>
                      <a:pt x="168" y="111"/>
                      <a:pt x="170" y="113"/>
                    </a:cubicBezTo>
                    <a:cubicBezTo>
                      <a:pt x="175" y="118"/>
                      <a:pt x="175" y="123"/>
                      <a:pt x="183" y="125"/>
                    </a:cubicBezTo>
                    <a:cubicBezTo>
                      <a:pt x="185" y="126"/>
                      <a:pt x="185" y="129"/>
                      <a:pt x="188" y="129"/>
                    </a:cubicBezTo>
                    <a:cubicBezTo>
                      <a:pt x="193" y="129"/>
                      <a:pt x="198" y="125"/>
                      <a:pt x="203" y="125"/>
                    </a:cubicBezTo>
                    <a:cubicBezTo>
                      <a:pt x="207" y="125"/>
                      <a:pt x="208" y="126"/>
                      <a:pt x="209" y="126"/>
                    </a:cubicBezTo>
                    <a:cubicBezTo>
                      <a:pt x="211" y="126"/>
                      <a:pt x="213" y="123"/>
                      <a:pt x="213" y="122"/>
                    </a:cubicBezTo>
                    <a:cubicBezTo>
                      <a:pt x="214" y="118"/>
                      <a:pt x="219" y="115"/>
                      <a:pt x="219" y="110"/>
                    </a:cubicBezTo>
                    <a:cubicBezTo>
                      <a:pt x="219" y="102"/>
                      <a:pt x="228" y="99"/>
                      <a:pt x="236" y="99"/>
                    </a:cubicBezTo>
                    <a:cubicBezTo>
                      <a:pt x="239" y="99"/>
                      <a:pt x="241" y="99"/>
                      <a:pt x="242" y="100"/>
                    </a:cubicBezTo>
                    <a:cubicBezTo>
                      <a:pt x="243" y="100"/>
                      <a:pt x="247" y="101"/>
                      <a:pt x="249" y="101"/>
                    </a:cubicBezTo>
                    <a:cubicBezTo>
                      <a:pt x="249" y="101"/>
                      <a:pt x="249" y="102"/>
                      <a:pt x="249" y="103"/>
                    </a:cubicBezTo>
                    <a:cubicBezTo>
                      <a:pt x="249" y="107"/>
                      <a:pt x="244" y="112"/>
                      <a:pt x="244" y="118"/>
                    </a:cubicBezTo>
                    <a:cubicBezTo>
                      <a:pt x="244" y="122"/>
                      <a:pt x="242" y="124"/>
                      <a:pt x="240" y="127"/>
                    </a:cubicBezTo>
                    <a:cubicBezTo>
                      <a:pt x="240" y="127"/>
                      <a:pt x="240" y="126"/>
                      <a:pt x="240" y="125"/>
                    </a:cubicBezTo>
                    <a:cubicBezTo>
                      <a:pt x="239" y="125"/>
                      <a:pt x="239" y="125"/>
                      <a:pt x="238" y="125"/>
                    </a:cubicBezTo>
                    <a:cubicBezTo>
                      <a:pt x="238" y="128"/>
                      <a:pt x="238" y="135"/>
                      <a:pt x="238" y="139"/>
                    </a:cubicBezTo>
                    <a:cubicBezTo>
                      <a:pt x="238" y="142"/>
                      <a:pt x="234" y="143"/>
                      <a:pt x="233" y="145"/>
                    </a:cubicBezTo>
                    <a:cubicBezTo>
                      <a:pt x="233" y="145"/>
                      <a:pt x="233" y="146"/>
                      <a:pt x="233" y="146"/>
                    </a:cubicBezTo>
                    <a:cubicBezTo>
                      <a:pt x="233" y="148"/>
                      <a:pt x="234" y="149"/>
                      <a:pt x="236" y="149"/>
                    </a:cubicBezTo>
                    <a:cubicBezTo>
                      <a:pt x="246" y="149"/>
                      <a:pt x="253" y="148"/>
                      <a:pt x="263" y="148"/>
                    </a:cubicBezTo>
                    <a:cubicBezTo>
                      <a:pt x="270" y="148"/>
                      <a:pt x="272" y="152"/>
                      <a:pt x="277" y="154"/>
                    </a:cubicBezTo>
                    <a:cubicBezTo>
                      <a:pt x="277" y="155"/>
                      <a:pt x="277" y="156"/>
                      <a:pt x="277" y="158"/>
                    </a:cubicBezTo>
                    <a:cubicBezTo>
                      <a:pt x="277" y="161"/>
                      <a:pt x="277" y="168"/>
                      <a:pt x="275" y="171"/>
                    </a:cubicBezTo>
                    <a:cubicBezTo>
                      <a:pt x="275" y="177"/>
                      <a:pt x="275" y="183"/>
                      <a:pt x="275" y="188"/>
                    </a:cubicBezTo>
                    <a:cubicBezTo>
                      <a:pt x="275" y="194"/>
                      <a:pt x="281" y="197"/>
                      <a:pt x="286" y="199"/>
                    </a:cubicBezTo>
                    <a:cubicBezTo>
                      <a:pt x="289" y="201"/>
                      <a:pt x="289" y="206"/>
                      <a:pt x="294" y="206"/>
                    </a:cubicBezTo>
                    <a:cubicBezTo>
                      <a:pt x="301" y="206"/>
                      <a:pt x="305" y="200"/>
                      <a:pt x="312" y="200"/>
                    </a:cubicBezTo>
                    <a:cubicBezTo>
                      <a:pt x="320" y="200"/>
                      <a:pt x="324" y="206"/>
                      <a:pt x="328" y="210"/>
                    </a:cubicBezTo>
                    <a:cubicBezTo>
                      <a:pt x="328" y="210"/>
                      <a:pt x="322" y="217"/>
                      <a:pt x="321" y="216"/>
                    </a:cubicBezTo>
                    <a:cubicBezTo>
                      <a:pt x="320" y="216"/>
                      <a:pt x="318" y="215"/>
                      <a:pt x="318" y="214"/>
                    </a:cubicBezTo>
                    <a:cubicBezTo>
                      <a:pt x="318" y="213"/>
                      <a:pt x="319" y="212"/>
                      <a:pt x="319" y="211"/>
                    </a:cubicBezTo>
                    <a:cubicBezTo>
                      <a:pt x="316" y="210"/>
                      <a:pt x="315" y="206"/>
                      <a:pt x="312" y="206"/>
                    </a:cubicBezTo>
                    <a:cubicBezTo>
                      <a:pt x="310" y="206"/>
                      <a:pt x="302" y="212"/>
                      <a:pt x="302" y="214"/>
                    </a:cubicBezTo>
                    <a:cubicBezTo>
                      <a:pt x="302" y="215"/>
                      <a:pt x="304" y="216"/>
                      <a:pt x="304" y="216"/>
                    </a:cubicBezTo>
                    <a:cubicBezTo>
                      <a:pt x="304" y="219"/>
                      <a:pt x="302" y="220"/>
                      <a:pt x="300" y="220"/>
                    </a:cubicBezTo>
                    <a:cubicBezTo>
                      <a:pt x="296" y="220"/>
                      <a:pt x="293" y="215"/>
                      <a:pt x="290" y="213"/>
                    </a:cubicBezTo>
                    <a:cubicBezTo>
                      <a:pt x="288" y="211"/>
                      <a:pt x="284" y="212"/>
                      <a:pt x="282" y="212"/>
                    </a:cubicBezTo>
                    <a:cubicBezTo>
                      <a:pt x="281" y="212"/>
                      <a:pt x="280" y="211"/>
                      <a:pt x="280" y="211"/>
                    </a:cubicBezTo>
                    <a:cubicBezTo>
                      <a:pt x="276" y="210"/>
                      <a:pt x="276" y="207"/>
                      <a:pt x="275" y="205"/>
                    </a:cubicBezTo>
                    <a:cubicBezTo>
                      <a:pt x="274" y="203"/>
                      <a:pt x="265" y="197"/>
                      <a:pt x="264" y="197"/>
                    </a:cubicBezTo>
                    <a:cubicBezTo>
                      <a:pt x="264" y="198"/>
                      <a:pt x="264" y="199"/>
                      <a:pt x="264" y="200"/>
                    </a:cubicBezTo>
                    <a:cubicBezTo>
                      <a:pt x="261" y="200"/>
                      <a:pt x="261" y="200"/>
                      <a:pt x="261" y="200"/>
                    </a:cubicBezTo>
                    <a:cubicBezTo>
                      <a:pt x="257" y="197"/>
                      <a:pt x="260" y="193"/>
                      <a:pt x="259" y="188"/>
                    </a:cubicBezTo>
                    <a:cubicBezTo>
                      <a:pt x="258" y="185"/>
                      <a:pt x="256" y="185"/>
                      <a:pt x="255" y="183"/>
                    </a:cubicBezTo>
                    <a:cubicBezTo>
                      <a:pt x="250" y="179"/>
                      <a:pt x="245" y="176"/>
                      <a:pt x="244" y="169"/>
                    </a:cubicBezTo>
                    <a:cubicBezTo>
                      <a:pt x="243" y="169"/>
                      <a:pt x="242" y="169"/>
                      <a:pt x="242" y="169"/>
                    </a:cubicBezTo>
                    <a:cubicBezTo>
                      <a:pt x="240" y="169"/>
                      <a:pt x="238" y="171"/>
                      <a:pt x="236" y="171"/>
                    </a:cubicBezTo>
                    <a:cubicBezTo>
                      <a:pt x="231" y="171"/>
                      <a:pt x="228" y="168"/>
                      <a:pt x="224" y="166"/>
                    </a:cubicBezTo>
                    <a:cubicBezTo>
                      <a:pt x="219" y="163"/>
                      <a:pt x="215" y="165"/>
                      <a:pt x="209" y="162"/>
                    </a:cubicBezTo>
                    <a:cubicBezTo>
                      <a:pt x="200" y="158"/>
                      <a:pt x="199" y="151"/>
                      <a:pt x="191" y="147"/>
                    </a:cubicBezTo>
                    <a:cubicBezTo>
                      <a:pt x="190" y="147"/>
                      <a:pt x="190" y="147"/>
                      <a:pt x="190" y="147"/>
                    </a:cubicBezTo>
                    <a:cubicBezTo>
                      <a:pt x="187" y="146"/>
                      <a:pt x="186" y="145"/>
                      <a:pt x="183" y="145"/>
                    </a:cubicBezTo>
                    <a:cubicBezTo>
                      <a:pt x="178" y="145"/>
                      <a:pt x="177" y="151"/>
                      <a:pt x="172" y="151"/>
                    </a:cubicBezTo>
                    <a:cubicBezTo>
                      <a:pt x="170" y="151"/>
                      <a:pt x="168" y="149"/>
                      <a:pt x="167" y="148"/>
                    </a:cubicBezTo>
                    <a:cubicBezTo>
                      <a:pt x="164" y="147"/>
                      <a:pt x="162" y="148"/>
                      <a:pt x="160" y="148"/>
                    </a:cubicBezTo>
                    <a:cubicBezTo>
                      <a:pt x="157" y="148"/>
                      <a:pt x="147" y="141"/>
                      <a:pt x="144" y="139"/>
                    </a:cubicBezTo>
                    <a:cubicBezTo>
                      <a:pt x="141" y="138"/>
                      <a:pt x="139" y="140"/>
                      <a:pt x="136" y="139"/>
                    </a:cubicBezTo>
                    <a:cubicBezTo>
                      <a:pt x="132" y="138"/>
                      <a:pt x="131" y="134"/>
                      <a:pt x="127" y="132"/>
                    </a:cubicBezTo>
                    <a:cubicBezTo>
                      <a:pt x="123" y="130"/>
                      <a:pt x="121" y="131"/>
                      <a:pt x="117" y="129"/>
                    </a:cubicBezTo>
                    <a:cubicBezTo>
                      <a:pt x="116" y="128"/>
                      <a:pt x="115" y="128"/>
                      <a:pt x="114" y="127"/>
                    </a:cubicBezTo>
                    <a:cubicBezTo>
                      <a:pt x="111" y="124"/>
                      <a:pt x="102" y="122"/>
                      <a:pt x="101" y="118"/>
                    </a:cubicBezTo>
                    <a:cubicBezTo>
                      <a:pt x="98" y="118"/>
                      <a:pt x="97" y="115"/>
                      <a:pt x="97" y="112"/>
                    </a:cubicBezTo>
                    <a:cubicBezTo>
                      <a:pt x="97" y="109"/>
                      <a:pt x="100" y="107"/>
                      <a:pt x="100" y="104"/>
                    </a:cubicBezTo>
                    <a:cubicBezTo>
                      <a:pt x="100" y="101"/>
                      <a:pt x="97" y="100"/>
                      <a:pt x="97" y="98"/>
                    </a:cubicBezTo>
                    <a:cubicBezTo>
                      <a:pt x="93" y="87"/>
                      <a:pt x="84" y="79"/>
                      <a:pt x="77" y="73"/>
                    </a:cubicBezTo>
                    <a:cubicBezTo>
                      <a:pt x="74" y="70"/>
                      <a:pt x="70" y="69"/>
                      <a:pt x="67" y="66"/>
                    </a:cubicBezTo>
                    <a:cubicBezTo>
                      <a:pt x="65" y="64"/>
                      <a:pt x="67" y="61"/>
                      <a:pt x="65" y="57"/>
                    </a:cubicBezTo>
                    <a:cubicBezTo>
                      <a:pt x="63" y="52"/>
                      <a:pt x="54" y="52"/>
                      <a:pt x="54" y="45"/>
                    </a:cubicBezTo>
                    <a:cubicBezTo>
                      <a:pt x="51" y="44"/>
                      <a:pt x="51" y="44"/>
                      <a:pt x="51" y="45"/>
                    </a:cubicBezTo>
                    <a:cubicBezTo>
                      <a:pt x="47" y="41"/>
                      <a:pt x="44" y="38"/>
                      <a:pt x="41" y="35"/>
                    </a:cubicBezTo>
                    <a:cubicBezTo>
                      <a:pt x="38" y="32"/>
                      <a:pt x="39" y="27"/>
                      <a:pt x="36" y="25"/>
                    </a:cubicBezTo>
                    <a:cubicBezTo>
                      <a:pt x="34" y="22"/>
                      <a:pt x="34" y="16"/>
                      <a:pt x="32" y="15"/>
                    </a:cubicBezTo>
                    <a:cubicBezTo>
                      <a:pt x="27" y="12"/>
                      <a:pt x="23" y="13"/>
                      <a:pt x="19" y="9"/>
                    </a:cubicBezTo>
                    <a:cubicBezTo>
                      <a:pt x="18" y="10"/>
                      <a:pt x="18" y="12"/>
                      <a:pt x="18" y="13"/>
                    </a:cubicBezTo>
                    <a:cubicBezTo>
                      <a:pt x="18" y="19"/>
                      <a:pt x="21" y="22"/>
                      <a:pt x="24" y="27"/>
                    </a:cubicBezTo>
                    <a:cubicBezTo>
                      <a:pt x="26" y="32"/>
                      <a:pt x="29" y="32"/>
                      <a:pt x="32" y="35"/>
                    </a:cubicBezTo>
                    <a:cubicBezTo>
                      <a:pt x="36" y="39"/>
                      <a:pt x="37" y="41"/>
                      <a:pt x="38" y="46"/>
                    </a:cubicBezTo>
                    <a:cubicBezTo>
                      <a:pt x="40" y="53"/>
                      <a:pt x="46" y="56"/>
                      <a:pt x="48" y="62"/>
                    </a:cubicBezTo>
                    <a:cubicBezTo>
                      <a:pt x="50" y="69"/>
                      <a:pt x="52" y="76"/>
                      <a:pt x="57" y="80"/>
                    </a:cubicBezTo>
                    <a:cubicBezTo>
                      <a:pt x="59" y="78"/>
                      <a:pt x="63" y="82"/>
                      <a:pt x="63" y="85"/>
                    </a:cubicBezTo>
                    <a:cubicBezTo>
                      <a:pt x="63" y="86"/>
                      <a:pt x="62" y="89"/>
                      <a:pt x="61" y="89"/>
                    </a:cubicBezTo>
                    <a:cubicBezTo>
                      <a:pt x="60" y="89"/>
                      <a:pt x="56" y="84"/>
                      <a:pt x="56" y="83"/>
                    </a:cubicBezTo>
                    <a:cubicBezTo>
                      <a:pt x="51" y="83"/>
                      <a:pt x="48" y="76"/>
                      <a:pt x="45" y="74"/>
                    </a:cubicBezTo>
                    <a:cubicBezTo>
                      <a:pt x="43" y="73"/>
                      <a:pt x="43" y="73"/>
                      <a:pt x="42" y="72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39" y="61"/>
                      <a:pt x="37" y="58"/>
                      <a:pt x="34" y="55"/>
                    </a:cubicBezTo>
                    <a:cubicBezTo>
                      <a:pt x="30" y="51"/>
                      <a:pt x="24" y="52"/>
                      <a:pt x="21" y="47"/>
                    </a:cubicBezTo>
                    <a:cubicBezTo>
                      <a:pt x="22" y="47"/>
                      <a:pt x="29" y="48"/>
                      <a:pt x="26" y="45"/>
                    </a:cubicBezTo>
                    <a:cubicBezTo>
                      <a:pt x="22" y="39"/>
                      <a:pt x="17" y="33"/>
                      <a:pt x="12" y="29"/>
                    </a:cubicBezTo>
                    <a:cubicBezTo>
                      <a:pt x="9" y="27"/>
                      <a:pt x="9" y="19"/>
                      <a:pt x="7" y="16"/>
                    </a:cubicBezTo>
                    <a:cubicBezTo>
                      <a:pt x="5" y="11"/>
                      <a:pt x="2" y="9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89" y="10"/>
                      <a:pt x="94" y="11"/>
                      <a:pt x="99" y="19"/>
                    </a:cubicBezTo>
                    <a:cubicBezTo>
                      <a:pt x="102" y="23"/>
                      <a:pt x="106" y="33"/>
                      <a:pt x="112" y="33"/>
                    </a:cubicBezTo>
                    <a:cubicBezTo>
                      <a:pt x="118" y="33"/>
                      <a:pt x="116" y="25"/>
                      <a:pt x="122" y="25"/>
                    </a:cubicBezTo>
                    <a:cubicBezTo>
                      <a:pt x="139" y="25"/>
                      <a:pt x="139" y="46"/>
                      <a:pt x="148" y="55"/>
                    </a:cubicBezTo>
                    <a:cubicBezTo>
                      <a:pt x="150" y="57"/>
                      <a:pt x="158" y="59"/>
                      <a:pt x="162" y="59"/>
                    </a:cubicBezTo>
                    <a:cubicBezTo>
                      <a:pt x="162" y="58"/>
                      <a:pt x="161" y="57"/>
                      <a:pt x="161" y="56"/>
                    </a:cubicBezTo>
                    <a:cubicBezTo>
                      <a:pt x="161" y="56"/>
                      <a:pt x="161" y="56"/>
                      <a:pt x="161" y="56"/>
                    </a:cubicBezTo>
                    <a:lnTo>
                      <a:pt x="162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146">
                <a:extLst>
                  <a:ext uri="{FF2B5EF4-FFF2-40B4-BE49-F238E27FC236}">
                    <a16:creationId xmlns:a16="http://schemas.microsoft.com/office/drawing/2014/main" id="{32FB3F58-137D-41CF-99A4-886CBCE355DE}"/>
                  </a:ext>
                </a:extLst>
              </p:cNvPr>
              <p:cNvSpPr/>
              <p:nvPr/>
            </p:nvSpPr>
            <p:spPr bwMode="auto">
              <a:xfrm>
                <a:off x="2746942" y="1925763"/>
                <a:ext cx="24784" cy="12392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5 h 5"/>
                  <a:gd name="T4" fmla="*/ 8 w 10"/>
                  <a:gd name="T5" fmla="*/ 5 h 5"/>
                  <a:gd name="T6" fmla="*/ 0 w 10"/>
                  <a:gd name="T7" fmla="*/ 2 h 5"/>
                  <a:gd name="T8" fmla="*/ 0 w 1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cubicBezTo>
                      <a:pt x="5" y="0"/>
                      <a:pt x="10" y="1"/>
                      <a:pt x="10" y="5"/>
                    </a:cubicBezTo>
                    <a:cubicBezTo>
                      <a:pt x="10" y="5"/>
                      <a:pt x="9" y="5"/>
                      <a:pt x="8" y="5"/>
                    </a:cubicBezTo>
                    <a:cubicBezTo>
                      <a:pt x="6" y="5"/>
                      <a:pt x="2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147">
                <a:extLst>
                  <a:ext uri="{FF2B5EF4-FFF2-40B4-BE49-F238E27FC236}">
                    <a16:creationId xmlns:a16="http://schemas.microsoft.com/office/drawing/2014/main" id="{F2B168AF-CFED-4AB9-8D52-1C7A072B2E6E}"/>
                  </a:ext>
                </a:extLst>
              </p:cNvPr>
              <p:cNvSpPr/>
              <p:nvPr/>
            </p:nvSpPr>
            <p:spPr bwMode="auto">
              <a:xfrm>
                <a:off x="1820019" y="1991440"/>
                <a:ext cx="92940" cy="60721"/>
              </a:xfrm>
              <a:custGeom>
                <a:avLst/>
                <a:gdLst>
                  <a:gd name="T0" fmla="*/ 0 w 38"/>
                  <a:gd name="T1" fmla="*/ 2 h 25"/>
                  <a:gd name="T2" fmla="*/ 4 w 38"/>
                  <a:gd name="T3" fmla="*/ 0 h 25"/>
                  <a:gd name="T4" fmla="*/ 12 w 38"/>
                  <a:gd name="T5" fmla="*/ 4 h 25"/>
                  <a:gd name="T6" fmla="*/ 38 w 38"/>
                  <a:gd name="T7" fmla="*/ 23 h 25"/>
                  <a:gd name="T8" fmla="*/ 38 w 38"/>
                  <a:gd name="T9" fmla="*/ 25 h 25"/>
                  <a:gd name="T10" fmla="*/ 36 w 38"/>
                  <a:gd name="T11" fmla="*/ 25 h 25"/>
                  <a:gd name="T12" fmla="*/ 15 w 38"/>
                  <a:gd name="T13" fmla="*/ 15 h 25"/>
                  <a:gd name="T14" fmla="*/ 18 w 38"/>
                  <a:gd name="T15" fmla="*/ 12 h 25"/>
                  <a:gd name="T16" fmla="*/ 3 w 38"/>
                  <a:gd name="T17" fmla="*/ 6 h 25"/>
                  <a:gd name="T18" fmla="*/ 5 w 38"/>
                  <a:gd name="T19" fmla="*/ 3 h 25"/>
                  <a:gd name="T20" fmla="*/ 1 w 38"/>
                  <a:gd name="T21" fmla="*/ 2 h 25"/>
                  <a:gd name="T22" fmla="*/ 0 w 38"/>
                  <a:gd name="T2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25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10" y="4"/>
                      <a:pt x="12" y="4"/>
                    </a:cubicBezTo>
                    <a:cubicBezTo>
                      <a:pt x="24" y="8"/>
                      <a:pt x="31" y="15"/>
                      <a:pt x="38" y="23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7" y="25"/>
                      <a:pt x="36" y="25"/>
                    </a:cubicBezTo>
                    <a:cubicBezTo>
                      <a:pt x="29" y="25"/>
                      <a:pt x="19" y="18"/>
                      <a:pt x="15" y="15"/>
                    </a:cubicBezTo>
                    <a:cubicBezTo>
                      <a:pt x="15" y="13"/>
                      <a:pt x="17" y="13"/>
                      <a:pt x="18" y="12"/>
                    </a:cubicBezTo>
                    <a:cubicBezTo>
                      <a:pt x="12" y="12"/>
                      <a:pt x="4" y="9"/>
                      <a:pt x="3" y="6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4" y="3"/>
                      <a:pt x="1" y="2"/>
                      <a:pt x="1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148">
                <a:extLst>
                  <a:ext uri="{FF2B5EF4-FFF2-40B4-BE49-F238E27FC236}">
                    <a16:creationId xmlns:a16="http://schemas.microsoft.com/office/drawing/2014/main" id="{D274D6CD-D41E-4599-B8A8-C35D065071B1}"/>
                  </a:ext>
                </a:extLst>
              </p:cNvPr>
              <p:cNvSpPr/>
              <p:nvPr/>
            </p:nvSpPr>
            <p:spPr bwMode="auto">
              <a:xfrm>
                <a:off x="1727079" y="1903457"/>
                <a:ext cx="32219" cy="48329"/>
              </a:xfrm>
              <a:custGeom>
                <a:avLst/>
                <a:gdLst>
                  <a:gd name="T0" fmla="*/ 3 w 13"/>
                  <a:gd name="T1" fmla="*/ 8 h 20"/>
                  <a:gd name="T2" fmla="*/ 0 w 13"/>
                  <a:gd name="T3" fmla="*/ 3 h 20"/>
                  <a:gd name="T4" fmla="*/ 0 w 13"/>
                  <a:gd name="T5" fmla="*/ 0 h 20"/>
                  <a:gd name="T6" fmla="*/ 6 w 13"/>
                  <a:gd name="T7" fmla="*/ 2 h 20"/>
                  <a:gd name="T8" fmla="*/ 4 w 13"/>
                  <a:gd name="T9" fmla="*/ 6 h 20"/>
                  <a:gd name="T10" fmla="*/ 8 w 13"/>
                  <a:gd name="T11" fmla="*/ 2 h 20"/>
                  <a:gd name="T12" fmla="*/ 8 w 13"/>
                  <a:gd name="T13" fmla="*/ 8 h 20"/>
                  <a:gd name="T14" fmla="*/ 10 w 13"/>
                  <a:gd name="T15" fmla="*/ 12 h 20"/>
                  <a:gd name="T16" fmla="*/ 8 w 13"/>
                  <a:gd name="T17" fmla="*/ 15 h 20"/>
                  <a:gd name="T18" fmla="*/ 10 w 13"/>
                  <a:gd name="T19" fmla="*/ 20 h 20"/>
                  <a:gd name="T20" fmla="*/ 6 w 13"/>
                  <a:gd name="T21" fmla="*/ 15 h 20"/>
                  <a:gd name="T22" fmla="*/ 8 w 13"/>
                  <a:gd name="T23" fmla="*/ 11 h 20"/>
                  <a:gd name="T24" fmla="*/ 3 w 13"/>
                  <a:gd name="T25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20">
                    <a:moveTo>
                      <a:pt x="3" y="8"/>
                    </a:moveTo>
                    <a:cubicBezTo>
                      <a:pt x="2" y="8"/>
                      <a:pt x="1" y="4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2"/>
                      <a:pt x="6" y="2"/>
                    </a:cubicBezTo>
                    <a:cubicBezTo>
                      <a:pt x="6" y="3"/>
                      <a:pt x="3" y="6"/>
                      <a:pt x="4" y="6"/>
                    </a:cubicBezTo>
                    <a:cubicBezTo>
                      <a:pt x="6" y="6"/>
                      <a:pt x="8" y="3"/>
                      <a:pt x="8" y="2"/>
                    </a:cubicBezTo>
                    <a:cubicBezTo>
                      <a:pt x="9" y="4"/>
                      <a:pt x="8" y="5"/>
                      <a:pt x="8" y="8"/>
                    </a:cubicBezTo>
                    <a:cubicBezTo>
                      <a:pt x="8" y="10"/>
                      <a:pt x="10" y="10"/>
                      <a:pt x="10" y="12"/>
                    </a:cubicBezTo>
                    <a:cubicBezTo>
                      <a:pt x="10" y="13"/>
                      <a:pt x="8" y="13"/>
                      <a:pt x="8" y="15"/>
                    </a:cubicBezTo>
                    <a:cubicBezTo>
                      <a:pt x="8" y="16"/>
                      <a:pt x="13" y="20"/>
                      <a:pt x="10" y="20"/>
                    </a:cubicBezTo>
                    <a:cubicBezTo>
                      <a:pt x="8" y="20"/>
                      <a:pt x="6" y="17"/>
                      <a:pt x="6" y="15"/>
                    </a:cubicBezTo>
                    <a:cubicBezTo>
                      <a:pt x="6" y="13"/>
                      <a:pt x="8" y="12"/>
                      <a:pt x="8" y="11"/>
                    </a:cubicBezTo>
                    <a:cubicBezTo>
                      <a:pt x="5" y="11"/>
                      <a:pt x="5" y="8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149">
                <a:extLst>
                  <a:ext uri="{FF2B5EF4-FFF2-40B4-BE49-F238E27FC236}">
                    <a16:creationId xmlns:a16="http://schemas.microsoft.com/office/drawing/2014/main" id="{222B7959-86E4-4372-863B-BF0C361A9B9B}"/>
                  </a:ext>
                </a:extLst>
              </p:cNvPr>
              <p:cNvSpPr/>
              <p:nvPr/>
            </p:nvSpPr>
            <p:spPr bwMode="auto">
              <a:xfrm>
                <a:off x="1297076" y="1798125"/>
                <a:ext cx="42133" cy="27262"/>
              </a:xfrm>
              <a:custGeom>
                <a:avLst/>
                <a:gdLst>
                  <a:gd name="T0" fmla="*/ 14 w 17"/>
                  <a:gd name="T1" fmla="*/ 0 h 11"/>
                  <a:gd name="T2" fmla="*/ 17 w 17"/>
                  <a:gd name="T3" fmla="*/ 0 h 11"/>
                  <a:gd name="T4" fmla="*/ 17 w 17"/>
                  <a:gd name="T5" fmla="*/ 3 h 11"/>
                  <a:gd name="T6" fmla="*/ 6 w 17"/>
                  <a:gd name="T7" fmla="*/ 11 h 11"/>
                  <a:gd name="T8" fmla="*/ 0 w 17"/>
                  <a:gd name="T9" fmla="*/ 8 h 11"/>
                  <a:gd name="T10" fmla="*/ 0 w 17"/>
                  <a:gd name="T11" fmla="*/ 4 h 11"/>
                  <a:gd name="T12" fmla="*/ 14 w 17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14" y="0"/>
                    </a:moveTo>
                    <a:cubicBezTo>
                      <a:pt x="16" y="0"/>
                      <a:pt x="16" y="0"/>
                      <a:pt x="17" y="0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2" y="6"/>
                      <a:pt x="11" y="8"/>
                      <a:pt x="6" y="11"/>
                    </a:cubicBezTo>
                    <a:cubicBezTo>
                      <a:pt x="4" y="9"/>
                      <a:pt x="2" y="9"/>
                      <a:pt x="0" y="8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5" y="3"/>
                      <a:pt x="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167">
                <a:extLst>
                  <a:ext uri="{FF2B5EF4-FFF2-40B4-BE49-F238E27FC236}">
                    <a16:creationId xmlns:a16="http://schemas.microsoft.com/office/drawing/2014/main" id="{F6753612-3400-4C70-A247-73806F44A4B3}"/>
                  </a:ext>
                </a:extLst>
              </p:cNvPr>
              <p:cNvSpPr/>
              <p:nvPr/>
            </p:nvSpPr>
            <p:spPr bwMode="auto">
              <a:xfrm>
                <a:off x="3098875" y="2008789"/>
                <a:ext cx="52046" cy="24784"/>
              </a:xfrm>
              <a:custGeom>
                <a:avLst/>
                <a:gdLst>
                  <a:gd name="T0" fmla="*/ 17 w 21"/>
                  <a:gd name="T1" fmla="*/ 10 h 10"/>
                  <a:gd name="T2" fmla="*/ 21 w 21"/>
                  <a:gd name="T3" fmla="*/ 9 h 10"/>
                  <a:gd name="T4" fmla="*/ 0 w 21"/>
                  <a:gd name="T5" fmla="*/ 2 h 10"/>
                  <a:gd name="T6" fmla="*/ 17 w 21"/>
                  <a:gd name="T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17" y="10"/>
                    </a:moveTo>
                    <a:cubicBezTo>
                      <a:pt x="19" y="10"/>
                      <a:pt x="20" y="10"/>
                      <a:pt x="21" y="9"/>
                    </a:cubicBezTo>
                    <a:cubicBezTo>
                      <a:pt x="15" y="5"/>
                      <a:pt x="9" y="0"/>
                      <a:pt x="0" y="2"/>
                    </a:cubicBezTo>
                    <a:cubicBezTo>
                      <a:pt x="4" y="4"/>
                      <a:pt x="12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168">
                <a:extLst>
                  <a:ext uri="{FF2B5EF4-FFF2-40B4-BE49-F238E27FC236}">
                    <a16:creationId xmlns:a16="http://schemas.microsoft.com/office/drawing/2014/main" id="{EF5F1319-6098-401D-9AAA-BF68C0F2A13E}"/>
                  </a:ext>
                </a:extLst>
              </p:cNvPr>
              <p:cNvSpPr/>
              <p:nvPr/>
            </p:nvSpPr>
            <p:spPr bwMode="auto">
              <a:xfrm>
                <a:off x="3103832" y="2089338"/>
                <a:ext cx="39654" cy="22306"/>
              </a:xfrm>
              <a:custGeom>
                <a:avLst/>
                <a:gdLst>
                  <a:gd name="T0" fmla="*/ 1 w 16"/>
                  <a:gd name="T1" fmla="*/ 0 h 9"/>
                  <a:gd name="T2" fmla="*/ 7 w 16"/>
                  <a:gd name="T3" fmla="*/ 4 h 9"/>
                  <a:gd name="T4" fmla="*/ 16 w 16"/>
                  <a:gd name="T5" fmla="*/ 4 h 9"/>
                  <a:gd name="T6" fmla="*/ 16 w 16"/>
                  <a:gd name="T7" fmla="*/ 6 h 9"/>
                  <a:gd name="T8" fmla="*/ 13 w 16"/>
                  <a:gd name="T9" fmla="*/ 9 h 9"/>
                  <a:gd name="T10" fmla="*/ 0 w 16"/>
                  <a:gd name="T11" fmla="*/ 2 h 9"/>
                  <a:gd name="T12" fmla="*/ 1 w 16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">
                    <a:moveTo>
                      <a:pt x="1" y="0"/>
                    </a:moveTo>
                    <a:cubicBezTo>
                      <a:pt x="2" y="3"/>
                      <a:pt x="5" y="4"/>
                      <a:pt x="7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8"/>
                      <a:pt x="13" y="9"/>
                      <a:pt x="13" y="9"/>
                    </a:cubicBezTo>
                    <a:cubicBezTo>
                      <a:pt x="11" y="9"/>
                      <a:pt x="0" y="4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169">
                <a:extLst>
                  <a:ext uri="{FF2B5EF4-FFF2-40B4-BE49-F238E27FC236}">
                    <a16:creationId xmlns:a16="http://schemas.microsoft.com/office/drawing/2014/main" id="{D3EFE394-1F9E-4757-989B-610182690BB1}"/>
                  </a:ext>
                </a:extLst>
              </p:cNvPr>
              <p:cNvSpPr/>
              <p:nvPr/>
            </p:nvSpPr>
            <p:spPr bwMode="auto">
              <a:xfrm>
                <a:off x="3160835" y="2089338"/>
                <a:ext cx="27262" cy="32219"/>
              </a:xfrm>
              <a:custGeom>
                <a:avLst/>
                <a:gdLst>
                  <a:gd name="T0" fmla="*/ 11 w 11"/>
                  <a:gd name="T1" fmla="*/ 7 h 13"/>
                  <a:gd name="T2" fmla="*/ 11 w 11"/>
                  <a:gd name="T3" fmla="*/ 9 h 13"/>
                  <a:gd name="T4" fmla="*/ 5 w 11"/>
                  <a:gd name="T5" fmla="*/ 13 h 13"/>
                  <a:gd name="T6" fmla="*/ 0 w 11"/>
                  <a:gd name="T7" fmla="*/ 10 h 13"/>
                  <a:gd name="T8" fmla="*/ 7 w 11"/>
                  <a:gd name="T9" fmla="*/ 0 h 13"/>
                  <a:gd name="T10" fmla="*/ 9 w 11"/>
                  <a:gd name="T11" fmla="*/ 3 h 13"/>
                  <a:gd name="T12" fmla="*/ 11 w 11"/>
                  <a:gd name="T1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11" y="7"/>
                    </a:moveTo>
                    <a:cubicBezTo>
                      <a:pt x="11" y="8"/>
                      <a:pt x="11" y="9"/>
                      <a:pt x="11" y="9"/>
                    </a:cubicBezTo>
                    <a:cubicBezTo>
                      <a:pt x="11" y="11"/>
                      <a:pt x="8" y="13"/>
                      <a:pt x="5" y="13"/>
                    </a:cubicBezTo>
                    <a:cubicBezTo>
                      <a:pt x="2" y="13"/>
                      <a:pt x="0" y="12"/>
                      <a:pt x="0" y="10"/>
                    </a:cubicBezTo>
                    <a:cubicBezTo>
                      <a:pt x="0" y="8"/>
                      <a:pt x="4" y="1"/>
                      <a:pt x="7" y="0"/>
                    </a:cubicBezTo>
                    <a:cubicBezTo>
                      <a:pt x="7" y="1"/>
                      <a:pt x="9" y="2"/>
                      <a:pt x="9" y="3"/>
                    </a:cubicBezTo>
                    <a:cubicBezTo>
                      <a:pt x="9" y="6"/>
                      <a:pt x="4" y="7"/>
                      <a:pt x="11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170">
                <a:extLst>
                  <a:ext uri="{FF2B5EF4-FFF2-40B4-BE49-F238E27FC236}">
                    <a16:creationId xmlns:a16="http://schemas.microsoft.com/office/drawing/2014/main" id="{6932B4A6-F7A8-41F2-BFDD-130BE3CD2E28}"/>
                  </a:ext>
                </a:extLst>
              </p:cNvPr>
              <p:cNvSpPr/>
              <p:nvPr/>
            </p:nvSpPr>
            <p:spPr bwMode="auto">
              <a:xfrm>
                <a:off x="1047997" y="1722534"/>
                <a:ext cx="32219" cy="14870"/>
              </a:xfrm>
              <a:custGeom>
                <a:avLst/>
                <a:gdLst>
                  <a:gd name="T0" fmla="*/ 4 w 13"/>
                  <a:gd name="T1" fmla="*/ 3 h 6"/>
                  <a:gd name="T2" fmla="*/ 8 w 13"/>
                  <a:gd name="T3" fmla="*/ 1 h 6"/>
                  <a:gd name="T4" fmla="*/ 13 w 13"/>
                  <a:gd name="T5" fmla="*/ 6 h 6"/>
                  <a:gd name="T6" fmla="*/ 3 w 13"/>
                  <a:gd name="T7" fmla="*/ 6 h 6"/>
                  <a:gd name="T8" fmla="*/ 0 w 13"/>
                  <a:gd name="T9" fmla="*/ 3 h 6"/>
                  <a:gd name="T10" fmla="*/ 4 w 13"/>
                  <a:gd name="T11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4" y="3"/>
                    </a:moveTo>
                    <a:cubicBezTo>
                      <a:pt x="5" y="0"/>
                      <a:pt x="6" y="1"/>
                      <a:pt x="8" y="1"/>
                    </a:cubicBezTo>
                    <a:cubicBezTo>
                      <a:pt x="12" y="1"/>
                      <a:pt x="12" y="3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0" y="4"/>
                      <a:pt x="0" y="3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Oval 177">
                <a:extLst>
                  <a:ext uri="{FF2B5EF4-FFF2-40B4-BE49-F238E27FC236}">
                    <a16:creationId xmlns:a16="http://schemas.microsoft.com/office/drawing/2014/main" id="{BD025F44-D08A-4A88-9B99-362FDE993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348" y="1205786"/>
                <a:ext cx="291213" cy="29121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608965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66E795E0-9812-4371-B0A0-C089BB0E5C36}"/>
              </a:ext>
            </a:extLst>
          </p:cNvPr>
          <p:cNvSpPr txBox="1"/>
          <p:nvPr/>
        </p:nvSpPr>
        <p:spPr>
          <a:xfrm>
            <a:off x="1161994" y="2036166"/>
            <a:ext cx="2153647" cy="93089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dirty="0">
                <a:latin typeface="Montserrat" panose="00000500000000000000" pitchFamily="50" charset="0"/>
              </a:rPr>
              <a:t>Azure is the second largest Public Cloud Provider.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C054F1FC-8E77-4FEE-8E95-0927B276E45C}"/>
              </a:ext>
            </a:extLst>
          </p:cNvPr>
          <p:cNvSpPr txBox="1"/>
          <p:nvPr/>
        </p:nvSpPr>
        <p:spPr>
          <a:xfrm>
            <a:off x="1547956" y="3898868"/>
            <a:ext cx="2153647" cy="93089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dirty="0">
                <a:latin typeface="Montserrat" panose="00000500000000000000" pitchFamily="50" charset="0"/>
              </a:rPr>
              <a:t>Microsoft Azure is the fastest growing cloud platform in the world.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CCC36072-A75B-42E2-8721-95AEB9228B57}"/>
              </a:ext>
            </a:extLst>
          </p:cNvPr>
          <p:cNvSpPr txBox="1"/>
          <p:nvPr/>
        </p:nvSpPr>
        <p:spPr>
          <a:xfrm>
            <a:off x="4983208" y="2890908"/>
            <a:ext cx="2153647" cy="60773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dirty="0">
                <a:latin typeface="Montserrat" panose="00000500000000000000" pitchFamily="50" charset="0"/>
              </a:rPr>
              <a:t>Azure has presence in over 140 countries.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754C69A8-40AA-4908-B561-AC3AEC444170}"/>
              </a:ext>
            </a:extLst>
          </p:cNvPr>
          <p:cNvSpPr txBox="1"/>
          <p:nvPr/>
        </p:nvSpPr>
        <p:spPr>
          <a:xfrm>
            <a:off x="8851256" y="1950549"/>
            <a:ext cx="2153647" cy="93089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dirty="0">
                <a:latin typeface="Montserrat" panose="00000500000000000000" pitchFamily="50" charset="0"/>
              </a:rPr>
              <a:t>Azure has 54 regions worldwide, more than any cloud provider.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23A7B58C-4A3A-40D9-AAD8-770FE4297E91}"/>
              </a:ext>
            </a:extLst>
          </p:cNvPr>
          <p:cNvSpPr txBox="1"/>
          <p:nvPr/>
        </p:nvSpPr>
        <p:spPr>
          <a:xfrm>
            <a:off x="8961946" y="4715117"/>
            <a:ext cx="2153647" cy="93089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9144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00" dirty="0">
                <a:latin typeface="Montserrat" panose="00000500000000000000" pitchFamily="50" charset="0"/>
              </a:rPr>
              <a:t>More than 5 million Organizations in the world use Azure Cloud.</a:t>
            </a:r>
          </a:p>
        </p:txBody>
      </p:sp>
    </p:spTree>
    <p:extLst>
      <p:ext uri="{BB962C8B-B14F-4D97-AF65-F5344CB8AC3E}">
        <p14:creationId xmlns:p14="http://schemas.microsoft.com/office/powerpoint/2010/main" val="34752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661E5E-C4DC-4BA4-8DAE-96E4EA8B8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02B6DF-386B-4152-B4AF-7EB7E39A5EA9}"/>
              </a:ext>
            </a:extLst>
          </p:cNvPr>
          <p:cNvCxnSpPr>
            <a:cxnSpLocks/>
          </p:cNvCxnSpPr>
          <p:nvPr/>
        </p:nvCxnSpPr>
        <p:spPr>
          <a:xfrm>
            <a:off x="650943" y="1380260"/>
            <a:ext cx="5079503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4F8EB8-A6E2-4712-A6EF-50B14E8D4542}"/>
              </a:ext>
            </a:extLst>
          </p:cNvPr>
          <p:cNvSpPr txBox="1">
            <a:spLocks/>
          </p:cNvSpPr>
          <p:nvPr/>
        </p:nvSpPr>
        <p:spPr>
          <a:xfrm>
            <a:off x="558800" y="520700"/>
            <a:ext cx="5273288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Advantages of Azure Cloud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0A9372D7-B8FC-4020-BC29-77E293FE4549}"/>
              </a:ext>
            </a:extLst>
          </p:cNvPr>
          <p:cNvSpPr txBox="1">
            <a:spLocks/>
          </p:cNvSpPr>
          <p:nvPr/>
        </p:nvSpPr>
        <p:spPr>
          <a:xfrm>
            <a:off x="1791427" y="2118854"/>
            <a:ext cx="2485673" cy="1012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Enjoy flexibility of scaling resources to run any type of workload.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BBF990-F882-4077-9823-914D439B77A3}"/>
              </a:ext>
            </a:extLst>
          </p:cNvPr>
          <p:cNvSpPr/>
          <p:nvPr/>
        </p:nvSpPr>
        <p:spPr>
          <a:xfrm>
            <a:off x="1791944" y="1829393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b="1" dirty="0">
                <a:solidFill>
                  <a:srgbClr val="00B050"/>
                </a:solidFill>
                <a:latin typeface="Montserrat" panose="00000500000000000000" pitchFamily="50" charset="0"/>
              </a:rPr>
              <a:t>Scalable</a:t>
            </a:r>
            <a:endParaRPr lang="en-IN" dirty="0">
              <a:solidFill>
                <a:srgbClr val="00B05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70CE4FE-585B-405D-B0D6-58E22E491654}"/>
              </a:ext>
            </a:extLst>
          </p:cNvPr>
          <p:cNvSpPr/>
          <p:nvPr/>
        </p:nvSpPr>
        <p:spPr>
          <a:xfrm>
            <a:off x="4522483" y="3140592"/>
            <a:ext cx="300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B050"/>
                </a:solidFill>
                <a:latin typeface="Montserrat" panose="00000500000000000000" pitchFamily="50" charset="0"/>
              </a:rPr>
              <a:t>Database as a service</a:t>
            </a:r>
            <a:endParaRPr lang="en-IN" dirty="0">
              <a:solidFill>
                <a:srgbClr val="00B05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A73A73-BCF2-439E-A01B-876BC3D81AC9}"/>
              </a:ext>
            </a:extLst>
          </p:cNvPr>
          <p:cNvGrpSpPr/>
          <p:nvPr/>
        </p:nvGrpSpPr>
        <p:grpSpPr>
          <a:xfrm>
            <a:off x="623785" y="2055260"/>
            <a:ext cx="1140159" cy="1140159"/>
            <a:chOff x="617718" y="2550758"/>
            <a:chExt cx="1654626" cy="1654626"/>
          </a:xfrm>
        </p:grpSpPr>
        <p:sp>
          <p:nvSpPr>
            <p:cNvPr id="3" name="Teardrop 2">
              <a:extLst>
                <a:ext uri="{FF2B5EF4-FFF2-40B4-BE49-F238E27FC236}">
                  <a16:creationId xmlns:a16="http://schemas.microsoft.com/office/drawing/2014/main" id="{98F548E5-2B8A-4296-A77D-A1F5CE75B29B}"/>
                </a:ext>
              </a:extLst>
            </p:cNvPr>
            <p:cNvSpPr/>
            <p:nvPr/>
          </p:nvSpPr>
          <p:spPr bwMode="auto">
            <a:xfrm>
              <a:off x="617718" y="2550758"/>
              <a:ext cx="1654626" cy="1654626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  <p:sp>
          <p:nvSpPr>
            <p:cNvPr id="34" name="Teardrop 33">
              <a:extLst>
                <a:ext uri="{FF2B5EF4-FFF2-40B4-BE49-F238E27FC236}">
                  <a16:creationId xmlns:a16="http://schemas.microsoft.com/office/drawing/2014/main" id="{FB35ED99-B75A-47EF-863C-C84414C993C5}"/>
                </a:ext>
              </a:extLst>
            </p:cNvPr>
            <p:cNvSpPr/>
            <p:nvPr/>
          </p:nvSpPr>
          <p:spPr bwMode="auto">
            <a:xfrm>
              <a:off x="715690" y="2655767"/>
              <a:ext cx="1461809" cy="145100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51E1B621-09CA-4468-A34A-9C87DCE870CA}"/>
              </a:ext>
            </a:extLst>
          </p:cNvPr>
          <p:cNvSpPr txBox="1">
            <a:spLocks/>
          </p:cNvSpPr>
          <p:nvPr/>
        </p:nvSpPr>
        <p:spPr>
          <a:xfrm>
            <a:off x="4789008" y="3569221"/>
            <a:ext cx="2526192" cy="1794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Intelligent, relational cloud database service with enterprise-grade performance &amp; built-in high availability. 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991EEBC7-A119-47B8-BC56-EB0ABEB68F4F}"/>
              </a:ext>
            </a:extLst>
          </p:cNvPr>
          <p:cNvSpPr txBox="1">
            <a:spLocks/>
          </p:cNvSpPr>
          <p:nvPr/>
        </p:nvSpPr>
        <p:spPr>
          <a:xfrm>
            <a:off x="1795334" y="4237030"/>
            <a:ext cx="2737002" cy="14723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Reduce load times,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save bandwidth,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speed responsiveness</a:t>
            </a:r>
          </a:p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for multimedia files.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24191B-411C-4B6C-A8BF-49A8C999647C}"/>
              </a:ext>
            </a:extLst>
          </p:cNvPr>
          <p:cNvSpPr/>
          <p:nvPr/>
        </p:nvSpPr>
        <p:spPr>
          <a:xfrm>
            <a:off x="1795367" y="3947569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B050"/>
                </a:solidFill>
                <a:latin typeface="Montserrat" panose="00000500000000000000" pitchFamily="50" charset="0"/>
              </a:rPr>
              <a:t>CDN</a:t>
            </a:r>
            <a:endParaRPr lang="en-IN" dirty="0">
              <a:solidFill>
                <a:srgbClr val="00B05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1AD722-781B-4601-9B52-A08AA743FE3D}"/>
              </a:ext>
            </a:extLst>
          </p:cNvPr>
          <p:cNvGrpSpPr/>
          <p:nvPr/>
        </p:nvGrpSpPr>
        <p:grpSpPr>
          <a:xfrm>
            <a:off x="627692" y="4132235"/>
            <a:ext cx="1140159" cy="1140159"/>
            <a:chOff x="617718" y="2550758"/>
            <a:chExt cx="1654626" cy="1654626"/>
          </a:xfrm>
        </p:grpSpPr>
        <p:sp>
          <p:nvSpPr>
            <p:cNvPr id="58" name="Teardrop 57">
              <a:extLst>
                <a:ext uri="{FF2B5EF4-FFF2-40B4-BE49-F238E27FC236}">
                  <a16:creationId xmlns:a16="http://schemas.microsoft.com/office/drawing/2014/main" id="{405B13A6-C9D7-4785-8D2B-37BD50DB1B0D}"/>
                </a:ext>
              </a:extLst>
            </p:cNvPr>
            <p:cNvSpPr/>
            <p:nvPr/>
          </p:nvSpPr>
          <p:spPr bwMode="auto">
            <a:xfrm>
              <a:off x="617718" y="2550758"/>
              <a:ext cx="1654626" cy="1654626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  <p:sp>
          <p:nvSpPr>
            <p:cNvPr id="60" name="Teardrop 59">
              <a:extLst>
                <a:ext uri="{FF2B5EF4-FFF2-40B4-BE49-F238E27FC236}">
                  <a16:creationId xmlns:a16="http://schemas.microsoft.com/office/drawing/2014/main" id="{CAE45A27-2E0F-42FA-8BF8-17F6CFABB750}"/>
                </a:ext>
              </a:extLst>
            </p:cNvPr>
            <p:cNvSpPr/>
            <p:nvPr/>
          </p:nvSpPr>
          <p:spPr bwMode="auto">
            <a:xfrm>
              <a:off x="715690" y="2655767"/>
              <a:ext cx="1461809" cy="145100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08525736-FB36-4EC9-8B68-E03FBAD20BC5}"/>
              </a:ext>
            </a:extLst>
          </p:cNvPr>
          <p:cNvSpPr txBox="1">
            <a:spLocks/>
          </p:cNvSpPr>
          <p:nvPr/>
        </p:nvSpPr>
        <p:spPr>
          <a:xfrm>
            <a:off x="9104985" y="2127619"/>
            <a:ext cx="2737002" cy="10129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It gives persistent, high performance disk storage for any type of programs.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9EF0AC4-D473-47FD-BC23-0AD5B33FCC41}"/>
              </a:ext>
            </a:extLst>
          </p:cNvPr>
          <p:cNvSpPr/>
          <p:nvPr/>
        </p:nvSpPr>
        <p:spPr>
          <a:xfrm>
            <a:off x="9108925" y="1838158"/>
            <a:ext cx="243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B050"/>
                </a:solidFill>
                <a:latin typeface="Montserrat" panose="00000500000000000000" pitchFamily="50" charset="0"/>
              </a:rPr>
              <a:t>Persistent Storage</a:t>
            </a:r>
            <a:endParaRPr lang="en-IN" dirty="0">
              <a:solidFill>
                <a:srgbClr val="00B050"/>
              </a:solidFill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0C3E764-6D29-455B-855A-B0AA6F710300}"/>
              </a:ext>
            </a:extLst>
          </p:cNvPr>
          <p:cNvGrpSpPr/>
          <p:nvPr/>
        </p:nvGrpSpPr>
        <p:grpSpPr>
          <a:xfrm>
            <a:off x="7937343" y="2064025"/>
            <a:ext cx="1140159" cy="1140159"/>
            <a:chOff x="617718" y="2550758"/>
            <a:chExt cx="1654626" cy="1654626"/>
          </a:xfrm>
        </p:grpSpPr>
        <p:sp>
          <p:nvSpPr>
            <p:cNvPr id="69" name="Teardrop 68">
              <a:extLst>
                <a:ext uri="{FF2B5EF4-FFF2-40B4-BE49-F238E27FC236}">
                  <a16:creationId xmlns:a16="http://schemas.microsoft.com/office/drawing/2014/main" id="{1140FFA8-6A53-4D9C-ACD7-CC7DA6EBEEE5}"/>
                </a:ext>
              </a:extLst>
            </p:cNvPr>
            <p:cNvSpPr/>
            <p:nvPr/>
          </p:nvSpPr>
          <p:spPr bwMode="auto">
            <a:xfrm>
              <a:off x="617718" y="2550758"/>
              <a:ext cx="1654626" cy="1654626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  <p:sp>
          <p:nvSpPr>
            <p:cNvPr id="70" name="Teardrop 69">
              <a:extLst>
                <a:ext uri="{FF2B5EF4-FFF2-40B4-BE49-F238E27FC236}">
                  <a16:creationId xmlns:a16="http://schemas.microsoft.com/office/drawing/2014/main" id="{F7652951-E5E7-47C1-AE4C-EE1C4029A6DA}"/>
                </a:ext>
              </a:extLst>
            </p:cNvPr>
            <p:cNvSpPr/>
            <p:nvPr/>
          </p:nvSpPr>
          <p:spPr bwMode="auto">
            <a:xfrm>
              <a:off x="715690" y="2655767"/>
              <a:ext cx="1461809" cy="145100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4A7C0D0B-4C5C-440E-B782-FA3B7EB5410B}"/>
              </a:ext>
            </a:extLst>
          </p:cNvPr>
          <p:cNvSpPr txBox="1">
            <a:spLocks/>
          </p:cNvSpPr>
          <p:nvPr/>
        </p:nvSpPr>
        <p:spPr>
          <a:xfrm>
            <a:off x="9108892" y="4245795"/>
            <a:ext cx="2737002" cy="1463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Optimize massive amount of unstructured data with highly durable, scalable &amp; redundant blob storage.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3DEDB7C-C3F6-4894-B0E2-7FB01E215406}"/>
              </a:ext>
            </a:extLst>
          </p:cNvPr>
          <p:cNvSpPr/>
          <p:nvPr/>
        </p:nvSpPr>
        <p:spPr>
          <a:xfrm>
            <a:off x="9108925" y="3956334"/>
            <a:ext cx="175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>
                <a:solidFill>
                  <a:srgbClr val="00B050"/>
                </a:solidFill>
                <a:latin typeface="Montserrat" panose="00000500000000000000" pitchFamily="50" charset="0"/>
              </a:rPr>
              <a:t>Blob Storage</a:t>
            </a:r>
            <a:endParaRPr lang="en-IN" dirty="0">
              <a:solidFill>
                <a:srgbClr val="00B05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93496E0-9885-4B06-95EC-0456E88D52AF}"/>
              </a:ext>
            </a:extLst>
          </p:cNvPr>
          <p:cNvGrpSpPr/>
          <p:nvPr/>
        </p:nvGrpSpPr>
        <p:grpSpPr>
          <a:xfrm>
            <a:off x="7941250" y="4141000"/>
            <a:ext cx="1140159" cy="1140159"/>
            <a:chOff x="617718" y="2550758"/>
            <a:chExt cx="1654626" cy="1654626"/>
          </a:xfrm>
        </p:grpSpPr>
        <p:sp>
          <p:nvSpPr>
            <p:cNvPr id="74" name="Teardrop 73">
              <a:extLst>
                <a:ext uri="{FF2B5EF4-FFF2-40B4-BE49-F238E27FC236}">
                  <a16:creationId xmlns:a16="http://schemas.microsoft.com/office/drawing/2014/main" id="{218BFB6C-DB91-4165-B3AD-413B3DAD15E3}"/>
                </a:ext>
              </a:extLst>
            </p:cNvPr>
            <p:cNvSpPr/>
            <p:nvPr/>
          </p:nvSpPr>
          <p:spPr bwMode="auto">
            <a:xfrm>
              <a:off x="617718" y="2550758"/>
              <a:ext cx="1654626" cy="1654626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  <p:sp>
          <p:nvSpPr>
            <p:cNvPr id="75" name="Teardrop 74">
              <a:extLst>
                <a:ext uri="{FF2B5EF4-FFF2-40B4-BE49-F238E27FC236}">
                  <a16:creationId xmlns:a16="http://schemas.microsoft.com/office/drawing/2014/main" id="{F5A9FA81-3C38-4D4E-8E84-502E0C2491E0}"/>
                </a:ext>
              </a:extLst>
            </p:cNvPr>
            <p:cNvSpPr/>
            <p:nvPr/>
          </p:nvSpPr>
          <p:spPr bwMode="auto">
            <a:xfrm>
              <a:off x="715690" y="2655767"/>
              <a:ext cx="1461809" cy="145100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3414174-114B-42A7-A91F-295386557F84}"/>
              </a:ext>
            </a:extLst>
          </p:cNvPr>
          <p:cNvGrpSpPr/>
          <p:nvPr/>
        </p:nvGrpSpPr>
        <p:grpSpPr>
          <a:xfrm>
            <a:off x="5411349" y="1941137"/>
            <a:ext cx="1140159" cy="1140159"/>
            <a:chOff x="617718" y="2550758"/>
            <a:chExt cx="1654626" cy="1654626"/>
          </a:xfrm>
        </p:grpSpPr>
        <p:sp>
          <p:nvSpPr>
            <p:cNvPr id="78" name="Teardrop 77">
              <a:extLst>
                <a:ext uri="{FF2B5EF4-FFF2-40B4-BE49-F238E27FC236}">
                  <a16:creationId xmlns:a16="http://schemas.microsoft.com/office/drawing/2014/main" id="{56311B2A-50AE-4D0E-8CC0-75F4622413AC}"/>
                </a:ext>
              </a:extLst>
            </p:cNvPr>
            <p:cNvSpPr/>
            <p:nvPr/>
          </p:nvSpPr>
          <p:spPr bwMode="auto">
            <a:xfrm>
              <a:off x="617718" y="2550758"/>
              <a:ext cx="1654626" cy="1654626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  <p:sp>
          <p:nvSpPr>
            <p:cNvPr id="79" name="Teardrop 78">
              <a:extLst>
                <a:ext uri="{FF2B5EF4-FFF2-40B4-BE49-F238E27FC236}">
                  <a16:creationId xmlns:a16="http://schemas.microsoft.com/office/drawing/2014/main" id="{3342F1D9-AE80-4489-AFEC-CC4414E9F35D}"/>
                </a:ext>
              </a:extLst>
            </p:cNvPr>
            <p:cNvSpPr/>
            <p:nvPr/>
          </p:nvSpPr>
          <p:spPr bwMode="auto">
            <a:xfrm>
              <a:off x="715690" y="2655767"/>
              <a:ext cx="1461809" cy="1451005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0" tIns="0" rIns="0" bIns="0"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49DCC8F-1DE6-424D-9B8C-402F7E074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205" y="2207490"/>
            <a:ext cx="656223" cy="6562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D65103-2C18-4F9B-B371-6EA7AAE7E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39" y="2297227"/>
            <a:ext cx="656223" cy="6562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A8465B-A0E6-4669-A77A-98C35F276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852" y="4382967"/>
            <a:ext cx="656223" cy="656223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2D199761-9A13-4E10-B7EF-E8F0B41A1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861" y="2305992"/>
            <a:ext cx="656223" cy="6562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108A4D-C952-412D-9B8E-9C40765A0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439" y="4370486"/>
            <a:ext cx="656223" cy="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F4C13F8-EA44-4895-81F5-D6D2A53D7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7F3897-1CE7-4CB5-98CF-AF655B84385B}"/>
              </a:ext>
            </a:extLst>
          </p:cNvPr>
          <p:cNvCxnSpPr>
            <a:cxnSpLocks/>
          </p:cNvCxnSpPr>
          <p:nvPr/>
        </p:nvCxnSpPr>
        <p:spPr>
          <a:xfrm>
            <a:off x="688821" y="1375418"/>
            <a:ext cx="6860555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98ADC18D-B14E-479B-BF68-FA69474B1DA5}"/>
              </a:ext>
            </a:extLst>
          </p:cNvPr>
          <p:cNvSpPr txBox="1">
            <a:spLocks/>
          </p:cNvSpPr>
          <p:nvPr/>
        </p:nvSpPr>
        <p:spPr>
          <a:xfrm>
            <a:off x="558799" y="520700"/>
            <a:ext cx="7926795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800" b="1" dirty="0">
                <a:latin typeface="Montserrat" panose="00000500000000000000" pitchFamily="50" charset="0"/>
              </a:rPr>
              <a:t>Azure management from </a:t>
            </a:r>
            <a:r>
              <a:rPr lang="en-IN" sz="2800" b="1" dirty="0" err="1">
                <a:latin typeface="Montserrat" panose="00000500000000000000" pitchFamily="50" charset="0"/>
              </a:rPr>
              <a:t>QualiSpace</a:t>
            </a:r>
            <a:endParaRPr lang="en-IN" sz="1900" dirty="0">
              <a:latin typeface="Montserrat" panose="00000500000000000000" pitchFamily="50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4A26927B-779B-4AC7-86AE-0C52067E865B}"/>
              </a:ext>
            </a:extLst>
          </p:cNvPr>
          <p:cNvSpPr txBox="1">
            <a:spLocks/>
          </p:cNvSpPr>
          <p:nvPr/>
        </p:nvSpPr>
        <p:spPr>
          <a:xfrm>
            <a:off x="976461" y="2561241"/>
            <a:ext cx="2515098" cy="1221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Assess the requirement to plan the deployment strategy.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B9FC4-7831-4E36-A521-47DDC8439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077" y="1860885"/>
            <a:ext cx="2188818" cy="892918"/>
          </a:xfrm>
          <a:custGeom>
            <a:avLst/>
            <a:gdLst>
              <a:gd name="connsiteX0" fmla="*/ 1065629 w 3632615"/>
              <a:gd name="connsiteY0" fmla="*/ 0 h 1257300"/>
              <a:gd name="connsiteX1" fmla="*/ 3632615 w 3632615"/>
              <a:gd name="connsiteY1" fmla="*/ 0 h 1257300"/>
              <a:gd name="connsiteX2" fmla="*/ 3632615 w 3632615"/>
              <a:gd name="connsiteY2" fmla="*/ 1257300 h 1257300"/>
              <a:gd name="connsiteX3" fmla="*/ 0 w 3632615"/>
              <a:gd name="connsiteY3" fmla="*/ 1257300 h 1257300"/>
              <a:gd name="connsiteX4" fmla="*/ 0 w 3632615"/>
              <a:gd name="connsiteY4" fmla="*/ 482498 h 1257300"/>
              <a:gd name="connsiteX5" fmla="*/ 1065629 w 3632615"/>
              <a:gd name="connsiteY5" fmla="*/ 485707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615" h="1257300">
                <a:moveTo>
                  <a:pt x="1065629" y="0"/>
                </a:moveTo>
                <a:lnTo>
                  <a:pt x="3632615" y="0"/>
                </a:lnTo>
                <a:lnTo>
                  <a:pt x="3632615" y="1257300"/>
                </a:lnTo>
                <a:lnTo>
                  <a:pt x="0" y="1257300"/>
                </a:lnTo>
                <a:lnTo>
                  <a:pt x="0" y="482498"/>
                </a:lnTo>
                <a:lnTo>
                  <a:pt x="1065629" y="485707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4D1060-6BB0-42BD-A125-81B42EB45699}"/>
              </a:ext>
            </a:extLst>
          </p:cNvPr>
          <p:cNvSpPr/>
          <p:nvPr/>
        </p:nvSpPr>
        <p:spPr>
          <a:xfrm>
            <a:off x="688821" y="1752601"/>
            <a:ext cx="2256705" cy="1494497"/>
          </a:xfrm>
          <a:custGeom>
            <a:avLst/>
            <a:gdLst>
              <a:gd name="connsiteX0" fmla="*/ 0 w 3745283"/>
              <a:gd name="connsiteY0" fmla="*/ 0 h 2104373"/>
              <a:gd name="connsiteX1" fmla="*/ 745299 w 3745283"/>
              <a:gd name="connsiteY1" fmla="*/ 0 h 2104373"/>
              <a:gd name="connsiteX2" fmla="*/ 1841326 w 3745283"/>
              <a:gd name="connsiteY2" fmla="*/ 0 h 2104373"/>
              <a:gd name="connsiteX3" fmla="*/ 3275556 w 3745283"/>
              <a:gd name="connsiteY3" fmla="*/ 0 h 2104373"/>
              <a:gd name="connsiteX4" fmla="*/ 3745283 w 3745283"/>
              <a:gd name="connsiteY4" fmla="*/ 469727 h 2104373"/>
              <a:gd name="connsiteX5" fmla="*/ 3745282 w 3745283"/>
              <a:gd name="connsiteY5" fmla="*/ 469727 h 2104373"/>
              <a:gd name="connsiteX6" fmla="*/ 3275555 w 3745283"/>
              <a:gd name="connsiteY6" fmla="*/ 939454 h 2104373"/>
              <a:gd name="connsiteX7" fmla="*/ 1019305 w 3745283"/>
              <a:gd name="connsiteY7" fmla="*/ 939453 h 2104373"/>
              <a:gd name="connsiteX8" fmla="*/ 0 w 3745283"/>
              <a:gd name="connsiteY8" fmla="*/ 2104373 h 2104373"/>
              <a:gd name="connsiteX0-1" fmla="*/ 0 w 3745283"/>
              <a:gd name="connsiteY0-2" fmla="*/ 0 h 2104373"/>
              <a:gd name="connsiteX1-3" fmla="*/ 745299 w 3745283"/>
              <a:gd name="connsiteY1-4" fmla="*/ 0 h 2104373"/>
              <a:gd name="connsiteX2-5" fmla="*/ 1841326 w 3745283"/>
              <a:gd name="connsiteY2-6" fmla="*/ 0 h 2104373"/>
              <a:gd name="connsiteX3-7" fmla="*/ 3275556 w 3745283"/>
              <a:gd name="connsiteY3-8" fmla="*/ 0 h 2104373"/>
              <a:gd name="connsiteX4-9" fmla="*/ 3745283 w 3745283"/>
              <a:gd name="connsiteY4-10" fmla="*/ 469727 h 2104373"/>
              <a:gd name="connsiteX5-11" fmla="*/ 3745282 w 3745283"/>
              <a:gd name="connsiteY5-12" fmla="*/ 469727 h 2104373"/>
              <a:gd name="connsiteX6-13" fmla="*/ 3275555 w 3745283"/>
              <a:gd name="connsiteY6-14" fmla="*/ 939454 h 2104373"/>
              <a:gd name="connsiteX7-15" fmla="*/ 1019305 w 3745283"/>
              <a:gd name="connsiteY7-16" fmla="*/ 939453 h 2104373"/>
              <a:gd name="connsiteX8-17" fmla="*/ 0 w 3745283"/>
              <a:gd name="connsiteY8-18" fmla="*/ 2104373 h 2104373"/>
              <a:gd name="connsiteX9" fmla="*/ 0 w 3745283"/>
              <a:gd name="connsiteY9" fmla="*/ 0 h 2104373"/>
              <a:gd name="connsiteX0-19" fmla="*/ 0 w 3745283"/>
              <a:gd name="connsiteY0-20" fmla="*/ 0 h 2104373"/>
              <a:gd name="connsiteX1-21" fmla="*/ 745299 w 3745283"/>
              <a:gd name="connsiteY1-22" fmla="*/ 0 h 2104373"/>
              <a:gd name="connsiteX2-23" fmla="*/ 1841326 w 3745283"/>
              <a:gd name="connsiteY2-24" fmla="*/ 0 h 2104373"/>
              <a:gd name="connsiteX3-25" fmla="*/ 3275556 w 3745283"/>
              <a:gd name="connsiteY3-26" fmla="*/ 0 h 2104373"/>
              <a:gd name="connsiteX4-27" fmla="*/ 3745283 w 3745283"/>
              <a:gd name="connsiteY4-28" fmla="*/ 469727 h 2104373"/>
              <a:gd name="connsiteX5-29" fmla="*/ 3745282 w 3745283"/>
              <a:gd name="connsiteY5-30" fmla="*/ 469727 h 2104373"/>
              <a:gd name="connsiteX6-31" fmla="*/ 3275555 w 3745283"/>
              <a:gd name="connsiteY6-32" fmla="*/ 939454 h 2104373"/>
              <a:gd name="connsiteX7-33" fmla="*/ 1019305 w 3745283"/>
              <a:gd name="connsiteY7-34" fmla="*/ 939453 h 2104373"/>
              <a:gd name="connsiteX8-35" fmla="*/ 0 w 3745283"/>
              <a:gd name="connsiteY8-36" fmla="*/ 2104373 h 2104373"/>
              <a:gd name="connsiteX9-37" fmla="*/ 0 w 3745283"/>
              <a:gd name="connsiteY9-38" fmla="*/ 0 h 2104373"/>
              <a:gd name="connsiteX0-39" fmla="*/ 0 w 3745283"/>
              <a:gd name="connsiteY0-40" fmla="*/ 2104373 h 2104373"/>
              <a:gd name="connsiteX1-41" fmla="*/ 745299 w 3745283"/>
              <a:gd name="connsiteY1-42" fmla="*/ 0 h 2104373"/>
              <a:gd name="connsiteX2-43" fmla="*/ 1841326 w 3745283"/>
              <a:gd name="connsiteY2-44" fmla="*/ 0 h 2104373"/>
              <a:gd name="connsiteX3-45" fmla="*/ 3275556 w 3745283"/>
              <a:gd name="connsiteY3-46" fmla="*/ 0 h 2104373"/>
              <a:gd name="connsiteX4-47" fmla="*/ 3745283 w 3745283"/>
              <a:gd name="connsiteY4-48" fmla="*/ 469727 h 2104373"/>
              <a:gd name="connsiteX5-49" fmla="*/ 3745282 w 3745283"/>
              <a:gd name="connsiteY5-50" fmla="*/ 469727 h 2104373"/>
              <a:gd name="connsiteX6-51" fmla="*/ 3275555 w 3745283"/>
              <a:gd name="connsiteY6-52" fmla="*/ 939454 h 2104373"/>
              <a:gd name="connsiteX7-53" fmla="*/ 1019305 w 3745283"/>
              <a:gd name="connsiteY7-54" fmla="*/ 939453 h 2104373"/>
              <a:gd name="connsiteX8-55" fmla="*/ 0 w 3745283"/>
              <a:gd name="connsiteY8-56" fmla="*/ 2104373 h 2104373"/>
              <a:gd name="connsiteX0-57" fmla="*/ 0 w 3745283"/>
              <a:gd name="connsiteY0-58" fmla="*/ 2104373 h 2104373"/>
              <a:gd name="connsiteX1-59" fmla="*/ 745299 w 3745283"/>
              <a:gd name="connsiteY1-60" fmla="*/ 0 h 2104373"/>
              <a:gd name="connsiteX2-61" fmla="*/ 1841326 w 3745283"/>
              <a:gd name="connsiteY2-62" fmla="*/ 0 h 2104373"/>
              <a:gd name="connsiteX3-63" fmla="*/ 3275556 w 3745283"/>
              <a:gd name="connsiteY3-64" fmla="*/ 0 h 2104373"/>
              <a:gd name="connsiteX4-65" fmla="*/ 3745283 w 3745283"/>
              <a:gd name="connsiteY4-66" fmla="*/ 469727 h 2104373"/>
              <a:gd name="connsiteX5-67" fmla="*/ 3745282 w 3745283"/>
              <a:gd name="connsiteY5-68" fmla="*/ 469727 h 2104373"/>
              <a:gd name="connsiteX6-69" fmla="*/ 3275555 w 3745283"/>
              <a:gd name="connsiteY6-70" fmla="*/ 939454 h 2104373"/>
              <a:gd name="connsiteX7-71" fmla="*/ 1019305 w 3745283"/>
              <a:gd name="connsiteY7-72" fmla="*/ 939453 h 2104373"/>
              <a:gd name="connsiteX8-73" fmla="*/ 0 w 3745283"/>
              <a:gd name="connsiteY8-74" fmla="*/ 2104373 h 2104373"/>
              <a:gd name="connsiteX0-75" fmla="*/ 7266 w 3752549"/>
              <a:gd name="connsiteY0-76" fmla="*/ 2104373 h 2104373"/>
              <a:gd name="connsiteX1-77" fmla="*/ 752565 w 3752549"/>
              <a:gd name="connsiteY1-78" fmla="*/ 0 h 2104373"/>
              <a:gd name="connsiteX2-79" fmla="*/ 1848592 w 3752549"/>
              <a:gd name="connsiteY2-80" fmla="*/ 0 h 2104373"/>
              <a:gd name="connsiteX3-81" fmla="*/ 3282822 w 3752549"/>
              <a:gd name="connsiteY3-82" fmla="*/ 0 h 2104373"/>
              <a:gd name="connsiteX4-83" fmla="*/ 3752549 w 3752549"/>
              <a:gd name="connsiteY4-84" fmla="*/ 469727 h 2104373"/>
              <a:gd name="connsiteX5-85" fmla="*/ 3752548 w 3752549"/>
              <a:gd name="connsiteY5-86" fmla="*/ 469727 h 2104373"/>
              <a:gd name="connsiteX6-87" fmla="*/ 3282821 w 3752549"/>
              <a:gd name="connsiteY6-88" fmla="*/ 939454 h 2104373"/>
              <a:gd name="connsiteX7-89" fmla="*/ 1026571 w 3752549"/>
              <a:gd name="connsiteY7-90" fmla="*/ 939453 h 2104373"/>
              <a:gd name="connsiteX8-91" fmla="*/ 7266 w 3752549"/>
              <a:gd name="connsiteY8-92" fmla="*/ 2104373 h 2104373"/>
              <a:gd name="connsiteX0-93" fmla="*/ 0 w 3745283"/>
              <a:gd name="connsiteY0-94" fmla="*/ 2104373 h 2104373"/>
              <a:gd name="connsiteX1-95" fmla="*/ 1841326 w 3745283"/>
              <a:gd name="connsiteY1-96" fmla="*/ 0 h 2104373"/>
              <a:gd name="connsiteX2-97" fmla="*/ 3275556 w 3745283"/>
              <a:gd name="connsiteY2-98" fmla="*/ 0 h 2104373"/>
              <a:gd name="connsiteX3-99" fmla="*/ 3745283 w 3745283"/>
              <a:gd name="connsiteY3-100" fmla="*/ 469727 h 2104373"/>
              <a:gd name="connsiteX4-101" fmla="*/ 3745282 w 3745283"/>
              <a:gd name="connsiteY4-102" fmla="*/ 469727 h 2104373"/>
              <a:gd name="connsiteX5-103" fmla="*/ 3275555 w 3745283"/>
              <a:gd name="connsiteY5-104" fmla="*/ 939454 h 2104373"/>
              <a:gd name="connsiteX6-105" fmla="*/ 1019305 w 3745283"/>
              <a:gd name="connsiteY6-106" fmla="*/ 939453 h 2104373"/>
              <a:gd name="connsiteX7-107" fmla="*/ 0 w 3745283"/>
              <a:gd name="connsiteY7-108" fmla="*/ 2104373 h 2104373"/>
              <a:gd name="connsiteX0-109" fmla="*/ 0 w 3745283"/>
              <a:gd name="connsiteY0-110" fmla="*/ 2104373 h 2104373"/>
              <a:gd name="connsiteX1-111" fmla="*/ 1841326 w 3745283"/>
              <a:gd name="connsiteY1-112" fmla="*/ 0 h 2104373"/>
              <a:gd name="connsiteX2-113" fmla="*/ 3275556 w 3745283"/>
              <a:gd name="connsiteY2-114" fmla="*/ 0 h 2104373"/>
              <a:gd name="connsiteX3-115" fmla="*/ 3745283 w 3745283"/>
              <a:gd name="connsiteY3-116" fmla="*/ 469727 h 2104373"/>
              <a:gd name="connsiteX4-117" fmla="*/ 3745282 w 3745283"/>
              <a:gd name="connsiteY4-118" fmla="*/ 469727 h 2104373"/>
              <a:gd name="connsiteX5-119" fmla="*/ 3275555 w 3745283"/>
              <a:gd name="connsiteY5-120" fmla="*/ 939454 h 2104373"/>
              <a:gd name="connsiteX6-121" fmla="*/ 1019305 w 3745283"/>
              <a:gd name="connsiteY6-122" fmla="*/ 939453 h 2104373"/>
              <a:gd name="connsiteX7-123" fmla="*/ 0 w 3745283"/>
              <a:gd name="connsiteY7-124" fmla="*/ 2104373 h 2104373"/>
              <a:gd name="connsiteX0-125" fmla="*/ 0 w 3745283"/>
              <a:gd name="connsiteY0-126" fmla="*/ 2104373 h 2104373"/>
              <a:gd name="connsiteX1-127" fmla="*/ 1841326 w 3745283"/>
              <a:gd name="connsiteY1-128" fmla="*/ 0 h 2104373"/>
              <a:gd name="connsiteX2-129" fmla="*/ 3275556 w 3745283"/>
              <a:gd name="connsiteY2-130" fmla="*/ 0 h 2104373"/>
              <a:gd name="connsiteX3-131" fmla="*/ 3745283 w 3745283"/>
              <a:gd name="connsiteY3-132" fmla="*/ 469727 h 2104373"/>
              <a:gd name="connsiteX4-133" fmla="*/ 3745282 w 3745283"/>
              <a:gd name="connsiteY4-134" fmla="*/ 469727 h 2104373"/>
              <a:gd name="connsiteX5-135" fmla="*/ 3275555 w 3745283"/>
              <a:gd name="connsiteY5-136" fmla="*/ 939454 h 2104373"/>
              <a:gd name="connsiteX6-137" fmla="*/ 1019305 w 3745283"/>
              <a:gd name="connsiteY6-138" fmla="*/ 939453 h 2104373"/>
              <a:gd name="connsiteX7-139" fmla="*/ 0 w 3745283"/>
              <a:gd name="connsiteY7-140" fmla="*/ 2104373 h 2104373"/>
              <a:gd name="connsiteX0-141" fmla="*/ 0 w 3745283"/>
              <a:gd name="connsiteY0-142" fmla="*/ 2104373 h 2104373"/>
              <a:gd name="connsiteX1-143" fmla="*/ 1841326 w 3745283"/>
              <a:gd name="connsiteY1-144" fmla="*/ 0 h 2104373"/>
              <a:gd name="connsiteX2-145" fmla="*/ 3275556 w 3745283"/>
              <a:gd name="connsiteY2-146" fmla="*/ 0 h 2104373"/>
              <a:gd name="connsiteX3-147" fmla="*/ 3745283 w 3745283"/>
              <a:gd name="connsiteY3-148" fmla="*/ 469727 h 2104373"/>
              <a:gd name="connsiteX4-149" fmla="*/ 3745282 w 3745283"/>
              <a:gd name="connsiteY4-150" fmla="*/ 469727 h 2104373"/>
              <a:gd name="connsiteX5-151" fmla="*/ 3275555 w 3745283"/>
              <a:gd name="connsiteY5-152" fmla="*/ 939454 h 2104373"/>
              <a:gd name="connsiteX6-153" fmla="*/ 1019305 w 3745283"/>
              <a:gd name="connsiteY6-154" fmla="*/ 939453 h 2104373"/>
              <a:gd name="connsiteX7-155" fmla="*/ 0 w 3745283"/>
              <a:gd name="connsiteY7-156" fmla="*/ 2104373 h 2104373"/>
              <a:gd name="connsiteX0-157" fmla="*/ 0 w 3745283"/>
              <a:gd name="connsiteY0-158" fmla="*/ 2104373 h 2104373"/>
              <a:gd name="connsiteX1-159" fmla="*/ 1841326 w 3745283"/>
              <a:gd name="connsiteY1-160" fmla="*/ 0 h 2104373"/>
              <a:gd name="connsiteX2-161" fmla="*/ 3275556 w 3745283"/>
              <a:gd name="connsiteY2-162" fmla="*/ 0 h 2104373"/>
              <a:gd name="connsiteX3-163" fmla="*/ 3745283 w 3745283"/>
              <a:gd name="connsiteY3-164" fmla="*/ 469727 h 2104373"/>
              <a:gd name="connsiteX4-165" fmla="*/ 3745282 w 3745283"/>
              <a:gd name="connsiteY4-166" fmla="*/ 469727 h 2104373"/>
              <a:gd name="connsiteX5-167" fmla="*/ 3275555 w 3745283"/>
              <a:gd name="connsiteY5-168" fmla="*/ 939454 h 2104373"/>
              <a:gd name="connsiteX6-169" fmla="*/ 1019305 w 3745283"/>
              <a:gd name="connsiteY6-170" fmla="*/ 939453 h 2104373"/>
              <a:gd name="connsiteX7-171" fmla="*/ 0 w 3745283"/>
              <a:gd name="connsiteY7-172" fmla="*/ 2104373 h 2104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745283" h="2104373">
                <a:moveTo>
                  <a:pt x="0" y="2104373"/>
                </a:moveTo>
                <a:cubicBezTo>
                  <a:pt x="11743" y="657617"/>
                  <a:pt x="568891" y="12527"/>
                  <a:pt x="1841326" y="0"/>
                </a:cubicBezTo>
                <a:lnTo>
                  <a:pt x="3275556" y="0"/>
                </a:lnTo>
                <a:cubicBezTo>
                  <a:pt x="3534979" y="0"/>
                  <a:pt x="3745283" y="210304"/>
                  <a:pt x="3745283" y="469727"/>
                </a:cubicBezTo>
                <a:lnTo>
                  <a:pt x="3745282" y="469727"/>
                </a:lnTo>
                <a:cubicBezTo>
                  <a:pt x="3745282" y="729150"/>
                  <a:pt x="3534978" y="939454"/>
                  <a:pt x="3275555" y="939454"/>
                </a:cubicBezTo>
                <a:lnTo>
                  <a:pt x="1019305" y="939453"/>
                </a:lnTo>
                <a:cubicBezTo>
                  <a:pt x="516699" y="939454"/>
                  <a:pt x="139352" y="1503124"/>
                  <a:pt x="0" y="2104373"/>
                </a:cubicBezTo>
                <a:close/>
              </a:path>
            </a:pathLst>
          </a:custGeom>
          <a:solidFill>
            <a:srgbClr val="00B050"/>
          </a:solidFill>
          <a:ln w="25400" cap="rnd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79101E-2956-4C4D-B8D4-76F0EE834EE0}"/>
              </a:ext>
            </a:extLst>
          </p:cNvPr>
          <p:cNvSpPr/>
          <p:nvPr/>
        </p:nvSpPr>
        <p:spPr>
          <a:xfrm>
            <a:off x="1179446" y="1832929"/>
            <a:ext cx="1643399" cy="45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solidFill>
                  <a:schemeClr val="bg1"/>
                </a:solidFill>
                <a:latin typeface="Montserrat" panose="00000500000000000000" pitchFamily="50" charset="0"/>
              </a:rPr>
              <a:t>Assessment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4A714F7F-D41B-4C6A-A443-6CA8997AAD30}"/>
              </a:ext>
            </a:extLst>
          </p:cNvPr>
          <p:cNvSpPr txBox="1">
            <a:spLocks/>
          </p:cNvSpPr>
          <p:nvPr/>
        </p:nvSpPr>
        <p:spPr>
          <a:xfrm>
            <a:off x="4936961" y="2553984"/>
            <a:ext cx="2884694" cy="1221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Defining a concrete process to setup infrastructure in Azure platform.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D45CA3-1BAB-43D9-9562-5435269E0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0577" y="1853628"/>
            <a:ext cx="2188818" cy="892918"/>
          </a:xfrm>
          <a:custGeom>
            <a:avLst/>
            <a:gdLst>
              <a:gd name="connsiteX0" fmla="*/ 1065629 w 3632615"/>
              <a:gd name="connsiteY0" fmla="*/ 0 h 1257300"/>
              <a:gd name="connsiteX1" fmla="*/ 3632615 w 3632615"/>
              <a:gd name="connsiteY1" fmla="*/ 0 h 1257300"/>
              <a:gd name="connsiteX2" fmla="*/ 3632615 w 3632615"/>
              <a:gd name="connsiteY2" fmla="*/ 1257300 h 1257300"/>
              <a:gd name="connsiteX3" fmla="*/ 0 w 3632615"/>
              <a:gd name="connsiteY3" fmla="*/ 1257300 h 1257300"/>
              <a:gd name="connsiteX4" fmla="*/ 0 w 3632615"/>
              <a:gd name="connsiteY4" fmla="*/ 482498 h 1257300"/>
              <a:gd name="connsiteX5" fmla="*/ 1065629 w 3632615"/>
              <a:gd name="connsiteY5" fmla="*/ 485707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615" h="1257300">
                <a:moveTo>
                  <a:pt x="1065629" y="0"/>
                </a:moveTo>
                <a:lnTo>
                  <a:pt x="3632615" y="0"/>
                </a:lnTo>
                <a:lnTo>
                  <a:pt x="3632615" y="1257300"/>
                </a:lnTo>
                <a:lnTo>
                  <a:pt x="0" y="1257300"/>
                </a:lnTo>
                <a:lnTo>
                  <a:pt x="0" y="482498"/>
                </a:lnTo>
                <a:lnTo>
                  <a:pt x="1065629" y="485707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24E90C7-10CF-4C6C-B167-25B35B17BBF1}"/>
              </a:ext>
            </a:extLst>
          </p:cNvPr>
          <p:cNvSpPr/>
          <p:nvPr/>
        </p:nvSpPr>
        <p:spPr>
          <a:xfrm>
            <a:off x="4649321" y="1745344"/>
            <a:ext cx="2256705" cy="1494497"/>
          </a:xfrm>
          <a:custGeom>
            <a:avLst/>
            <a:gdLst>
              <a:gd name="connsiteX0" fmla="*/ 0 w 3745283"/>
              <a:gd name="connsiteY0" fmla="*/ 0 h 2104373"/>
              <a:gd name="connsiteX1" fmla="*/ 745299 w 3745283"/>
              <a:gd name="connsiteY1" fmla="*/ 0 h 2104373"/>
              <a:gd name="connsiteX2" fmla="*/ 1841326 w 3745283"/>
              <a:gd name="connsiteY2" fmla="*/ 0 h 2104373"/>
              <a:gd name="connsiteX3" fmla="*/ 3275556 w 3745283"/>
              <a:gd name="connsiteY3" fmla="*/ 0 h 2104373"/>
              <a:gd name="connsiteX4" fmla="*/ 3745283 w 3745283"/>
              <a:gd name="connsiteY4" fmla="*/ 469727 h 2104373"/>
              <a:gd name="connsiteX5" fmla="*/ 3745282 w 3745283"/>
              <a:gd name="connsiteY5" fmla="*/ 469727 h 2104373"/>
              <a:gd name="connsiteX6" fmla="*/ 3275555 w 3745283"/>
              <a:gd name="connsiteY6" fmla="*/ 939454 h 2104373"/>
              <a:gd name="connsiteX7" fmla="*/ 1019305 w 3745283"/>
              <a:gd name="connsiteY7" fmla="*/ 939453 h 2104373"/>
              <a:gd name="connsiteX8" fmla="*/ 0 w 3745283"/>
              <a:gd name="connsiteY8" fmla="*/ 2104373 h 2104373"/>
              <a:gd name="connsiteX0-1" fmla="*/ 0 w 3745283"/>
              <a:gd name="connsiteY0-2" fmla="*/ 0 h 2104373"/>
              <a:gd name="connsiteX1-3" fmla="*/ 745299 w 3745283"/>
              <a:gd name="connsiteY1-4" fmla="*/ 0 h 2104373"/>
              <a:gd name="connsiteX2-5" fmla="*/ 1841326 w 3745283"/>
              <a:gd name="connsiteY2-6" fmla="*/ 0 h 2104373"/>
              <a:gd name="connsiteX3-7" fmla="*/ 3275556 w 3745283"/>
              <a:gd name="connsiteY3-8" fmla="*/ 0 h 2104373"/>
              <a:gd name="connsiteX4-9" fmla="*/ 3745283 w 3745283"/>
              <a:gd name="connsiteY4-10" fmla="*/ 469727 h 2104373"/>
              <a:gd name="connsiteX5-11" fmla="*/ 3745282 w 3745283"/>
              <a:gd name="connsiteY5-12" fmla="*/ 469727 h 2104373"/>
              <a:gd name="connsiteX6-13" fmla="*/ 3275555 w 3745283"/>
              <a:gd name="connsiteY6-14" fmla="*/ 939454 h 2104373"/>
              <a:gd name="connsiteX7-15" fmla="*/ 1019305 w 3745283"/>
              <a:gd name="connsiteY7-16" fmla="*/ 939453 h 2104373"/>
              <a:gd name="connsiteX8-17" fmla="*/ 0 w 3745283"/>
              <a:gd name="connsiteY8-18" fmla="*/ 2104373 h 2104373"/>
              <a:gd name="connsiteX9" fmla="*/ 0 w 3745283"/>
              <a:gd name="connsiteY9" fmla="*/ 0 h 2104373"/>
              <a:gd name="connsiteX0-19" fmla="*/ 0 w 3745283"/>
              <a:gd name="connsiteY0-20" fmla="*/ 0 h 2104373"/>
              <a:gd name="connsiteX1-21" fmla="*/ 745299 w 3745283"/>
              <a:gd name="connsiteY1-22" fmla="*/ 0 h 2104373"/>
              <a:gd name="connsiteX2-23" fmla="*/ 1841326 w 3745283"/>
              <a:gd name="connsiteY2-24" fmla="*/ 0 h 2104373"/>
              <a:gd name="connsiteX3-25" fmla="*/ 3275556 w 3745283"/>
              <a:gd name="connsiteY3-26" fmla="*/ 0 h 2104373"/>
              <a:gd name="connsiteX4-27" fmla="*/ 3745283 w 3745283"/>
              <a:gd name="connsiteY4-28" fmla="*/ 469727 h 2104373"/>
              <a:gd name="connsiteX5-29" fmla="*/ 3745282 w 3745283"/>
              <a:gd name="connsiteY5-30" fmla="*/ 469727 h 2104373"/>
              <a:gd name="connsiteX6-31" fmla="*/ 3275555 w 3745283"/>
              <a:gd name="connsiteY6-32" fmla="*/ 939454 h 2104373"/>
              <a:gd name="connsiteX7-33" fmla="*/ 1019305 w 3745283"/>
              <a:gd name="connsiteY7-34" fmla="*/ 939453 h 2104373"/>
              <a:gd name="connsiteX8-35" fmla="*/ 0 w 3745283"/>
              <a:gd name="connsiteY8-36" fmla="*/ 2104373 h 2104373"/>
              <a:gd name="connsiteX9-37" fmla="*/ 0 w 3745283"/>
              <a:gd name="connsiteY9-38" fmla="*/ 0 h 2104373"/>
              <a:gd name="connsiteX0-39" fmla="*/ 0 w 3745283"/>
              <a:gd name="connsiteY0-40" fmla="*/ 2104373 h 2104373"/>
              <a:gd name="connsiteX1-41" fmla="*/ 745299 w 3745283"/>
              <a:gd name="connsiteY1-42" fmla="*/ 0 h 2104373"/>
              <a:gd name="connsiteX2-43" fmla="*/ 1841326 w 3745283"/>
              <a:gd name="connsiteY2-44" fmla="*/ 0 h 2104373"/>
              <a:gd name="connsiteX3-45" fmla="*/ 3275556 w 3745283"/>
              <a:gd name="connsiteY3-46" fmla="*/ 0 h 2104373"/>
              <a:gd name="connsiteX4-47" fmla="*/ 3745283 w 3745283"/>
              <a:gd name="connsiteY4-48" fmla="*/ 469727 h 2104373"/>
              <a:gd name="connsiteX5-49" fmla="*/ 3745282 w 3745283"/>
              <a:gd name="connsiteY5-50" fmla="*/ 469727 h 2104373"/>
              <a:gd name="connsiteX6-51" fmla="*/ 3275555 w 3745283"/>
              <a:gd name="connsiteY6-52" fmla="*/ 939454 h 2104373"/>
              <a:gd name="connsiteX7-53" fmla="*/ 1019305 w 3745283"/>
              <a:gd name="connsiteY7-54" fmla="*/ 939453 h 2104373"/>
              <a:gd name="connsiteX8-55" fmla="*/ 0 w 3745283"/>
              <a:gd name="connsiteY8-56" fmla="*/ 2104373 h 2104373"/>
              <a:gd name="connsiteX0-57" fmla="*/ 0 w 3745283"/>
              <a:gd name="connsiteY0-58" fmla="*/ 2104373 h 2104373"/>
              <a:gd name="connsiteX1-59" fmla="*/ 745299 w 3745283"/>
              <a:gd name="connsiteY1-60" fmla="*/ 0 h 2104373"/>
              <a:gd name="connsiteX2-61" fmla="*/ 1841326 w 3745283"/>
              <a:gd name="connsiteY2-62" fmla="*/ 0 h 2104373"/>
              <a:gd name="connsiteX3-63" fmla="*/ 3275556 w 3745283"/>
              <a:gd name="connsiteY3-64" fmla="*/ 0 h 2104373"/>
              <a:gd name="connsiteX4-65" fmla="*/ 3745283 w 3745283"/>
              <a:gd name="connsiteY4-66" fmla="*/ 469727 h 2104373"/>
              <a:gd name="connsiteX5-67" fmla="*/ 3745282 w 3745283"/>
              <a:gd name="connsiteY5-68" fmla="*/ 469727 h 2104373"/>
              <a:gd name="connsiteX6-69" fmla="*/ 3275555 w 3745283"/>
              <a:gd name="connsiteY6-70" fmla="*/ 939454 h 2104373"/>
              <a:gd name="connsiteX7-71" fmla="*/ 1019305 w 3745283"/>
              <a:gd name="connsiteY7-72" fmla="*/ 939453 h 2104373"/>
              <a:gd name="connsiteX8-73" fmla="*/ 0 w 3745283"/>
              <a:gd name="connsiteY8-74" fmla="*/ 2104373 h 2104373"/>
              <a:gd name="connsiteX0-75" fmla="*/ 7266 w 3752549"/>
              <a:gd name="connsiteY0-76" fmla="*/ 2104373 h 2104373"/>
              <a:gd name="connsiteX1-77" fmla="*/ 752565 w 3752549"/>
              <a:gd name="connsiteY1-78" fmla="*/ 0 h 2104373"/>
              <a:gd name="connsiteX2-79" fmla="*/ 1848592 w 3752549"/>
              <a:gd name="connsiteY2-80" fmla="*/ 0 h 2104373"/>
              <a:gd name="connsiteX3-81" fmla="*/ 3282822 w 3752549"/>
              <a:gd name="connsiteY3-82" fmla="*/ 0 h 2104373"/>
              <a:gd name="connsiteX4-83" fmla="*/ 3752549 w 3752549"/>
              <a:gd name="connsiteY4-84" fmla="*/ 469727 h 2104373"/>
              <a:gd name="connsiteX5-85" fmla="*/ 3752548 w 3752549"/>
              <a:gd name="connsiteY5-86" fmla="*/ 469727 h 2104373"/>
              <a:gd name="connsiteX6-87" fmla="*/ 3282821 w 3752549"/>
              <a:gd name="connsiteY6-88" fmla="*/ 939454 h 2104373"/>
              <a:gd name="connsiteX7-89" fmla="*/ 1026571 w 3752549"/>
              <a:gd name="connsiteY7-90" fmla="*/ 939453 h 2104373"/>
              <a:gd name="connsiteX8-91" fmla="*/ 7266 w 3752549"/>
              <a:gd name="connsiteY8-92" fmla="*/ 2104373 h 2104373"/>
              <a:gd name="connsiteX0-93" fmla="*/ 0 w 3745283"/>
              <a:gd name="connsiteY0-94" fmla="*/ 2104373 h 2104373"/>
              <a:gd name="connsiteX1-95" fmla="*/ 1841326 w 3745283"/>
              <a:gd name="connsiteY1-96" fmla="*/ 0 h 2104373"/>
              <a:gd name="connsiteX2-97" fmla="*/ 3275556 w 3745283"/>
              <a:gd name="connsiteY2-98" fmla="*/ 0 h 2104373"/>
              <a:gd name="connsiteX3-99" fmla="*/ 3745283 w 3745283"/>
              <a:gd name="connsiteY3-100" fmla="*/ 469727 h 2104373"/>
              <a:gd name="connsiteX4-101" fmla="*/ 3745282 w 3745283"/>
              <a:gd name="connsiteY4-102" fmla="*/ 469727 h 2104373"/>
              <a:gd name="connsiteX5-103" fmla="*/ 3275555 w 3745283"/>
              <a:gd name="connsiteY5-104" fmla="*/ 939454 h 2104373"/>
              <a:gd name="connsiteX6-105" fmla="*/ 1019305 w 3745283"/>
              <a:gd name="connsiteY6-106" fmla="*/ 939453 h 2104373"/>
              <a:gd name="connsiteX7-107" fmla="*/ 0 w 3745283"/>
              <a:gd name="connsiteY7-108" fmla="*/ 2104373 h 2104373"/>
              <a:gd name="connsiteX0-109" fmla="*/ 0 w 3745283"/>
              <a:gd name="connsiteY0-110" fmla="*/ 2104373 h 2104373"/>
              <a:gd name="connsiteX1-111" fmla="*/ 1841326 w 3745283"/>
              <a:gd name="connsiteY1-112" fmla="*/ 0 h 2104373"/>
              <a:gd name="connsiteX2-113" fmla="*/ 3275556 w 3745283"/>
              <a:gd name="connsiteY2-114" fmla="*/ 0 h 2104373"/>
              <a:gd name="connsiteX3-115" fmla="*/ 3745283 w 3745283"/>
              <a:gd name="connsiteY3-116" fmla="*/ 469727 h 2104373"/>
              <a:gd name="connsiteX4-117" fmla="*/ 3745282 w 3745283"/>
              <a:gd name="connsiteY4-118" fmla="*/ 469727 h 2104373"/>
              <a:gd name="connsiteX5-119" fmla="*/ 3275555 w 3745283"/>
              <a:gd name="connsiteY5-120" fmla="*/ 939454 h 2104373"/>
              <a:gd name="connsiteX6-121" fmla="*/ 1019305 w 3745283"/>
              <a:gd name="connsiteY6-122" fmla="*/ 939453 h 2104373"/>
              <a:gd name="connsiteX7-123" fmla="*/ 0 w 3745283"/>
              <a:gd name="connsiteY7-124" fmla="*/ 2104373 h 2104373"/>
              <a:gd name="connsiteX0-125" fmla="*/ 0 w 3745283"/>
              <a:gd name="connsiteY0-126" fmla="*/ 2104373 h 2104373"/>
              <a:gd name="connsiteX1-127" fmla="*/ 1841326 w 3745283"/>
              <a:gd name="connsiteY1-128" fmla="*/ 0 h 2104373"/>
              <a:gd name="connsiteX2-129" fmla="*/ 3275556 w 3745283"/>
              <a:gd name="connsiteY2-130" fmla="*/ 0 h 2104373"/>
              <a:gd name="connsiteX3-131" fmla="*/ 3745283 w 3745283"/>
              <a:gd name="connsiteY3-132" fmla="*/ 469727 h 2104373"/>
              <a:gd name="connsiteX4-133" fmla="*/ 3745282 w 3745283"/>
              <a:gd name="connsiteY4-134" fmla="*/ 469727 h 2104373"/>
              <a:gd name="connsiteX5-135" fmla="*/ 3275555 w 3745283"/>
              <a:gd name="connsiteY5-136" fmla="*/ 939454 h 2104373"/>
              <a:gd name="connsiteX6-137" fmla="*/ 1019305 w 3745283"/>
              <a:gd name="connsiteY6-138" fmla="*/ 939453 h 2104373"/>
              <a:gd name="connsiteX7-139" fmla="*/ 0 w 3745283"/>
              <a:gd name="connsiteY7-140" fmla="*/ 2104373 h 2104373"/>
              <a:gd name="connsiteX0-141" fmla="*/ 0 w 3745283"/>
              <a:gd name="connsiteY0-142" fmla="*/ 2104373 h 2104373"/>
              <a:gd name="connsiteX1-143" fmla="*/ 1841326 w 3745283"/>
              <a:gd name="connsiteY1-144" fmla="*/ 0 h 2104373"/>
              <a:gd name="connsiteX2-145" fmla="*/ 3275556 w 3745283"/>
              <a:gd name="connsiteY2-146" fmla="*/ 0 h 2104373"/>
              <a:gd name="connsiteX3-147" fmla="*/ 3745283 w 3745283"/>
              <a:gd name="connsiteY3-148" fmla="*/ 469727 h 2104373"/>
              <a:gd name="connsiteX4-149" fmla="*/ 3745282 w 3745283"/>
              <a:gd name="connsiteY4-150" fmla="*/ 469727 h 2104373"/>
              <a:gd name="connsiteX5-151" fmla="*/ 3275555 w 3745283"/>
              <a:gd name="connsiteY5-152" fmla="*/ 939454 h 2104373"/>
              <a:gd name="connsiteX6-153" fmla="*/ 1019305 w 3745283"/>
              <a:gd name="connsiteY6-154" fmla="*/ 939453 h 2104373"/>
              <a:gd name="connsiteX7-155" fmla="*/ 0 w 3745283"/>
              <a:gd name="connsiteY7-156" fmla="*/ 2104373 h 2104373"/>
              <a:gd name="connsiteX0-157" fmla="*/ 0 w 3745283"/>
              <a:gd name="connsiteY0-158" fmla="*/ 2104373 h 2104373"/>
              <a:gd name="connsiteX1-159" fmla="*/ 1841326 w 3745283"/>
              <a:gd name="connsiteY1-160" fmla="*/ 0 h 2104373"/>
              <a:gd name="connsiteX2-161" fmla="*/ 3275556 w 3745283"/>
              <a:gd name="connsiteY2-162" fmla="*/ 0 h 2104373"/>
              <a:gd name="connsiteX3-163" fmla="*/ 3745283 w 3745283"/>
              <a:gd name="connsiteY3-164" fmla="*/ 469727 h 2104373"/>
              <a:gd name="connsiteX4-165" fmla="*/ 3745282 w 3745283"/>
              <a:gd name="connsiteY4-166" fmla="*/ 469727 h 2104373"/>
              <a:gd name="connsiteX5-167" fmla="*/ 3275555 w 3745283"/>
              <a:gd name="connsiteY5-168" fmla="*/ 939454 h 2104373"/>
              <a:gd name="connsiteX6-169" fmla="*/ 1019305 w 3745283"/>
              <a:gd name="connsiteY6-170" fmla="*/ 939453 h 2104373"/>
              <a:gd name="connsiteX7-171" fmla="*/ 0 w 3745283"/>
              <a:gd name="connsiteY7-172" fmla="*/ 2104373 h 2104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745283" h="2104373">
                <a:moveTo>
                  <a:pt x="0" y="2104373"/>
                </a:moveTo>
                <a:cubicBezTo>
                  <a:pt x="11743" y="657617"/>
                  <a:pt x="568891" y="12527"/>
                  <a:pt x="1841326" y="0"/>
                </a:cubicBezTo>
                <a:lnTo>
                  <a:pt x="3275556" y="0"/>
                </a:lnTo>
                <a:cubicBezTo>
                  <a:pt x="3534979" y="0"/>
                  <a:pt x="3745283" y="210304"/>
                  <a:pt x="3745283" y="469727"/>
                </a:cubicBezTo>
                <a:lnTo>
                  <a:pt x="3745282" y="469727"/>
                </a:lnTo>
                <a:cubicBezTo>
                  <a:pt x="3745282" y="729150"/>
                  <a:pt x="3534978" y="939454"/>
                  <a:pt x="3275555" y="939454"/>
                </a:cubicBezTo>
                <a:lnTo>
                  <a:pt x="1019305" y="939453"/>
                </a:lnTo>
                <a:cubicBezTo>
                  <a:pt x="516699" y="939454"/>
                  <a:pt x="139352" y="1503124"/>
                  <a:pt x="0" y="2104373"/>
                </a:cubicBezTo>
                <a:close/>
              </a:path>
            </a:pathLst>
          </a:custGeom>
          <a:solidFill>
            <a:srgbClr val="00B050"/>
          </a:solidFill>
          <a:ln w="25400" cap="rnd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019BB3-5522-44E7-824C-AA52DE15C191}"/>
              </a:ext>
            </a:extLst>
          </p:cNvPr>
          <p:cNvSpPr/>
          <p:nvPr/>
        </p:nvSpPr>
        <p:spPr>
          <a:xfrm>
            <a:off x="5463547" y="1825672"/>
            <a:ext cx="1276311" cy="45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solidFill>
                  <a:schemeClr val="bg1"/>
                </a:solidFill>
                <a:latin typeface="Montserrat" panose="00000500000000000000" pitchFamily="50" charset="0"/>
              </a:rPr>
              <a:t>Planning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1B5EE7C9-E9ED-4EAB-A7CF-A7A4DF6A99E0}"/>
              </a:ext>
            </a:extLst>
          </p:cNvPr>
          <p:cNvSpPr txBox="1">
            <a:spLocks/>
          </p:cNvSpPr>
          <p:nvPr/>
        </p:nvSpPr>
        <p:spPr>
          <a:xfrm>
            <a:off x="9049201" y="2561241"/>
            <a:ext cx="2515098" cy="1221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Setup the deployment of resources on the Azure platform.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B05301-C9BF-4B9F-9798-0AC546B96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2817" y="1860885"/>
            <a:ext cx="2188818" cy="892918"/>
          </a:xfrm>
          <a:custGeom>
            <a:avLst/>
            <a:gdLst>
              <a:gd name="connsiteX0" fmla="*/ 1065629 w 3632615"/>
              <a:gd name="connsiteY0" fmla="*/ 0 h 1257300"/>
              <a:gd name="connsiteX1" fmla="*/ 3632615 w 3632615"/>
              <a:gd name="connsiteY1" fmla="*/ 0 h 1257300"/>
              <a:gd name="connsiteX2" fmla="*/ 3632615 w 3632615"/>
              <a:gd name="connsiteY2" fmla="*/ 1257300 h 1257300"/>
              <a:gd name="connsiteX3" fmla="*/ 0 w 3632615"/>
              <a:gd name="connsiteY3" fmla="*/ 1257300 h 1257300"/>
              <a:gd name="connsiteX4" fmla="*/ 0 w 3632615"/>
              <a:gd name="connsiteY4" fmla="*/ 482498 h 1257300"/>
              <a:gd name="connsiteX5" fmla="*/ 1065629 w 3632615"/>
              <a:gd name="connsiteY5" fmla="*/ 485707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615" h="1257300">
                <a:moveTo>
                  <a:pt x="1065629" y="0"/>
                </a:moveTo>
                <a:lnTo>
                  <a:pt x="3632615" y="0"/>
                </a:lnTo>
                <a:lnTo>
                  <a:pt x="3632615" y="1257300"/>
                </a:lnTo>
                <a:lnTo>
                  <a:pt x="0" y="1257300"/>
                </a:lnTo>
                <a:lnTo>
                  <a:pt x="0" y="482498"/>
                </a:lnTo>
                <a:lnTo>
                  <a:pt x="1065629" y="485707"/>
                </a:ln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E6B8FD-6F85-46C8-A0AA-8690318A6D87}"/>
              </a:ext>
            </a:extLst>
          </p:cNvPr>
          <p:cNvSpPr/>
          <p:nvPr/>
        </p:nvSpPr>
        <p:spPr>
          <a:xfrm>
            <a:off x="8761561" y="1752601"/>
            <a:ext cx="2256705" cy="1494497"/>
          </a:xfrm>
          <a:custGeom>
            <a:avLst/>
            <a:gdLst>
              <a:gd name="connsiteX0" fmla="*/ 0 w 3745283"/>
              <a:gd name="connsiteY0" fmla="*/ 0 h 2104373"/>
              <a:gd name="connsiteX1" fmla="*/ 745299 w 3745283"/>
              <a:gd name="connsiteY1" fmla="*/ 0 h 2104373"/>
              <a:gd name="connsiteX2" fmla="*/ 1841326 w 3745283"/>
              <a:gd name="connsiteY2" fmla="*/ 0 h 2104373"/>
              <a:gd name="connsiteX3" fmla="*/ 3275556 w 3745283"/>
              <a:gd name="connsiteY3" fmla="*/ 0 h 2104373"/>
              <a:gd name="connsiteX4" fmla="*/ 3745283 w 3745283"/>
              <a:gd name="connsiteY4" fmla="*/ 469727 h 2104373"/>
              <a:gd name="connsiteX5" fmla="*/ 3745282 w 3745283"/>
              <a:gd name="connsiteY5" fmla="*/ 469727 h 2104373"/>
              <a:gd name="connsiteX6" fmla="*/ 3275555 w 3745283"/>
              <a:gd name="connsiteY6" fmla="*/ 939454 h 2104373"/>
              <a:gd name="connsiteX7" fmla="*/ 1019305 w 3745283"/>
              <a:gd name="connsiteY7" fmla="*/ 939453 h 2104373"/>
              <a:gd name="connsiteX8" fmla="*/ 0 w 3745283"/>
              <a:gd name="connsiteY8" fmla="*/ 2104373 h 2104373"/>
              <a:gd name="connsiteX0-1" fmla="*/ 0 w 3745283"/>
              <a:gd name="connsiteY0-2" fmla="*/ 0 h 2104373"/>
              <a:gd name="connsiteX1-3" fmla="*/ 745299 w 3745283"/>
              <a:gd name="connsiteY1-4" fmla="*/ 0 h 2104373"/>
              <a:gd name="connsiteX2-5" fmla="*/ 1841326 w 3745283"/>
              <a:gd name="connsiteY2-6" fmla="*/ 0 h 2104373"/>
              <a:gd name="connsiteX3-7" fmla="*/ 3275556 w 3745283"/>
              <a:gd name="connsiteY3-8" fmla="*/ 0 h 2104373"/>
              <a:gd name="connsiteX4-9" fmla="*/ 3745283 w 3745283"/>
              <a:gd name="connsiteY4-10" fmla="*/ 469727 h 2104373"/>
              <a:gd name="connsiteX5-11" fmla="*/ 3745282 w 3745283"/>
              <a:gd name="connsiteY5-12" fmla="*/ 469727 h 2104373"/>
              <a:gd name="connsiteX6-13" fmla="*/ 3275555 w 3745283"/>
              <a:gd name="connsiteY6-14" fmla="*/ 939454 h 2104373"/>
              <a:gd name="connsiteX7-15" fmla="*/ 1019305 w 3745283"/>
              <a:gd name="connsiteY7-16" fmla="*/ 939453 h 2104373"/>
              <a:gd name="connsiteX8-17" fmla="*/ 0 w 3745283"/>
              <a:gd name="connsiteY8-18" fmla="*/ 2104373 h 2104373"/>
              <a:gd name="connsiteX9" fmla="*/ 0 w 3745283"/>
              <a:gd name="connsiteY9" fmla="*/ 0 h 2104373"/>
              <a:gd name="connsiteX0-19" fmla="*/ 0 w 3745283"/>
              <a:gd name="connsiteY0-20" fmla="*/ 0 h 2104373"/>
              <a:gd name="connsiteX1-21" fmla="*/ 745299 w 3745283"/>
              <a:gd name="connsiteY1-22" fmla="*/ 0 h 2104373"/>
              <a:gd name="connsiteX2-23" fmla="*/ 1841326 w 3745283"/>
              <a:gd name="connsiteY2-24" fmla="*/ 0 h 2104373"/>
              <a:gd name="connsiteX3-25" fmla="*/ 3275556 w 3745283"/>
              <a:gd name="connsiteY3-26" fmla="*/ 0 h 2104373"/>
              <a:gd name="connsiteX4-27" fmla="*/ 3745283 w 3745283"/>
              <a:gd name="connsiteY4-28" fmla="*/ 469727 h 2104373"/>
              <a:gd name="connsiteX5-29" fmla="*/ 3745282 w 3745283"/>
              <a:gd name="connsiteY5-30" fmla="*/ 469727 h 2104373"/>
              <a:gd name="connsiteX6-31" fmla="*/ 3275555 w 3745283"/>
              <a:gd name="connsiteY6-32" fmla="*/ 939454 h 2104373"/>
              <a:gd name="connsiteX7-33" fmla="*/ 1019305 w 3745283"/>
              <a:gd name="connsiteY7-34" fmla="*/ 939453 h 2104373"/>
              <a:gd name="connsiteX8-35" fmla="*/ 0 w 3745283"/>
              <a:gd name="connsiteY8-36" fmla="*/ 2104373 h 2104373"/>
              <a:gd name="connsiteX9-37" fmla="*/ 0 w 3745283"/>
              <a:gd name="connsiteY9-38" fmla="*/ 0 h 2104373"/>
              <a:gd name="connsiteX0-39" fmla="*/ 0 w 3745283"/>
              <a:gd name="connsiteY0-40" fmla="*/ 2104373 h 2104373"/>
              <a:gd name="connsiteX1-41" fmla="*/ 745299 w 3745283"/>
              <a:gd name="connsiteY1-42" fmla="*/ 0 h 2104373"/>
              <a:gd name="connsiteX2-43" fmla="*/ 1841326 w 3745283"/>
              <a:gd name="connsiteY2-44" fmla="*/ 0 h 2104373"/>
              <a:gd name="connsiteX3-45" fmla="*/ 3275556 w 3745283"/>
              <a:gd name="connsiteY3-46" fmla="*/ 0 h 2104373"/>
              <a:gd name="connsiteX4-47" fmla="*/ 3745283 w 3745283"/>
              <a:gd name="connsiteY4-48" fmla="*/ 469727 h 2104373"/>
              <a:gd name="connsiteX5-49" fmla="*/ 3745282 w 3745283"/>
              <a:gd name="connsiteY5-50" fmla="*/ 469727 h 2104373"/>
              <a:gd name="connsiteX6-51" fmla="*/ 3275555 w 3745283"/>
              <a:gd name="connsiteY6-52" fmla="*/ 939454 h 2104373"/>
              <a:gd name="connsiteX7-53" fmla="*/ 1019305 w 3745283"/>
              <a:gd name="connsiteY7-54" fmla="*/ 939453 h 2104373"/>
              <a:gd name="connsiteX8-55" fmla="*/ 0 w 3745283"/>
              <a:gd name="connsiteY8-56" fmla="*/ 2104373 h 2104373"/>
              <a:gd name="connsiteX0-57" fmla="*/ 0 w 3745283"/>
              <a:gd name="connsiteY0-58" fmla="*/ 2104373 h 2104373"/>
              <a:gd name="connsiteX1-59" fmla="*/ 745299 w 3745283"/>
              <a:gd name="connsiteY1-60" fmla="*/ 0 h 2104373"/>
              <a:gd name="connsiteX2-61" fmla="*/ 1841326 w 3745283"/>
              <a:gd name="connsiteY2-62" fmla="*/ 0 h 2104373"/>
              <a:gd name="connsiteX3-63" fmla="*/ 3275556 w 3745283"/>
              <a:gd name="connsiteY3-64" fmla="*/ 0 h 2104373"/>
              <a:gd name="connsiteX4-65" fmla="*/ 3745283 w 3745283"/>
              <a:gd name="connsiteY4-66" fmla="*/ 469727 h 2104373"/>
              <a:gd name="connsiteX5-67" fmla="*/ 3745282 w 3745283"/>
              <a:gd name="connsiteY5-68" fmla="*/ 469727 h 2104373"/>
              <a:gd name="connsiteX6-69" fmla="*/ 3275555 w 3745283"/>
              <a:gd name="connsiteY6-70" fmla="*/ 939454 h 2104373"/>
              <a:gd name="connsiteX7-71" fmla="*/ 1019305 w 3745283"/>
              <a:gd name="connsiteY7-72" fmla="*/ 939453 h 2104373"/>
              <a:gd name="connsiteX8-73" fmla="*/ 0 w 3745283"/>
              <a:gd name="connsiteY8-74" fmla="*/ 2104373 h 2104373"/>
              <a:gd name="connsiteX0-75" fmla="*/ 7266 w 3752549"/>
              <a:gd name="connsiteY0-76" fmla="*/ 2104373 h 2104373"/>
              <a:gd name="connsiteX1-77" fmla="*/ 752565 w 3752549"/>
              <a:gd name="connsiteY1-78" fmla="*/ 0 h 2104373"/>
              <a:gd name="connsiteX2-79" fmla="*/ 1848592 w 3752549"/>
              <a:gd name="connsiteY2-80" fmla="*/ 0 h 2104373"/>
              <a:gd name="connsiteX3-81" fmla="*/ 3282822 w 3752549"/>
              <a:gd name="connsiteY3-82" fmla="*/ 0 h 2104373"/>
              <a:gd name="connsiteX4-83" fmla="*/ 3752549 w 3752549"/>
              <a:gd name="connsiteY4-84" fmla="*/ 469727 h 2104373"/>
              <a:gd name="connsiteX5-85" fmla="*/ 3752548 w 3752549"/>
              <a:gd name="connsiteY5-86" fmla="*/ 469727 h 2104373"/>
              <a:gd name="connsiteX6-87" fmla="*/ 3282821 w 3752549"/>
              <a:gd name="connsiteY6-88" fmla="*/ 939454 h 2104373"/>
              <a:gd name="connsiteX7-89" fmla="*/ 1026571 w 3752549"/>
              <a:gd name="connsiteY7-90" fmla="*/ 939453 h 2104373"/>
              <a:gd name="connsiteX8-91" fmla="*/ 7266 w 3752549"/>
              <a:gd name="connsiteY8-92" fmla="*/ 2104373 h 2104373"/>
              <a:gd name="connsiteX0-93" fmla="*/ 0 w 3745283"/>
              <a:gd name="connsiteY0-94" fmla="*/ 2104373 h 2104373"/>
              <a:gd name="connsiteX1-95" fmla="*/ 1841326 w 3745283"/>
              <a:gd name="connsiteY1-96" fmla="*/ 0 h 2104373"/>
              <a:gd name="connsiteX2-97" fmla="*/ 3275556 w 3745283"/>
              <a:gd name="connsiteY2-98" fmla="*/ 0 h 2104373"/>
              <a:gd name="connsiteX3-99" fmla="*/ 3745283 w 3745283"/>
              <a:gd name="connsiteY3-100" fmla="*/ 469727 h 2104373"/>
              <a:gd name="connsiteX4-101" fmla="*/ 3745282 w 3745283"/>
              <a:gd name="connsiteY4-102" fmla="*/ 469727 h 2104373"/>
              <a:gd name="connsiteX5-103" fmla="*/ 3275555 w 3745283"/>
              <a:gd name="connsiteY5-104" fmla="*/ 939454 h 2104373"/>
              <a:gd name="connsiteX6-105" fmla="*/ 1019305 w 3745283"/>
              <a:gd name="connsiteY6-106" fmla="*/ 939453 h 2104373"/>
              <a:gd name="connsiteX7-107" fmla="*/ 0 w 3745283"/>
              <a:gd name="connsiteY7-108" fmla="*/ 2104373 h 2104373"/>
              <a:gd name="connsiteX0-109" fmla="*/ 0 w 3745283"/>
              <a:gd name="connsiteY0-110" fmla="*/ 2104373 h 2104373"/>
              <a:gd name="connsiteX1-111" fmla="*/ 1841326 w 3745283"/>
              <a:gd name="connsiteY1-112" fmla="*/ 0 h 2104373"/>
              <a:gd name="connsiteX2-113" fmla="*/ 3275556 w 3745283"/>
              <a:gd name="connsiteY2-114" fmla="*/ 0 h 2104373"/>
              <a:gd name="connsiteX3-115" fmla="*/ 3745283 w 3745283"/>
              <a:gd name="connsiteY3-116" fmla="*/ 469727 h 2104373"/>
              <a:gd name="connsiteX4-117" fmla="*/ 3745282 w 3745283"/>
              <a:gd name="connsiteY4-118" fmla="*/ 469727 h 2104373"/>
              <a:gd name="connsiteX5-119" fmla="*/ 3275555 w 3745283"/>
              <a:gd name="connsiteY5-120" fmla="*/ 939454 h 2104373"/>
              <a:gd name="connsiteX6-121" fmla="*/ 1019305 w 3745283"/>
              <a:gd name="connsiteY6-122" fmla="*/ 939453 h 2104373"/>
              <a:gd name="connsiteX7-123" fmla="*/ 0 w 3745283"/>
              <a:gd name="connsiteY7-124" fmla="*/ 2104373 h 2104373"/>
              <a:gd name="connsiteX0-125" fmla="*/ 0 w 3745283"/>
              <a:gd name="connsiteY0-126" fmla="*/ 2104373 h 2104373"/>
              <a:gd name="connsiteX1-127" fmla="*/ 1841326 w 3745283"/>
              <a:gd name="connsiteY1-128" fmla="*/ 0 h 2104373"/>
              <a:gd name="connsiteX2-129" fmla="*/ 3275556 w 3745283"/>
              <a:gd name="connsiteY2-130" fmla="*/ 0 h 2104373"/>
              <a:gd name="connsiteX3-131" fmla="*/ 3745283 w 3745283"/>
              <a:gd name="connsiteY3-132" fmla="*/ 469727 h 2104373"/>
              <a:gd name="connsiteX4-133" fmla="*/ 3745282 w 3745283"/>
              <a:gd name="connsiteY4-134" fmla="*/ 469727 h 2104373"/>
              <a:gd name="connsiteX5-135" fmla="*/ 3275555 w 3745283"/>
              <a:gd name="connsiteY5-136" fmla="*/ 939454 h 2104373"/>
              <a:gd name="connsiteX6-137" fmla="*/ 1019305 w 3745283"/>
              <a:gd name="connsiteY6-138" fmla="*/ 939453 h 2104373"/>
              <a:gd name="connsiteX7-139" fmla="*/ 0 w 3745283"/>
              <a:gd name="connsiteY7-140" fmla="*/ 2104373 h 2104373"/>
              <a:gd name="connsiteX0-141" fmla="*/ 0 w 3745283"/>
              <a:gd name="connsiteY0-142" fmla="*/ 2104373 h 2104373"/>
              <a:gd name="connsiteX1-143" fmla="*/ 1841326 w 3745283"/>
              <a:gd name="connsiteY1-144" fmla="*/ 0 h 2104373"/>
              <a:gd name="connsiteX2-145" fmla="*/ 3275556 w 3745283"/>
              <a:gd name="connsiteY2-146" fmla="*/ 0 h 2104373"/>
              <a:gd name="connsiteX3-147" fmla="*/ 3745283 w 3745283"/>
              <a:gd name="connsiteY3-148" fmla="*/ 469727 h 2104373"/>
              <a:gd name="connsiteX4-149" fmla="*/ 3745282 w 3745283"/>
              <a:gd name="connsiteY4-150" fmla="*/ 469727 h 2104373"/>
              <a:gd name="connsiteX5-151" fmla="*/ 3275555 w 3745283"/>
              <a:gd name="connsiteY5-152" fmla="*/ 939454 h 2104373"/>
              <a:gd name="connsiteX6-153" fmla="*/ 1019305 w 3745283"/>
              <a:gd name="connsiteY6-154" fmla="*/ 939453 h 2104373"/>
              <a:gd name="connsiteX7-155" fmla="*/ 0 w 3745283"/>
              <a:gd name="connsiteY7-156" fmla="*/ 2104373 h 2104373"/>
              <a:gd name="connsiteX0-157" fmla="*/ 0 w 3745283"/>
              <a:gd name="connsiteY0-158" fmla="*/ 2104373 h 2104373"/>
              <a:gd name="connsiteX1-159" fmla="*/ 1841326 w 3745283"/>
              <a:gd name="connsiteY1-160" fmla="*/ 0 h 2104373"/>
              <a:gd name="connsiteX2-161" fmla="*/ 3275556 w 3745283"/>
              <a:gd name="connsiteY2-162" fmla="*/ 0 h 2104373"/>
              <a:gd name="connsiteX3-163" fmla="*/ 3745283 w 3745283"/>
              <a:gd name="connsiteY3-164" fmla="*/ 469727 h 2104373"/>
              <a:gd name="connsiteX4-165" fmla="*/ 3745282 w 3745283"/>
              <a:gd name="connsiteY4-166" fmla="*/ 469727 h 2104373"/>
              <a:gd name="connsiteX5-167" fmla="*/ 3275555 w 3745283"/>
              <a:gd name="connsiteY5-168" fmla="*/ 939454 h 2104373"/>
              <a:gd name="connsiteX6-169" fmla="*/ 1019305 w 3745283"/>
              <a:gd name="connsiteY6-170" fmla="*/ 939453 h 2104373"/>
              <a:gd name="connsiteX7-171" fmla="*/ 0 w 3745283"/>
              <a:gd name="connsiteY7-172" fmla="*/ 2104373 h 2104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745283" h="2104373">
                <a:moveTo>
                  <a:pt x="0" y="2104373"/>
                </a:moveTo>
                <a:cubicBezTo>
                  <a:pt x="11743" y="657617"/>
                  <a:pt x="568891" y="12527"/>
                  <a:pt x="1841326" y="0"/>
                </a:cubicBezTo>
                <a:lnTo>
                  <a:pt x="3275556" y="0"/>
                </a:lnTo>
                <a:cubicBezTo>
                  <a:pt x="3534979" y="0"/>
                  <a:pt x="3745283" y="210304"/>
                  <a:pt x="3745283" y="469727"/>
                </a:cubicBezTo>
                <a:lnTo>
                  <a:pt x="3745282" y="469727"/>
                </a:lnTo>
                <a:cubicBezTo>
                  <a:pt x="3745282" y="729150"/>
                  <a:pt x="3534978" y="939454"/>
                  <a:pt x="3275555" y="939454"/>
                </a:cubicBezTo>
                <a:lnTo>
                  <a:pt x="1019305" y="939453"/>
                </a:lnTo>
                <a:cubicBezTo>
                  <a:pt x="516699" y="939454"/>
                  <a:pt x="139352" y="1503124"/>
                  <a:pt x="0" y="2104373"/>
                </a:cubicBezTo>
                <a:close/>
              </a:path>
            </a:pathLst>
          </a:custGeom>
          <a:solidFill>
            <a:srgbClr val="00B050"/>
          </a:solidFill>
          <a:ln w="25400" cap="rnd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B7F71F-44D1-4DCB-A053-C4045C1E7E4D}"/>
              </a:ext>
            </a:extLst>
          </p:cNvPr>
          <p:cNvSpPr/>
          <p:nvPr/>
        </p:nvSpPr>
        <p:spPr>
          <a:xfrm>
            <a:off x="9769026" y="1832929"/>
            <a:ext cx="896399" cy="45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solidFill>
                  <a:schemeClr val="bg1"/>
                </a:solidFill>
                <a:latin typeface="Montserrat" panose="00000500000000000000" pitchFamily="50" charset="0"/>
              </a:rPr>
              <a:t>Setup</a:t>
            </a: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16B6D40F-F071-449B-A309-8EBF10145635}"/>
              </a:ext>
            </a:extLst>
          </p:cNvPr>
          <p:cNvSpPr txBox="1">
            <a:spLocks/>
          </p:cNvSpPr>
          <p:nvPr/>
        </p:nvSpPr>
        <p:spPr>
          <a:xfrm>
            <a:off x="3024310" y="4695321"/>
            <a:ext cx="2515098" cy="1221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Our experts manage each facet of the Azure cloud infrastructure.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37A067-1249-4D24-BFF2-CC4E6370B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7926" y="3994965"/>
            <a:ext cx="2188818" cy="892918"/>
          </a:xfrm>
          <a:custGeom>
            <a:avLst/>
            <a:gdLst>
              <a:gd name="connsiteX0" fmla="*/ 1065629 w 3632615"/>
              <a:gd name="connsiteY0" fmla="*/ 0 h 1257300"/>
              <a:gd name="connsiteX1" fmla="*/ 3632615 w 3632615"/>
              <a:gd name="connsiteY1" fmla="*/ 0 h 1257300"/>
              <a:gd name="connsiteX2" fmla="*/ 3632615 w 3632615"/>
              <a:gd name="connsiteY2" fmla="*/ 1257300 h 1257300"/>
              <a:gd name="connsiteX3" fmla="*/ 0 w 3632615"/>
              <a:gd name="connsiteY3" fmla="*/ 1257300 h 1257300"/>
              <a:gd name="connsiteX4" fmla="*/ 0 w 3632615"/>
              <a:gd name="connsiteY4" fmla="*/ 482498 h 1257300"/>
              <a:gd name="connsiteX5" fmla="*/ 1065629 w 3632615"/>
              <a:gd name="connsiteY5" fmla="*/ 485707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615" h="1257300">
                <a:moveTo>
                  <a:pt x="1065629" y="0"/>
                </a:moveTo>
                <a:lnTo>
                  <a:pt x="3632615" y="0"/>
                </a:lnTo>
                <a:lnTo>
                  <a:pt x="3632615" y="1257300"/>
                </a:lnTo>
                <a:lnTo>
                  <a:pt x="0" y="1257300"/>
                </a:lnTo>
                <a:lnTo>
                  <a:pt x="0" y="482498"/>
                </a:lnTo>
                <a:lnTo>
                  <a:pt x="1065629" y="485707"/>
                </a:ln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08D2BE7-F6AB-48E5-B758-06F8FCD12405}"/>
              </a:ext>
            </a:extLst>
          </p:cNvPr>
          <p:cNvSpPr/>
          <p:nvPr/>
        </p:nvSpPr>
        <p:spPr>
          <a:xfrm>
            <a:off x="2736670" y="3886681"/>
            <a:ext cx="2256705" cy="1494497"/>
          </a:xfrm>
          <a:custGeom>
            <a:avLst/>
            <a:gdLst>
              <a:gd name="connsiteX0" fmla="*/ 0 w 3745283"/>
              <a:gd name="connsiteY0" fmla="*/ 0 h 2104373"/>
              <a:gd name="connsiteX1" fmla="*/ 745299 w 3745283"/>
              <a:gd name="connsiteY1" fmla="*/ 0 h 2104373"/>
              <a:gd name="connsiteX2" fmla="*/ 1841326 w 3745283"/>
              <a:gd name="connsiteY2" fmla="*/ 0 h 2104373"/>
              <a:gd name="connsiteX3" fmla="*/ 3275556 w 3745283"/>
              <a:gd name="connsiteY3" fmla="*/ 0 h 2104373"/>
              <a:gd name="connsiteX4" fmla="*/ 3745283 w 3745283"/>
              <a:gd name="connsiteY4" fmla="*/ 469727 h 2104373"/>
              <a:gd name="connsiteX5" fmla="*/ 3745282 w 3745283"/>
              <a:gd name="connsiteY5" fmla="*/ 469727 h 2104373"/>
              <a:gd name="connsiteX6" fmla="*/ 3275555 w 3745283"/>
              <a:gd name="connsiteY6" fmla="*/ 939454 h 2104373"/>
              <a:gd name="connsiteX7" fmla="*/ 1019305 w 3745283"/>
              <a:gd name="connsiteY7" fmla="*/ 939453 h 2104373"/>
              <a:gd name="connsiteX8" fmla="*/ 0 w 3745283"/>
              <a:gd name="connsiteY8" fmla="*/ 2104373 h 2104373"/>
              <a:gd name="connsiteX0-1" fmla="*/ 0 w 3745283"/>
              <a:gd name="connsiteY0-2" fmla="*/ 0 h 2104373"/>
              <a:gd name="connsiteX1-3" fmla="*/ 745299 w 3745283"/>
              <a:gd name="connsiteY1-4" fmla="*/ 0 h 2104373"/>
              <a:gd name="connsiteX2-5" fmla="*/ 1841326 w 3745283"/>
              <a:gd name="connsiteY2-6" fmla="*/ 0 h 2104373"/>
              <a:gd name="connsiteX3-7" fmla="*/ 3275556 w 3745283"/>
              <a:gd name="connsiteY3-8" fmla="*/ 0 h 2104373"/>
              <a:gd name="connsiteX4-9" fmla="*/ 3745283 w 3745283"/>
              <a:gd name="connsiteY4-10" fmla="*/ 469727 h 2104373"/>
              <a:gd name="connsiteX5-11" fmla="*/ 3745282 w 3745283"/>
              <a:gd name="connsiteY5-12" fmla="*/ 469727 h 2104373"/>
              <a:gd name="connsiteX6-13" fmla="*/ 3275555 w 3745283"/>
              <a:gd name="connsiteY6-14" fmla="*/ 939454 h 2104373"/>
              <a:gd name="connsiteX7-15" fmla="*/ 1019305 w 3745283"/>
              <a:gd name="connsiteY7-16" fmla="*/ 939453 h 2104373"/>
              <a:gd name="connsiteX8-17" fmla="*/ 0 w 3745283"/>
              <a:gd name="connsiteY8-18" fmla="*/ 2104373 h 2104373"/>
              <a:gd name="connsiteX9" fmla="*/ 0 w 3745283"/>
              <a:gd name="connsiteY9" fmla="*/ 0 h 2104373"/>
              <a:gd name="connsiteX0-19" fmla="*/ 0 w 3745283"/>
              <a:gd name="connsiteY0-20" fmla="*/ 0 h 2104373"/>
              <a:gd name="connsiteX1-21" fmla="*/ 745299 w 3745283"/>
              <a:gd name="connsiteY1-22" fmla="*/ 0 h 2104373"/>
              <a:gd name="connsiteX2-23" fmla="*/ 1841326 w 3745283"/>
              <a:gd name="connsiteY2-24" fmla="*/ 0 h 2104373"/>
              <a:gd name="connsiteX3-25" fmla="*/ 3275556 w 3745283"/>
              <a:gd name="connsiteY3-26" fmla="*/ 0 h 2104373"/>
              <a:gd name="connsiteX4-27" fmla="*/ 3745283 w 3745283"/>
              <a:gd name="connsiteY4-28" fmla="*/ 469727 h 2104373"/>
              <a:gd name="connsiteX5-29" fmla="*/ 3745282 w 3745283"/>
              <a:gd name="connsiteY5-30" fmla="*/ 469727 h 2104373"/>
              <a:gd name="connsiteX6-31" fmla="*/ 3275555 w 3745283"/>
              <a:gd name="connsiteY6-32" fmla="*/ 939454 h 2104373"/>
              <a:gd name="connsiteX7-33" fmla="*/ 1019305 w 3745283"/>
              <a:gd name="connsiteY7-34" fmla="*/ 939453 h 2104373"/>
              <a:gd name="connsiteX8-35" fmla="*/ 0 w 3745283"/>
              <a:gd name="connsiteY8-36" fmla="*/ 2104373 h 2104373"/>
              <a:gd name="connsiteX9-37" fmla="*/ 0 w 3745283"/>
              <a:gd name="connsiteY9-38" fmla="*/ 0 h 2104373"/>
              <a:gd name="connsiteX0-39" fmla="*/ 0 w 3745283"/>
              <a:gd name="connsiteY0-40" fmla="*/ 2104373 h 2104373"/>
              <a:gd name="connsiteX1-41" fmla="*/ 745299 w 3745283"/>
              <a:gd name="connsiteY1-42" fmla="*/ 0 h 2104373"/>
              <a:gd name="connsiteX2-43" fmla="*/ 1841326 w 3745283"/>
              <a:gd name="connsiteY2-44" fmla="*/ 0 h 2104373"/>
              <a:gd name="connsiteX3-45" fmla="*/ 3275556 w 3745283"/>
              <a:gd name="connsiteY3-46" fmla="*/ 0 h 2104373"/>
              <a:gd name="connsiteX4-47" fmla="*/ 3745283 w 3745283"/>
              <a:gd name="connsiteY4-48" fmla="*/ 469727 h 2104373"/>
              <a:gd name="connsiteX5-49" fmla="*/ 3745282 w 3745283"/>
              <a:gd name="connsiteY5-50" fmla="*/ 469727 h 2104373"/>
              <a:gd name="connsiteX6-51" fmla="*/ 3275555 w 3745283"/>
              <a:gd name="connsiteY6-52" fmla="*/ 939454 h 2104373"/>
              <a:gd name="connsiteX7-53" fmla="*/ 1019305 w 3745283"/>
              <a:gd name="connsiteY7-54" fmla="*/ 939453 h 2104373"/>
              <a:gd name="connsiteX8-55" fmla="*/ 0 w 3745283"/>
              <a:gd name="connsiteY8-56" fmla="*/ 2104373 h 2104373"/>
              <a:gd name="connsiteX0-57" fmla="*/ 0 w 3745283"/>
              <a:gd name="connsiteY0-58" fmla="*/ 2104373 h 2104373"/>
              <a:gd name="connsiteX1-59" fmla="*/ 745299 w 3745283"/>
              <a:gd name="connsiteY1-60" fmla="*/ 0 h 2104373"/>
              <a:gd name="connsiteX2-61" fmla="*/ 1841326 w 3745283"/>
              <a:gd name="connsiteY2-62" fmla="*/ 0 h 2104373"/>
              <a:gd name="connsiteX3-63" fmla="*/ 3275556 w 3745283"/>
              <a:gd name="connsiteY3-64" fmla="*/ 0 h 2104373"/>
              <a:gd name="connsiteX4-65" fmla="*/ 3745283 w 3745283"/>
              <a:gd name="connsiteY4-66" fmla="*/ 469727 h 2104373"/>
              <a:gd name="connsiteX5-67" fmla="*/ 3745282 w 3745283"/>
              <a:gd name="connsiteY5-68" fmla="*/ 469727 h 2104373"/>
              <a:gd name="connsiteX6-69" fmla="*/ 3275555 w 3745283"/>
              <a:gd name="connsiteY6-70" fmla="*/ 939454 h 2104373"/>
              <a:gd name="connsiteX7-71" fmla="*/ 1019305 w 3745283"/>
              <a:gd name="connsiteY7-72" fmla="*/ 939453 h 2104373"/>
              <a:gd name="connsiteX8-73" fmla="*/ 0 w 3745283"/>
              <a:gd name="connsiteY8-74" fmla="*/ 2104373 h 2104373"/>
              <a:gd name="connsiteX0-75" fmla="*/ 7266 w 3752549"/>
              <a:gd name="connsiteY0-76" fmla="*/ 2104373 h 2104373"/>
              <a:gd name="connsiteX1-77" fmla="*/ 752565 w 3752549"/>
              <a:gd name="connsiteY1-78" fmla="*/ 0 h 2104373"/>
              <a:gd name="connsiteX2-79" fmla="*/ 1848592 w 3752549"/>
              <a:gd name="connsiteY2-80" fmla="*/ 0 h 2104373"/>
              <a:gd name="connsiteX3-81" fmla="*/ 3282822 w 3752549"/>
              <a:gd name="connsiteY3-82" fmla="*/ 0 h 2104373"/>
              <a:gd name="connsiteX4-83" fmla="*/ 3752549 w 3752549"/>
              <a:gd name="connsiteY4-84" fmla="*/ 469727 h 2104373"/>
              <a:gd name="connsiteX5-85" fmla="*/ 3752548 w 3752549"/>
              <a:gd name="connsiteY5-86" fmla="*/ 469727 h 2104373"/>
              <a:gd name="connsiteX6-87" fmla="*/ 3282821 w 3752549"/>
              <a:gd name="connsiteY6-88" fmla="*/ 939454 h 2104373"/>
              <a:gd name="connsiteX7-89" fmla="*/ 1026571 w 3752549"/>
              <a:gd name="connsiteY7-90" fmla="*/ 939453 h 2104373"/>
              <a:gd name="connsiteX8-91" fmla="*/ 7266 w 3752549"/>
              <a:gd name="connsiteY8-92" fmla="*/ 2104373 h 2104373"/>
              <a:gd name="connsiteX0-93" fmla="*/ 0 w 3745283"/>
              <a:gd name="connsiteY0-94" fmla="*/ 2104373 h 2104373"/>
              <a:gd name="connsiteX1-95" fmla="*/ 1841326 w 3745283"/>
              <a:gd name="connsiteY1-96" fmla="*/ 0 h 2104373"/>
              <a:gd name="connsiteX2-97" fmla="*/ 3275556 w 3745283"/>
              <a:gd name="connsiteY2-98" fmla="*/ 0 h 2104373"/>
              <a:gd name="connsiteX3-99" fmla="*/ 3745283 w 3745283"/>
              <a:gd name="connsiteY3-100" fmla="*/ 469727 h 2104373"/>
              <a:gd name="connsiteX4-101" fmla="*/ 3745282 w 3745283"/>
              <a:gd name="connsiteY4-102" fmla="*/ 469727 h 2104373"/>
              <a:gd name="connsiteX5-103" fmla="*/ 3275555 w 3745283"/>
              <a:gd name="connsiteY5-104" fmla="*/ 939454 h 2104373"/>
              <a:gd name="connsiteX6-105" fmla="*/ 1019305 w 3745283"/>
              <a:gd name="connsiteY6-106" fmla="*/ 939453 h 2104373"/>
              <a:gd name="connsiteX7-107" fmla="*/ 0 w 3745283"/>
              <a:gd name="connsiteY7-108" fmla="*/ 2104373 h 2104373"/>
              <a:gd name="connsiteX0-109" fmla="*/ 0 w 3745283"/>
              <a:gd name="connsiteY0-110" fmla="*/ 2104373 h 2104373"/>
              <a:gd name="connsiteX1-111" fmla="*/ 1841326 w 3745283"/>
              <a:gd name="connsiteY1-112" fmla="*/ 0 h 2104373"/>
              <a:gd name="connsiteX2-113" fmla="*/ 3275556 w 3745283"/>
              <a:gd name="connsiteY2-114" fmla="*/ 0 h 2104373"/>
              <a:gd name="connsiteX3-115" fmla="*/ 3745283 w 3745283"/>
              <a:gd name="connsiteY3-116" fmla="*/ 469727 h 2104373"/>
              <a:gd name="connsiteX4-117" fmla="*/ 3745282 w 3745283"/>
              <a:gd name="connsiteY4-118" fmla="*/ 469727 h 2104373"/>
              <a:gd name="connsiteX5-119" fmla="*/ 3275555 w 3745283"/>
              <a:gd name="connsiteY5-120" fmla="*/ 939454 h 2104373"/>
              <a:gd name="connsiteX6-121" fmla="*/ 1019305 w 3745283"/>
              <a:gd name="connsiteY6-122" fmla="*/ 939453 h 2104373"/>
              <a:gd name="connsiteX7-123" fmla="*/ 0 w 3745283"/>
              <a:gd name="connsiteY7-124" fmla="*/ 2104373 h 2104373"/>
              <a:gd name="connsiteX0-125" fmla="*/ 0 w 3745283"/>
              <a:gd name="connsiteY0-126" fmla="*/ 2104373 h 2104373"/>
              <a:gd name="connsiteX1-127" fmla="*/ 1841326 w 3745283"/>
              <a:gd name="connsiteY1-128" fmla="*/ 0 h 2104373"/>
              <a:gd name="connsiteX2-129" fmla="*/ 3275556 w 3745283"/>
              <a:gd name="connsiteY2-130" fmla="*/ 0 h 2104373"/>
              <a:gd name="connsiteX3-131" fmla="*/ 3745283 w 3745283"/>
              <a:gd name="connsiteY3-132" fmla="*/ 469727 h 2104373"/>
              <a:gd name="connsiteX4-133" fmla="*/ 3745282 w 3745283"/>
              <a:gd name="connsiteY4-134" fmla="*/ 469727 h 2104373"/>
              <a:gd name="connsiteX5-135" fmla="*/ 3275555 w 3745283"/>
              <a:gd name="connsiteY5-136" fmla="*/ 939454 h 2104373"/>
              <a:gd name="connsiteX6-137" fmla="*/ 1019305 w 3745283"/>
              <a:gd name="connsiteY6-138" fmla="*/ 939453 h 2104373"/>
              <a:gd name="connsiteX7-139" fmla="*/ 0 w 3745283"/>
              <a:gd name="connsiteY7-140" fmla="*/ 2104373 h 2104373"/>
              <a:gd name="connsiteX0-141" fmla="*/ 0 w 3745283"/>
              <a:gd name="connsiteY0-142" fmla="*/ 2104373 h 2104373"/>
              <a:gd name="connsiteX1-143" fmla="*/ 1841326 w 3745283"/>
              <a:gd name="connsiteY1-144" fmla="*/ 0 h 2104373"/>
              <a:gd name="connsiteX2-145" fmla="*/ 3275556 w 3745283"/>
              <a:gd name="connsiteY2-146" fmla="*/ 0 h 2104373"/>
              <a:gd name="connsiteX3-147" fmla="*/ 3745283 w 3745283"/>
              <a:gd name="connsiteY3-148" fmla="*/ 469727 h 2104373"/>
              <a:gd name="connsiteX4-149" fmla="*/ 3745282 w 3745283"/>
              <a:gd name="connsiteY4-150" fmla="*/ 469727 h 2104373"/>
              <a:gd name="connsiteX5-151" fmla="*/ 3275555 w 3745283"/>
              <a:gd name="connsiteY5-152" fmla="*/ 939454 h 2104373"/>
              <a:gd name="connsiteX6-153" fmla="*/ 1019305 w 3745283"/>
              <a:gd name="connsiteY6-154" fmla="*/ 939453 h 2104373"/>
              <a:gd name="connsiteX7-155" fmla="*/ 0 w 3745283"/>
              <a:gd name="connsiteY7-156" fmla="*/ 2104373 h 2104373"/>
              <a:gd name="connsiteX0-157" fmla="*/ 0 w 3745283"/>
              <a:gd name="connsiteY0-158" fmla="*/ 2104373 h 2104373"/>
              <a:gd name="connsiteX1-159" fmla="*/ 1841326 w 3745283"/>
              <a:gd name="connsiteY1-160" fmla="*/ 0 h 2104373"/>
              <a:gd name="connsiteX2-161" fmla="*/ 3275556 w 3745283"/>
              <a:gd name="connsiteY2-162" fmla="*/ 0 h 2104373"/>
              <a:gd name="connsiteX3-163" fmla="*/ 3745283 w 3745283"/>
              <a:gd name="connsiteY3-164" fmla="*/ 469727 h 2104373"/>
              <a:gd name="connsiteX4-165" fmla="*/ 3745282 w 3745283"/>
              <a:gd name="connsiteY4-166" fmla="*/ 469727 h 2104373"/>
              <a:gd name="connsiteX5-167" fmla="*/ 3275555 w 3745283"/>
              <a:gd name="connsiteY5-168" fmla="*/ 939454 h 2104373"/>
              <a:gd name="connsiteX6-169" fmla="*/ 1019305 w 3745283"/>
              <a:gd name="connsiteY6-170" fmla="*/ 939453 h 2104373"/>
              <a:gd name="connsiteX7-171" fmla="*/ 0 w 3745283"/>
              <a:gd name="connsiteY7-172" fmla="*/ 2104373 h 2104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745283" h="2104373">
                <a:moveTo>
                  <a:pt x="0" y="2104373"/>
                </a:moveTo>
                <a:cubicBezTo>
                  <a:pt x="11743" y="657617"/>
                  <a:pt x="568891" y="12527"/>
                  <a:pt x="1841326" y="0"/>
                </a:cubicBezTo>
                <a:lnTo>
                  <a:pt x="3275556" y="0"/>
                </a:lnTo>
                <a:cubicBezTo>
                  <a:pt x="3534979" y="0"/>
                  <a:pt x="3745283" y="210304"/>
                  <a:pt x="3745283" y="469727"/>
                </a:cubicBezTo>
                <a:lnTo>
                  <a:pt x="3745282" y="469727"/>
                </a:lnTo>
                <a:cubicBezTo>
                  <a:pt x="3745282" y="729150"/>
                  <a:pt x="3534978" y="939454"/>
                  <a:pt x="3275555" y="939454"/>
                </a:cubicBezTo>
                <a:lnTo>
                  <a:pt x="1019305" y="939453"/>
                </a:lnTo>
                <a:cubicBezTo>
                  <a:pt x="516699" y="939454"/>
                  <a:pt x="139352" y="1503124"/>
                  <a:pt x="0" y="2104373"/>
                </a:cubicBezTo>
                <a:close/>
              </a:path>
            </a:pathLst>
          </a:custGeom>
          <a:solidFill>
            <a:srgbClr val="00B050"/>
          </a:solidFill>
          <a:ln w="25400" cap="rnd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F29A89-422D-4D65-8C9C-4E3966369515}"/>
              </a:ext>
            </a:extLst>
          </p:cNvPr>
          <p:cNvSpPr/>
          <p:nvPr/>
        </p:nvSpPr>
        <p:spPr>
          <a:xfrm>
            <a:off x="3138290" y="3967009"/>
            <a:ext cx="1808508" cy="45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solidFill>
                  <a:schemeClr val="bg1"/>
                </a:solidFill>
                <a:latin typeface="Montserrat" panose="00000500000000000000" pitchFamily="50" charset="0"/>
              </a:rPr>
              <a:t>Management</a:t>
            </a:r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C2368AF2-A7C4-41F4-8797-B946F8C9BF9B}"/>
              </a:ext>
            </a:extLst>
          </p:cNvPr>
          <p:cNvSpPr txBox="1">
            <a:spLocks/>
          </p:cNvSpPr>
          <p:nvPr/>
        </p:nvSpPr>
        <p:spPr>
          <a:xfrm>
            <a:off x="6984810" y="4688064"/>
            <a:ext cx="2884694" cy="1221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IN" sz="1500" dirty="0">
                <a:latin typeface="Montserrat" panose="00000500000000000000" pitchFamily="50" charset="0"/>
              </a:rPr>
              <a:t>24/7/365 monitoring of cloud instances and the required services.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06296D8-3E43-473B-A7DC-6F4FA6E75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8426" y="3987708"/>
            <a:ext cx="2188818" cy="892918"/>
          </a:xfrm>
          <a:custGeom>
            <a:avLst/>
            <a:gdLst>
              <a:gd name="connsiteX0" fmla="*/ 1065629 w 3632615"/>
              <a:gd name="connsiteY0" fmla="*/ 0 h 1257300"/>
              <a:gd name="connsiteX1" fmla="*/ 3632615 w 3632615"/>
              <a:gd name="connsiteY1" fmla="*/ 0 h 1257300"/>
              <a:gd name="connsiteX2" fmla="*/ 3632615 w 3632615"/>
              <a:gd name="connsiteY2" fmla="*/ 1257300 h 1257300"/>
              <a:gd name="connsiteX3" fmla="*/ 0 w 3632615"/>
              <a:gd name="connsiteY3" fmla="*/ 1257300 h 1257300"/>
              <a:gd name="connsiteX4" fmla="*/ 0 w 3632615"/>
              <a:gd name="connsiteY4" fmla="*/ 482498 h 1257300"/>
              <a:gd name="connsiteX5" fmla="*/ 1065629 w 3632615"/>
              <a:gd name="connsiteY5" fmla="*/ 485707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2615" h="1257300">
                <a:moveTo>
                  <a:pt x="1065629" y="0"/>
                </a:moveTo>
                <a:lnTo>
                  <a:pt x="3632615" y="0"/>
                </a:lnTo>
                <a:lnTo>
                  <a:pt x="3632615" y="1257300"/>
                </a:lnTo>
                <a:lnTo>
                  <a:pt x="0" y="1257300"/>
                </a:lnTo>
                <a:lnTo>
                  <a:pt x="0" y="482498"/>
                </a:lnTo>
                <a:lnTo>
                  <a:pt x="1065629" y="485707"/>
                </a:ln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7440B95-DA23-412F-B862-31DB4C69908C}"/>
              </a:ext>
            </a:extLst>
          </p:cNvPr>
          <p:cNvSpPr/>
          <p:nvPr/>
        </p:nvSpPr>
        <p:spPr>
          <a:xfrm>
            <a:off x="6697170" y="3879424"/>
            <a:ext cx="2256705" cy="1494497"/>
          </a:xfrm>
          <a:custGeom>
            <a:avLst/>
            <a:gdLst>
              <a:gd name="connsiteX0" fmla="*/ 0 w 3745283"/>
              <a:gd name="connsiteY0" fmla="*/ 0 h 2104373"/>
              <a:gd name="connsiteX1" fmla="*/ 745299 w 3745283"/>
              <a:gd name="connsiteY1" fmla="*/ 0 h 2104373"/>
              <a:gd name="connsiteX2" fmla="*/ 1841326 w 3745283"/>
              <a:gd name="connsiteY2" fmla="*/ 0 h 2104373"/>
              <a:gd name="connsiteX3" fmla="*/ 3275556 w 3745283"/>
              <a:gd name="connsiteY3" fmla="*/ 0 h 2104373"/>
              <a:gd name="connsiteX4" fmla="*/ 3745283 w 3745283"/>
              <a:gd name="connsiteY4" fmla="*/ 469727 h 2104373"/>
              <a:gd name="connsiteX5" fmla="*/ 3745282 w 3745283"/>
              <a:gd name="connsiteY5" fmla="*/ 469727 h 2104373"/>
              <a:gd name="connsiteX6" fmla="*/ 3275555 w 3745283"/>
              <a:gd name="connsiteY6" fmla="*/ 939454 h 2104373"/>
              <a:gd name="connsiteX7" fmla="*/ 1019305 w 3745283"/>
              <a:gd name="connsiteY7" fmla="*/ 939453 h 2104373"/>
              <a:gd name="connsiteX8" fmla="*/ 0 w 3745283"/>
              <a:gd name="connsiteY8" fmla="*/ 2104373 h 2104373"/>
              <a:gd name="connsiteX0-1" fmla="*/ 0 w 3745283"/>
              <a:gd name="connsiteY0-2" fmla="*/ 0 h 2104373"/>
              <a:gd name="connsiteX1-3" fmla="*/ 745299 w 3745283"/>
              <a:gd name="connsiteY1-4" fmla="*/ 0 h 2104373"/>
              <a:gd name="connsiteX2-5" fmla="*/ 1841326 w 3745283"/>
              <a:gd name="connsiteY2-6" fmla="*/ 0 h 2104373"/>
              <a:gd name="connsiteX3-7" fmla="*/ 3275556 w 3745283"/>
              <a:gd name="connsiteY3-8" fmla="*/ 0 h 2104373"/>
              <a:gd name="connsiteX4-9" fmla="*/ 3745283 w 3745283"/>
              <a:gd name="connsiteY4-10" fmla="*/ 469727 h 2104373"/>
              <a:gd name="connsiteX5-11" fmla="*/ 3745282 w 3745283"/>
              <a:gd name="connsiteY5-12" fmla="*/ 469727 h 2104373"/>
              <a:gd name="connsiteX6-13" fmla="*/ 3275555 w 3745283"/>
              <a:gd name="connsiteY6-14" fmla="*/ 939454 h 2104373"/>
              <a:gd name="connsiteX7-15" fmla="*/ 1019305 w 3745283"/>
              <a:gd name="connsiteY7-16" fmla="*/ 939453 h 2104373"/>
              <a:gd name="connsiteX8-17" fmla="*/ 0 w 3745283"/>
              <a:gd name="connsiteY8-18" fmla="*/ 2104373 h 2104373"/>
              <a:gd name="connsiteX9" fmla="*/ 0 w 3745283"/>
              <a:gd name="connsiteY9" fmla="*/ 0 h 2104373"/>
              <a:gd name="connsiteX0-19" fmla="*/ 0 w 3745283"/>
              <a:gd name="connsiteY0-20" fmla="*/ 0 h 2104373"/>
              <a:gd name="connsiteX1-21" fmla="*/ 745299 w 3745283"/>
              <a:gd name="connsiteY1-22" fmla="*/ 0 h 2104373"/>
              <a:gd name="connsiteX2-23" fmla="*/ 1841326 w 3745283"/>
              <a:gd name="connsiteY2-24" fmla="*/ 0 h 2104373"/>
              <a:gd name="connsiteX3-25" fmla="*/ 3275556 w 3745283"/>
              <a:gd name="connsiteY3-26" fmla="*/ 0 h 2104373"/>
              <a:gd name="connsiteX4-27" fmla="*/ 3745283 w 3745283"/>
              <a:gd name="connsiteY4-28" fmla="*/ 469727 h 2104373"/>
              <a:gd name="connsiteX5-29" fmla="*/ 3745282 w 3745283"/>
              <a:gd name="connsiteY5-30" fmla="*/ 469727 h 2104373"/>
              <a:gd name="connsiteX6-31" fmla="*/ 3275555 w 3745283"/>
              <a:gd name="connsiteY6-32" fmla="*/ 939454 h 2104373"/>
              <a:gd name="connsiteX7-33" fmla="*/ 1019305 w 3745283"/>
              <a:gd name="connsiteY7-34" fmla="*/ 939453 h 2104373"/>
              <a:gd name="connsiteX8-35" fmla="*/ 0 w 3745283"/>
              <a:gd name="connsiteY8-36" fmla="*/ 2104373 h 2104373"/>
              <a:gd name="connsiteX9-37" fmla="*/ 0 w 3745283"/>
              <a:gd name="connsiteY9-38" fmla="*/ 0 h 2104373"/>
              <a:gd name="connsiteX0-39" fmla="*/ 0 w 3745283"/>
              <a:gd name="connsiteY0-40" fmla="*/ 2104373 h 2104373"/>
              <a:gd name="connsiteX1-41" fmla="*/ 745299 w 3745283"/>
              <a:gd name="connsiteY1-42" fmla="*/ 0 h 2104373"/>
              <a:gd name="connsiteX2-43" fmla="*/ 1841326 w 3745283"/>
              <a:gd name="connsiteY2-44" fmla="*/ 0 h 2104373"/>
              <a:gd name="connsiteX3-45" fmla="*/ 3275556 w 3745283"/>
              <a:gd name="connsiteY3-46" fmla="*/ 0 h 2104373"/>
              <a:gd name="connsiteX4-47" fmla="*/ 3745283 w 3745283"/>
              <a:gd name="connsiteY4-48" fmla="*/ 469727 h 2104373"/>
              <a:gd name="connsiteX5-49" fmla="*/ 3745282 w 3745283"/>
              <a:gd name="connsiteY5-50" fmla="*/ 469727 h 2104373"/>
              <a:gd name="connsiteX6-51" fmla="*/ 3275555 w 3745283"/>
              <a:gd name="connsiteY6-52" fmla="*/ 939454 h 2104373"/>
              <a:gd name="connsiteX7-53" fmla="*/ 1019305 w 3745283"/>
              <a:gd name="connsiteY7-54" fmla="*/ 939453 h 2104373"/>
              <a:gd name="connsiteX8-55" fmla="*/ 0 w 3745283"/>
              <a:gd name="connsiteY8-56" fmla="*/ 2104373 h 2104373"/>
              <a:gd name="connsiteX0-57" fmla="*/ 0 w 3745283"/>
              <a:gd name="connsiteY0-58" fmla="*/ 2104373 h 2104373"/>
              <a:gd name="connsiteX1-59" fmla="*/ 745299 w 3745283"/>
              <a:gd name="connsiteY1-60" fmla="*/ 0 h 2104373"/>
              <a:gd name="connsiteX2-61" fmla="*/ 1841326 w 3745283"/>
              <a:gd name="connsiteY2-62" fmla="*/ 0 h 2104373"/>
              <a:gd name="connsiteX3-63" fmla="*/ 3275556 w 3745283"/>
              <a:gd name="connsiteY3-64" fmla="*/ 0 h 2104373"/>
              <a:gd name="connsiteX4-65" fmla="*/ 3745283 w 3745283"/>
              <a:gd name="connsiteY4-66" fmla="*/ 469727 h 2104373"/>
              <a:gd name="connsiteX5-67" fmla="*/ 3745282 w 3745283"/>
              <a:gd name="connsiteY5-68" fmla="*/ 469727 h 2104373"/>
              <a:gd name="connsiteX6-69" fmla="*/ 3275555 w 3745283"/>
              <a:gd name="connsiteY6-70" fmla="*/ 939454 h 2104373"/>
              <a:gd name="connsiteX7-71" fmla="*/ 1019305 w 3745283"/>
              <a:gd name="connsiteY7-72" fmla="*/ 939453 h 2104373"/>
              <a:gd name="connsiteX8-73" fmla="*/ 0 w 3745283"/>
              <a:gd name="connsiteY8-74" fmla="*/ 2104373 h 2104373"/>
              <a:gd name="connsiteX0-75" fmla="*/ 7266 w 3752549"/>
              <a:gd name="connsiteY0-76" fmla="*/ 2104373 h 2104373"/>
              <a:gd name="connsiteX1-77" fmla="*/ 752565 w 3752549"/>
              <a:gd name="connsiteY1-78" fmla="*/ 0 h 2104373"/>
              <a:gd name="connsiteX2-79" fmla="*/ 1848592 w 3752549"/>
              <a:gd name="connsiteY2-80" fmla="*/ 0 h 2104373"/>
              <a:gd name="connsiteX3-81" fmla="*/ 3282822 w 3752549"/>
              <a:gd name="connsiteY3-82" fmla="*/ 0 h 2104373"/>
              <a:gd name="connsiteX4-83" fmla="*/ 3752549 w 3752549"/>
              <a:gd name="connsiteY4-84" fmla="*/ 469727 h 2104373"/>
              <a:gd name="connsiteX5-85" fmla="*/ 3752548 w 3752549"/>
              <a:gd name="connsiteY5-86" fmla="*/ 469727 h 2104373"/>
              <a:gd name="connsiteX6-87" fmla="*/ 3282821 w 3752549"/>
              <a:gd name="connsiteY6-88" fmla="*/ 939454 h 2104373"/>
              <a:gd name="connsiteX7-89" fmla="*/ 1026571 w 3752549"/>
              <a:gd name="connsiteY7-90" fmla="*/ 939453 h 2104373"/>
              <a:gd name="connsiteX8-91" fmla="*/ 7266 w 3752549"/>
              <a:gd name="connsiteY8-92" fmla="*/ 2104373 h 2104373"/>
              <a:gd name="connsiteX0-93" fmla="*/ 0 w 3745283"/>
              <a:gd name="connsiteY0-94" fmla="*/ 2104373 h 2104373"/>
              <a:gd name="connsiteX1-95" fmla="*/ 1841326 w 3745283"/>
              <a:gd name="connsiteY1-96" fmla="*/ 0 h 2104373"/>
              <a:gd name="connsiteX2-97" fmla="*/ 3275556 w 3745283"/>
              <a:gd name="connsiteY2-98" fmla="*/ 0 h 2104373"/>
              <a:gd name="connsiteX3-99" fmla="*/ 3745283 w 3745283"/>
              <a:gd name="connsiteY3-100" fmla="*/ 469727 h 2104373"/>
              <a:gd name="connsiteX4-101" fmla="*/ 3745282 w 3745283"/>
              <a:gd name="connsiteY4-102" fmla="*/ 469727 h 2104373"/>
              <a:gd name="connsiteX5-103" fmla="*/ 3275555 w 3745283"/>
              <a:gd name="connsiteY5-104" fmla="*/ 939454 h 2104373"/>
              <a:gd name="connsiteX6-105" fmla="*/ 1019305 w 3745283"/>
              <a:gd name="connsiteY6-106" fmla="*/ 939453 h 2104373"/>
              <a:gd name="connsiteX7-107" fmla="*/ 0 w 3745283"/>
              <a:gd name="connsiteY7-108" fmla="*/ 2104373 h 2104373"/>
              <a:gd name="connsiteX0-109" fmla="*/ 0 w 3745283"/>
              <a:gd name="connsiteY0-110" fmla="*/ 2104373 h 2104373"/>
              <a:gd name="connsiteX1-111" fmla="*/ 1841326 w 3745283"/>
              <a:gd name="connsiteY1-112" fmla="*/ 0 h 2104373"/>
              <a:gd name="connsiteX2-113" fmla="*/ 3275556 w 3745283"/>
              <a:gd name="connsiteY2-114" fmla="*/ 0 h 2104373"/>
              <a:gd name="connsiteX3-115" fmla="*/ 3745283 w 3745283"/>
              <a:gd name="connsiteY3-116" fmla="*/ 469727 h 2104373"/>
              <a:gd name="connsiteX4-117" fmla="*/ 3745282 w 3745283"/>
              <a:gd name="connsiteY4-118" fmla="*/ 469727 h 2104373"/>
              <a:gd name="connsiteX5-119" fmla="*/ 3275555 w 3745283"/>
              <a:gd name="connsiteY5-120" fmla="*/ 939454 h 2104373"/>
              <a:gd name="connsiteX6-121" fmla="*/ 1019305 w 3745283"/>
              <a:gd name="connsiteY6-122" fmla="*/ 939453 h 2104373"/>
              <a:gd name="connsiteX7-123" fmla="*/ 0 w 3745283"/>
              <a:gd name="connsiteY7-124" fmla="*/ 2104373 h 2104373"/>
              <a:gd name="connsiteX0-125" fmla="*/ 0 w 3745283"/>
              <a:gd name="connsiteY0-126" fmla="*/ 2104373 h 2104373"/>
              <a:gd name="connsiteX1-127" fmla="*/ 1841326 w 3745283"/>
              <a:gd name="connsiteY1-128" fmla="*/ 0 h 2104373"/>
              <a:gd name="connsiteX2-129" fmla="*/ 3275556 w 3745283"/>
              <a:gd name="connsiteY2-130" fmla="*/ 0 h 2104373"/>
              <a:gd name="connsiteX3-131" fmla="*/ 3745283 w 3745283"/>
              <a:gd name="connsiteY3-132" fmla="*/ 469727 h 2104373"/>
              <a:gd name="connsiteX4-133" fmla="*/ 3745282 w 3745283"/>
              <a:gd name="connsiteY4-134" fmla="*/ 469727 h 2104373"/>
              <a:gd name="connsiteX5-135" fmla="*/ 3275555 w 3745283"/>
              <a:gd name="connsiteY5-136" fmla="*/ 939454 h 2104373"/>
              <a:gd name="connsiteX6-137" fmla="*/ 1019305 w 3745283"/>
              <a:gd name="connsiteY6-138" fmla="*/ 939453 h 2104373"/>
              <a:gd name="connsiteX7-139" fmla="*/ 0 w 3745283"/>
              <a:gd name="connsiteY7-140" fmla="*/ 2104373 h 2104373"/>
              <a:gd name="connsiteX0-141" fmla="*/ 0 w 3745283"/>
              <a:gd name="connsiteY0-142" fmla="*/ 2104373 h 2104373"/>
              <a:gd name="connsiteX1-143" fmla="*/ 1841326 w 3745283"/>
              <a:gd name="connsiteY1-144" fmla="*/ 0 h 2104373"/>
              <a:gd name="connsiteX2-145" fmla="*/ 3275556 w 3745283"/>
              <a:gd name="connsiteY2-146" fmla="*/ 0 h 2104373"/>
              <a:gd name="connsiteX3-147" fmla="*/ 3745283 w 3745283"/>
              <a:gd name="connsiteY3-148" fmla="*/ 469727 h 2104373"/>
              <a:gd name="connsiteX4-149" fmla="*/ 3745282 w 3745283"/>
              <a:gd name="connsiteY4-150" fmla="*/ 469727 h 2104373"/>
              <a:gd name="connsiteX5-151" fmla="*/ 3275555 w 3745283"/>
              <a:gd name="connsiteY5-152" fmla="*/ 939454 h 2104373"/>
              <a:gd name="connsiteX6-153" fmla="*/ 1019305 w 3745283"/>
              <a:gd name="connsiteY6-154" fmla="*/ 939453 h 2104373"/>
              <a:gd name="connsiteX7-155" fmla="*/ 0 w 3745283"/>
              <a:gd name="connsiteY7-156" fmla="*/ 2104373 h 2104373"/>
              <a:gd name="connsiteX0-157" fmla="*/ 0 w 3745283"/>
              <a:gd name="connsiteY0-158" fmla="*/ 2104373 h 2104373"/>
              <a:gd name="connsiteX1-159" fmla="*/ 1841326 w 3745283"/>
              <a:gd name="connsiteY1-160" fmla="*/ 0 h 2104373"/>
              <a:gd name="connsiteX2-161" fmla="*/ 3275556 w 3745283"/>
              <a:gd name="connsiteY2-162" fmla="*/ 0 h 2104373"/>
              <a:gd name="connsiteX3-163" fmla="*/ 3745283 w 3745283"/>
              <a:gd name="connsiteY3-164" fmla="*/ 469727 h 2104373"/>
              <a:gd name="connsiteX4-165" fmla="*/ 3745282 w 3745283"/>
              <a:gd name="connsiteY4-166" fmla="*/ 469727 h 2104373"/>
              <a:gd name="connsiteX5-167" fmla="*/ 3275555 w 3745283"/>
              <a:gd name="connsiteY5-168" fmla="*/ 939454 h 2104373"/>
              <a:gd name="connsiteX6-169" fmla="*/ 1019305 w 3745283"/>
              <a:gd name="connsiteY6-170" fmla="*/ 939453 h 2104373"/>
              <a:gd name="connsiteX7-171" fmla="*/ 0 w 3745283"/>
              <a:gd name="connsiteY7-172" fmla="*/ 2104373 h 21043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3745283" h="2104373">
                <a:moveTo>
                  <a:pt x="0" y="2104373"/>
                </a:moveTo>
                <a:cubicBezTo>
                  <a:pt x="11743" y="657617"/>
                  <a:pt x="568891" y="12527"/>
                  <a:pt x="1841326" y="0"/>
                </a:cubicBezTo>
                <a:lnTo>
                  <a:pt x="3275556" y="0"/>
                </a:lnTo>
                <a:cubicBezTo>
                  <a:pt x="3534979" y="0"/>
                  <a:pt x="3745283" y="210304"/>
                  <a:pt x="3745283" y="469727"/>
                </a:cubicBezTo>
                <a:lnTo>
                  <a:pt x="3745282" y="469727"/>
                </a:lnTo>
                <a:cubicBezTo>
                  <a:pt x="3745282" y="729150"/>
                  <a:pt x="3534978" y="939454"/>
                  <a:pt x="3275555" y="939454"/>
                </a:cubicBezTo>
                <a:lnTo>
                  <a:pt x="1019305" y="939453"/>
                </a:lnTo>
                <a:cubicBezTo>
                  <a:pt x="516699" y="939454"/>
                  <a:pt x="139352" y="1503124"/>
                  <a:pt x="0" y="2104373"/>
                </a:cubicBezTo>
                <a:close/>
              </a:path>
            </a:pathLst>
          </a:custGeom>
          <a:solidFill>
            <a:srgbClr val="00B050"/>
          </a:solidFill>
          <a:ln w="25400" cap="rnd">
            <a:solidFill>
              <a:schemeClr val="bg1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71B4E8-344F-44C8-BBC4-B4F7054AD1EC}"/>
              </a:ext>
            </a:extLst>
          </p:cNvPr>
          <p:cNvSpPr/>
          <p:nvPr/>
        </p:nvSpPr>
        <p:spPr>
          <a:xfrm>
            <a:off x="7334375" y="3959752"/>
            <a:ext cx="1527982" cy="458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solidFill>
                  <a:schemeClr val="bg1"/>
                </a:solidFill>
                <a:latin typeface="Montserrat" panose="00000500000000000000" pitchFamily="50" charset="0"/>
              </a:rPr>
              <a:t>Monitoring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0C8503-7DA4-4DB0-8BF4-A42EE0947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F5A315-340C-4E76-9FA3-EB9618DDE66C}"/>
              </a:ext>
            </a:extLst>
          </p:cNvPr>
          <p:cNvCxnSpPr>
            <a:cxnSpLocks/>
          </p:cNvCxnSpPr>
          <p:nvPr/>
        </p:nvCxnSpPr>
        <p:spPr>
          <a:xfrm>
            <a:off x="733425" y="1375418"/>
            <a:ext cx="7741502" cy="0"/>
          </a:xfrm>
          <a:prstGeom prst="line">
            <a:avLst/>
          </a:prstGeom>
          <a:ln w="25400">
            <a:gradFill>
              <a:gsLst>
                <a:gs pos="0">
                  <a:srgbClr val="00B050"/>
                </a:gs>
                <a:gs pos="100000">
                  <a:srgbClr val="00B050"/>
                </a:gs>
              </a:gsLst>
              <a:lin ang="27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F2D65253-06D3-4972-925E-4F28157F7F85}"/>
              </a:ext>
            </a:extLst>
          </p:cNvPr>
          <p:cNvSpPr txBox="1">
            <a:spLocks/>
          </p:cNvSpPr>
          <p:nvPr/>
        </p:nvSpPr>
        <p:spPr>
          <a:xfrm>
            <a:off x="558799" y="598757"/>
            <a:ext cx="8027640" cy="935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IN" sz="2500" b="1" dirty="0">
                <a:latin typeface="Montserrat" panose="00000500000000000000" pitchFamily="50" charset="0"/>
              </a:rPr>
              <a:t>Why Choose </a:t>
            </a:r>
            <a:r>
              <a:rPr lang="en-IN" sz="2500" b="1" dirty="0" err="1">
                <a:latin typeface="Montserrat" panose="00000500000000000000" pitchFamily="50" charset="0"/>
              </a:rPr>
              <a:t>QualiSpace</a:t>
            </a:r>
            <a:r>
              <a:rPr lang="en-IN" sz="2500" b="1" dirty="0">
                <a:latin typeface="Montserrat" panose="00000500000000000000" pitchFamily="50" charset="0"/>
              </a:rPr>
              <a:t> Managed Azure Cloud</a:t>
            </a:r>
            <a:endParaRPr lang="en-IN" sz="2500" dirty="0">
              <a:latin typeface="Montserrat" panose="00000500000000000000" pitchFamily="50" charset="0"/>
            </a:endParaRPr>
          </a:p>
        </p:txBody>
      </p:sp>
      <p:sp>
        <p:nvSpPr>
          <p:cNvPr id="49" name="TextBox 16">
            <a:extLst>
              <a:ext uri="{FF2B5EF4-FFF2-40B4-BE49-F238E27FC236}">
                <a16:creationId xmlns:a16="http://schemas.microsoft.com/office/drawing/2014/main" id="{FFF56EDD-EFDB-4F57-AD1A-009F23019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215" y="1674594"/>
            <a:ext cx="2007852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Cost Effective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50F2F26-20B1-481F-83FF-CAA3842E6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672" y="2597985"/>
            <a:ext cx="2388186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24/7/365 </a:t>
            </a: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cs typeface="Calibri" panose="020F0502020204030204" pitchFamily="34" charset="0"/>
                <a:sym typeface="Calibri" panose="020F0502020204030204" pitchFamily="34" charset="0"/>
              </a:rPr>
              <a:t>Support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64" name="TextBox 16">
            <a:extLst>
              <a:ext uri="{FF2B5EF4-FFF2-40B4-BE49-F238E27FC236}">
                <a16:creationId xmlns:a16="http://schemas.microsoft.com/office/drawing/2014/main" id="{A14FB69B-7572-49E4-9273-FD279BF1E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5684" y="4654798"/>
            <a:ext cx="3195536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Simple </a:t>
            </a: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cs typeface="Calibri" panose="020F0502020204030204" pitchFamily="34" charset="0"/>
                <a:sym typeface="Calibri" panose="020F0502020204030204" pitchFamily="34" charset="0"/>
              </a:rPr>
              <a:t>Pricing Model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00CD1168-CF8A-49B9-9402-B7C893869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474" y="5276265"/>
            <a:ext cx="3014543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Proactive </a:t>
            </a: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cs typeface="Calibri" panose="020F0502020204030204" pitchFamily="34" charset="0"/>
                <a:sym typeface="Calibri" panose="020F0502020204030204" pitchFamily="34" charset="0"/>
              </a:rPr>
              <a:t>Monitoring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68063-CB13-4BCC-BE4D-851E4CA5E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207" y="5215722"/>
            <a:ext cx="682601" cy="682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014BCD-01F6-47B4-810E-D7371091C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0386" y="2553957"/>
            <a:ext cx="608184" cy="608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2698D-C33E-4073-A002-EF5F28BD6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3667" y="4522803"/>
            <a:ext cx="682602" cy="682602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8268E07B-0D70-425D-9E5D-EDC999287360}"/>
              </a:ext>
            </a:extLst>
          </p:cNvPr>
          <p:cNvSpPr/>
          <p:nvPr/>
        </p:nvSpPr>
        <p:spPr bwMode="auto">
          <a:xfrm flipH="1">
            <a:off x="-2771402" y="1066542"/>
            <a:ext cx="5498981" cy="5426661"/>
          </a:xfrm>
          <a:prstGeom prst="ellipse">
            <a:avLst/>
          </a:prstGeom>
          <a:noFill/>
          <a:ln w="19050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28000">
                  <a:srgbClr val="E9E9E9">
                    <a:alpha val="0"/>
                  </a:srgb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21594000" scaled="0"/>
            </a:gradFill>
          </a:ln>
        </p:spPr>
        <p:txBody>
          <a:bodyPr lIns="0" tIns="0" rIns="0" bIns="0" rtlCol="0" anchor="ctr"/>
          <a:lstStyle/>
          <a:p>
            <a:pPr algn="ctr"/>
            <a:endParaRPr lang="en-US" u="sng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DD9BC0-3275-47E2-94AF-8AE0A52C0933}"/>
              </a:ext>
            </a:extLst>
          </p:cNvPr>
          <p:cNvSpPr/>
          <p:nvPr/>
        </p:nvSpPr>
        <p:spPr bwMode="auto">
          <a:xfrm flipH="1">
            <a:off x="1869028" y="1832250"/>
            <a:ext cx="457257" cy="4880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47446393-BE3D-4AA7-AC42-DD3413A0B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0902" y="3417041"/>
            <a:ext cx="682601" cy="682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4B2BAE-A957-4C73-B2E0-C22284CDCB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286" y="1637687"/>
            <a:ext cx="682601" cy="682598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67B2C2A-5E96-472E-9D84-2935E703EB7B}"/>
              </a:ext>
            </a:extLst>
          </p:cNvPr>
          <p:cNvSpPr/>
          <p:nvPr/>
        </p:nvSpPr>
        <p:spPr bwMode="auto">
          <a:xfrm>
            <a:off x="9811721" y="1060933"/>
            <a:ext cx="6047676" cy="5426661"/>
          </a:xfrm>
          <a:prstGeom prst="ellipse">
            <a:avLst/>
          </a:prstGeom>
          <a:noFill/>
          <a:ln w="19050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28000">
                  <a:srgbClr val="E9E9E9">
                    <a:alpha val="0"/>
                  </a:srgb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21594000" scaled="0"/>
            </a:gradFill>
          </a:ln>
        </p:spPr>
        <p:txBody>
          <a:bodyPr lIns="0" tIns="0" rIns="0" bIns="0" rtlCol="0" anchor="ctr"/>
          <a:lstStyle/>
          <a:p>
            <a:pPr algn="ctr"/>
            <a:endParaRPr lang="en-US" u="sng" dirty="0"/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B526C51F-B269-41CA-ABDE-E135DE551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1836" y="3508913"/>
            <a:ext cx="2836466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Managed by Experts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DC4C12A-FCB3-4BF6-94CC-78CC7C012139}"/>
              </a:ext>
            </a:extLst>
          </p:cNvPr>
          <p:cNvSpPr/>
          <p:nvPr/>
        </p:nvSpPr>
        <p:spPr bwMode="auto">
          <a:xfrm flipH="1">
            <a:off x="2496875" y="3559167"/>
            <a:ext cx="457257" cy="4880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C2049B-2443-4088-97E4-0CB94E99055B}"/>
              </a:ext>
            </a:extLst>
          </p:cNvPr>
          <p:cNvSpPr/>
          <p:nvPr/>
        </p:nvSpPr>
        <p:spPr bwMode="auto">
          <a:xfrm flipH="1">
            <a:off x="1792799" y="5301485"/>
            <a:ext cx="457257" cy="4880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7296529-20E8-4546-9F99-9E9EB7AF8DBA}"/>
              </a:ext>
            </a:extLst>
          </p:cNvPr>
          <p:cNvSpPr/>
          <p:nvPr/>
        </p:nvSpPr>
        <p:spPr bwMode="auto">
          <a:xfrm flipH="1">
            <a:off x="9791722" y="2649042"/>
            <a:ext cx="457257" cy="4880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450DCAF-9184-42B7-87E1-BC37A439166A}"/>
              </a:ext>
            </a:extLst>
          </p:cNvPr>
          <p:cNvSpPr/>
          <p:nvPr/>
        </p:nvSpPr>
        <p:spPr bwMode="auto">
          <a:xfrm flipH="1">
            <a:off x="9811721" y="4511387"/>
            <a:ext cx="457257" cy="488035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FDDCD322-486A-4F82-AC49-22CDC11F6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210" y="1752684"/>
            <a:ext cx="593505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F2F11652-1C40-4438-B578-8AECA0A0A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826" y="3475430"/>
            <a:ext cx="593505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2CF0D27F-B230-4A25-9233-EFA4C5474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2780" y="5221794"/>
            <a:ext cx="593505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A9157B15-370B-4F02-9639-2544AA032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172" y="2585573"/>
            <a:ext cx="593505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BCF1495D-C42A-45EE-AFEE-3B0BE4B4D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5172" y="4472358"/>
            <a:ext cx="593505" cy="4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2000" dirty="0">
                <a:solidFill>
                  <a:srgbClr val="000000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</a:t>
            </a:r>
            <a:endParaRPr lang="en-US" altLang="en-US" sz="2000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570</Words>
  <Application>Microsoft Office PowerPoint</Application>
  <PresentationFormat>Widescreen</PresentationFormat>
  <Paragraphs>124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Source Sans Pro</vt:lpstr>
      <vt:lpstr>Raleway</vt:lpstr>
      <vt:lpstr>Calibri</vt:lpstr>
      <vt:lpstr>Arial</vt:lpstr>
      <vt:lpstr>Montserrat</vt:lpstr>
      <vt:lpstr>Titillium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Vertoz 4</dc:creator>
  <cp:lastModifiedBy>Charmi Gandhi</cp:lastModifiedBy>
  <cp:revision>178</cp:revision>
  <dcterms:created xsi:type="dcterms:W3CDTF">2019-03-06T09:14:00Z</dcterms:created>
  <dcterms:modified xsi:type="dcterms:W3CDTF">2019-04-22T09:20:58Z</dcterms:modified>
</cp:coreProperties>
</file>