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715" r:id="rId2"/>
  </p:sldMasterIdLst>
  <p:notesMasterIdLst>
    <p:notesMasterId r:id="rId14"/>
  </p:notesMasterIdLst>
  <p:sldIdLst>
    <p:sldId id="408" r:id="rId3"/>
    <p:sldId id="412" r:id="rId4"/>
    <p:sldId id="409" r:id="rId5"/>
    <p:sldId id="407" r:id="rId6"/>
    <p:sldId id="395" r:id="rId7"/>
    <p:sldId id="392" r:id="rId8"/>
    <p:sldId id="297" r:id="rId9"/>
    <p:sldId id="334" r:id="rId10"/>
    <p:sldId id="405" r:id="rId11"/>
    <p:sldId id="411" r:id="rId12"/>
    <p:sldId id="410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Montserrat" panose="00000500000000000000" pitchFamily="50" charset="0"/>
      <p:regular r:id="rId21"/>
      <p:bold r:id="rId22"/>
      <p:italic r:id="rId23"/>
      <p:boldItalic r:id="rId24"/>
    </p:embeddedFont>
    <p:embeddedFont>
      <p:font typeface="Source Sans Pro" panose="020B0503030403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8E40"/>
    <a:srgbClr val="008A3E"/>
    <a:srgbClr val="00F66F"/>
    <a:srgbClr val="9CE0BB"/>
    <a:srgbClr val="56CB8B"/>
    <a:srgbClr val="64646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/>
    <p:restoredTop sz="95380" autoAdjust="0"/>
  </p:normalViewPr>
  <p:slideViewPr>
    <p:cSldViewPr snapToGrid="0" snapToObjects="1" showGuides="1">
      <p:cViewPr varScale="1">
        <p:scale>
          <a:sx n="86" d="100"/>
          <a:sy n="86" d="100"/>
        </p:scale>
        <p:origin x="846" y="78"/>
      </p:cViewPr>
      <p:guideLst>
        <p:guide orient="horz" pos="21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1953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019539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3CD-4D93-9129-85438F79EC07}"/>
              </c:ext>
            </c:extLst>
          </c:dPt>
          <c:dPt>
            <c:idx val="1"/>
            <c:bubble3D val="0"/>
            <c:spPr>
              <a:solidFill>
                <a:srgbClr val="019539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3CD-4D93-9129-85438F79EC07}"/>
              </c:ext>
            </c:extLst>
          </c:dPt>
          <c:dPt>
            <c:idx val="2"/>
            <c:bubble3D val="0"/>
            <c:spPr>
              <a:solidFill>
                <a:srgbClr val="019539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3CD-4D93-9129-85438F79EC07}"/>
              </c:ext>
            </c:extLst>
          </c:dPt>
          <c:dPt>
            <c:idx val="3"/>
            <c:bubble3D val="0"/>
            <c:spPr>
              <a:solidFill>
                <a:srgbClr val="019539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3CD-4D93-9129-85438F79EC07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74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CD-4D93-9129-85438F79EC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1953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019539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E38-43BB-BE36-2A20B4776335}"/>
              </c:ext>
            </c:extLst>
          </c:dPt>
          <c:dPt>
            <c:idx val="1"/>
            <c:bubble3D val="0"/>
            <c:spPr>
              <a:solidFill>
                <a:srgbClr val="019539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E38-43BB-BE36-2A20B4776335}"/>
              </c:ext>
            </c:extLst>
          </c:dPt>
          <c:dPt>
            <c:idx val="2"/>
            <c:bubble3D val="0"/>
            <c:spPr>
              <a:solidFill>
                <a:srgbClr val="019539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E38-43BB-BE36-2A20B4776335}"/>
              </c:ext>
            </c:extLst>
          </c:dPt>
          <c:dPt>
            <c:idx val="3"/>
            <c:bubble3D val="0"/>
            <c:spPr>
              <a:solidFill>
                <a:srgbClr val="019539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E38-43BB-BE36-2A20B4776335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74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38-43BB-BE36-2A20B4776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1953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019539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1EA-485D-84A3-6D7BA31F2A42}"/>
              </c:ext>
            </c:extLst>
          </c:dPt>
          <c:dPt>
            <c:idx val="1"/>
            <c:bubble3D val="0"/>
            <c:spPr>
              <a:solidFill>
                <a:srgbClr val="019539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1EA-485D-84A3-6D7BA31F2A42}"/>
              </c:ext>
            </c:extLst>
          </c:dPt>
          <c:dPt>
            <c:idx val="2"/>
            <c:bubble3D val="0"/>
            <c:spPr>
              <a:solidFill>
                <a:srgbClr val="019539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1EA-485D-84A3-6D7BA31F2A42}"/>
              </c:ext>
            </c:extLst>
          </c:dPt>
          <c:dPt>
            <c:idx val="3"/>
            <c:bubble3D val="0"/>
            <c:spPr>
              <a:solidFill>
                <a:srgbClr val="019539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1EA-485D-84A3-6D7BA31F2A42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74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1EA-485D-84A3-6D7BA31F2A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847AB-3B75-FF4A-B0A2-6BEB5C2F750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9A84A-733A-0C47-AC2B-F0C70F83A7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48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1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427355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146" y="3626068"/>
            <a:ext cx="2827708" cy="5764926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867207" y="4357948"/>
            <a:ext cx="2452498" cy="433560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03601533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156610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496986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790700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862898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875" y="2160820"/>
            <a:ext cx="1781850" cy="3632707"/>
          </a:xfrm>
          <a:prstGeom prst="rect">
            <a:avLst/>
          </a:prstGeom>
          <a:effectLst/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27672" y="2618414"/>
            <a:ext cx="1538402" cy="273099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91774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907" y="3536414"/>
            <a:ext cx="2179621" cy="4443652"/>
          </a:xfrm>
          <a:prstGeom prst="rect">
            <a:avLst/>
          </a:prstGeom>
          <a:effec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850" y="3274540"/>
            <a:ext cx="2354068" cy="4679611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318194" y="4080739"/>
            <a:ext cx="1898127" cy="33624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83638" y="3696393"/>
            <a:ext cx="2189830" cy="388771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453989" y="3502568"/>
            <a:ext cx="660400" cy="13392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10459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342" y="-963827"/>
            <a:ext cx="5339879" cy="9127998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386" y="1512392"/>
            <a:ext cx="1942648" cy="3960529"/>
          </a:xfrm>
          <a:prstGeom prst="rect">
            <a:avLst/>
          </a:prstGeom>
          <a:effectLst/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069988" y="1999166"/>
            <a:ext cx="1727361" cy="300795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037439964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300984" y="4215384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2553" y="3076055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685085" y="820709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0487042" y="-311247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161" y="2213356"/>
            <a:ext cx="5203862" cy="3360312"/>
          </a:xfrm>
          <a:prstGeom prst="rect">
            <a:avLst/>
          </a:prstGeom>
        </p:spPr>
      </p:pic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016275" y="1791063"/>
            <a:ext cx="1901952" cy="393192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3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984213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353" y="-677528"/>
            <a:ext cx="2179780" cy="42582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323" y="1094122"/>
            <a:ext cx="2179780" cy="42582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977" y="-392322"/>
            <a:ext cx="2179780" cy="4258277"/>
          </a:xfrm>
          <a:prstGeom prst="rect">
            <a:avLst/>
          </a:prstGeom>
        </p:spPr>
      </p:pic>
      <p:sp>
        <p:nvSpPr>
          <p:cNvPr id="3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246988" y="-22859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99985" y="1748790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326256" y="262890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705392957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069616" y="628716"/>
            <a:ext cx="4939393" cy="6858000"/>
          </a:xfrm>
          <a:prstGeom prst="rect">
            <a:avLst/>
          </a:prstGeom>
          <a:effectLst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088" y="2191658"/>
            <a:ext cx="1998958" cy="4075330"/>
          </a:xfrm>
          <a:prstGeom prst="rect">
            <a:avLst/>
          </a:prstGeom>
          <a:effectLst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619" y="1941731"/>
            <a:ext cx="2175811" cy="4325257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908" y="4040025"/>
            <a:ext cx="1243445" cy="2404317"/>
          </a:xfrm>
          <a:prstGeom prst="rect">
            <a:avLst/>
          </a:prstGeom>
          <a:effectLst/>
        </p:spPr>
      </p:pic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894174" y="2693775"/>
            <a:ext cx="1771047" cy="31133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265039" y="2323070"/>
            <a:ext cx="2001318" cy="357407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822122" y="4762702"/>
            <a:ext cx="774384" cy="96329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872151" y="2075937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904735" y="2154587"/>
            <a:ext cx="691979" cy="131412"/>
          </a:xfrm>
          <a:prstGeom prst="rect">
            <a:avLst/>
          </a:prstGeom>
          <a:solidFill>
            <a:srgbClr val="F4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80940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685" y="2603823"/>
            <a:ext cx="2042125" cy="3948638"/>
          </a:xfrm>
          <a:prstGeom prst="rect">
            <a:avLst/>
          </a:prstGeom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763248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973" y="2603823"/>
            <a:ext cx="2042125" cy="3948638"/>
          </a:xfrm>
          <a:prstGeom prst="rect">
            <a:avLst/>
          </a:prstGeom>
          <a:effectLst/>
        </p:spPr>
      </p:pic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198536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223" y="2406391"/>
            <a:ext cx="2246337" cy="4343502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17303" y="3697630"/>
            <a:ext cx="1398958" cy="17402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066806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9075" y="98779"/>
            <a:ext cx="4939393" cy="6858000"/>
          </a:xfrm>
          <a:prstGeom prst="rect">
            <a:avLst/>
          </a:prstGeom>
          <a:effectLst/>
        </p:spPr>
      </p:pic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396540" y="1546000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257860063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9" y="3416531"/>
            <a:ext cx="10058400" cy="6030254"/>
          </a:xfrm>
          <a:prstGeom prst="rect">
            <a:avLst/>
          </a:prstGeom>
          <a:effectLst/>
        </p:spPr>
      </p:pic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235209" y="3875315"/>
            <a:ext cx="7725220" cy="479515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59373778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-1" fmla="*/ 1815121 w 7680637"/>
              <a:gd name="connsiteY0-2" fmla="*/ 575706 h 4910916"/>
              <a:gd name="connsiteX1-3" fmla="*/ 1958741 w 7680637"/>
              <a:gd name="connsiteY1-4" fmla="*/ 578860 h 4910916"/>
              <a:gd name="connsiteX2-5" fmla="*/ 2359375 w 7680637"/>
              <a:gd name="connsiteY2-6" fmla="*/ 688177 h 4910916"/>
              <a:gd name="connsiteX3-7" fmla="*/ 2789536 w 7680637"/>
              <a:gd name="connsiteY3-8" fmla="*/ 948486 h 4910916"/>
              <a:gd name="connsiteX4-9" fmla="*/ 3102571 w 7680637"/>
              <a:gd name="connsiteY4-10" fmla="*/ 1217819 h 4910916"/>
              <a:gd name="connsiteX5-11" fmla="*/ 3332895 w 7680637"/>
              <a:gd name="connsiteY5-12" fmla="*/ 1453908 h 4910916"/>
              <a:gd name="connsiteX6-13" fmla="*/ 3547486 w 7680637"/>
              <a:gd name="connsiteY6-14" fmla="*/ 1699728 h 4910916"/>
              <a:gd name="connsiteX7-15" fmla="*/ 3559541 w 7680637"/>
              <a:gd name="connsiteY7-16" fmla="*/ 1711279 h 4910916"/>
              <a:gd name="connsiteX8-17" fmla="*/ 3594844 w 7680637"/>
              <a:gd name="connsiteY8-18" fmla="*/ 1754304 h 4910916"/>
              <a:gd name="connsiteX9-19" fmla="*/ 3608488 w 7680637"/>
              <a:gd name="connsiteY9-20" fmla="*/ 1774075 h 4910916"/>
              <a:gd name="connsiteX10-21" fmla="*/ 3859378 w 7680637"/>
              <a:gd name="connsiteY10-22" fmla="*/ 2104986 h 4910916"/>
              <a:gd name="connsiteX11-23" fmla="*/ 4127150 w 7680637"/>
              <a:gd name="connsiteY11-24" fmla="*/ 2531885 h 4910916"/>
              <a:gd name="connsiteX12-25" fmla="*/ 4318633 w 7680637"/>
              <a:gd name="connsiteY12-26" fmla="*/ 2969503 h 4910916"/>
              <a:gd name="connsiteX13-27" fmla="*/ 4397027 w 7680637"/>
              <a:gd name="connsiteY13-28" fmla="*/ 3404098 h 4910916"/>
              <a:gd name="connsiteX14-29" fmla="*/ 4225697 w 7680637"/>
              <a:gd name="connsiteY14-30" fmla="*/ 3994367 h 4910916"/>
              <a:gd name="connsiteX15-31" fmla="*/ 4062935 w 7680637"/>
              <a:gd name="connsiteY15-32" fmla="*/ 4183760 h 4910916"/>
              <a:gd name="connsiteX16-33" fmla="*/ 4026361 w 7680637"/>
              <a:gd name="connsiteY16-34" fmla="*/ 4222769 h 4910916"/>
              <a:gd name="connsiteX17-35" fmla="*/ 3960411 w 7680637"/>
              <a:gd name="connsiteY17-36" fmla="*/ 4276882 h 4910916"/>
              <a:gd name="connsiteX18-37" fmla="*/ 3930096 w 7680637"/>
              <a:gd name="connsiteY18-38" fmla="*/ 4294610 h 4910916"/>
              <a:gd name="connsiteX19-39" fmla="*/ 3581683 w 7680637"/>
              <a:gd name="connsiteY19-40" fmla="*/ 4498437 h 4910916"/>
              <a:gd name="connsiteX20-41" fmla="*/ 3065181 w 7680637"/>
              <a:gd name="connsiteY20-42" fmla="*/ 4687197 h 4910916"/>
              <a:gd name="connsiteX21-43" fmla="*/ 2281419 w 7680637"/>
              <a:gd name="connsiteY21-44" fmla="*/ 4850951 h 4910916"/>
              <a:gd name="connsiteX22-45" fmla="*/ 1509106 w 7680637"/>
              <a:gd name="connsiteY22-46" fmla="*/ 4910820 h 4910916"/>
              <a:gd name="connsiteX23-47" fmla="*/ 987175 w 7680637"/>
              <a:gd name="connsiteY23-48" fmla="*/ 4861062 h 4910916"/>
              <a:gd name="connsiteX24-49" fmla="*/ 589146 w 7680637"/>
              <a:gd name="connsiteY24-50" fmla="*/ 4727900 h 4910916"/>
              <a:gd name="connsiteX25-51" fmla="*/ 309879 w 7680637"/>
              <a:gd name="connsiteY25-52" fmla="*/ 4528000 h 4910916"/>
              <a:gd name="connsiteX26-53" fmla="*/ 268865 w 7680637"/>
              <a:gd name="connsiteY26-54" fmla="*/ 4488072 h 4910916"/>
              <a:gd name="connsiteX27-55" fmla="*/ 226554 w 7680637"/>
              <a:gd name="connsiteY27-56" fmla="*/ 4436505 h 4910916"/>
              <a:gd name="connsiteX28-57" fmla="*/ 218482 w 7680637"/>
              <a:gd name="connsiteY28-58" fmla="*/ 4421951 h 4910916"/>
              <a:gd name="connsiteX29-59" fmla="*/ 164739 w 7680637"/>
              <a:gd name="connsiteY29-60" fmla="*/ 4339798 h 4910916"/>
              <a:gd name="connsiteX30-61" fmla="*/ 30218 w 7680637"/>
              <a:gd name="connsiteY30-62" fmla="*/ 3978516 h 4910916"/>
              <a:gd name="connsiteX31-63" fmla="*/ 6563 w 7680637"/>
              <a:gd name="connsiteY31-64" fmla="*/ 3481803 h 4910916"/>
              <a:gd name="connsiteX32-65" fmla="*/ 94549 w 7680637"/>
              <a:gd name="connsiteY32-66" fmla="*/ 2948010 h 4910916"/>
              <a:gd name="connsiteX33-67" fmla="*/ 517592 w 7680637"/>
              <a:gd name="connsiteY33-68" fmla="*/ 1774309 h 4910916"/>
              <a:gd name="connsiteX34-69" fmla="*/ 854449 w 7680637"/>
              <a:gd name="connsiteY34-70" fmla="*/ 1197238 h 4910916"/>
              <a:gd name="connsiteX35-71" fmla="*/ 1142073 w 7680637"/>
              <a:gd name="connsiteY35-72" fmla="*/ 876277 h 4910916"/>
              <a:gd name="connsiteX36-73" fmla="*/ 1156923 w 7680637"/>
              <a:gd name="connsiteY36-74" fmla="*/ 860124 h 4910916"/>
              <a:gd name="connsiteX37-75" fmla="*/ 1219944 w 7680637"/>
              <a:gd name="connsiteY37-76" fmla="*/ 808414 h 4910916"/>
              <a:gd name="connsiteX38-77" fmla="*/ 1243132 w 7680637"/>
              <a:gd name="connsiteY38-78" fmla="*/ 793623 h 4910916"/>
              <a:gd name="connsiteX39-79" fmla="*/ 1408343 w 7680637"/>
              <a:gd name="connsiteY39-80" fmla="*/ 687974 h 4910916"/>
              <a:gd name="connsiteX40-81" fmla="*/ 1815121 w 7680637"/>
              <a:gd name="connsiteY40-82" fmla="*/ 575706 h 4910916"/>
              <a:gd name="connsiteX41-83" fmla="*/ 5284387 w 7680637"/>
              <a:gd name="connsiteY41-84" fmla="*/ 2396248 h 4910916"/>
              <a:gd name="connsiteX42-85" fmla="*/ 7680637 w 7680637"/>
              <a:gd name="connsiteY42-86" fmla="*/ 0 h 4910916"/>
              <a:gd name="connsiteX43-87" fmla="*/ 7680637 w 7680637"/>
              <a:gd name="connsiteY43-88" fmla="*/ 2396248 h 4910916"/>
              <a:gd name="connsiteX44-89" fmla="*/ 5284387 w 7680637"/>
              <a:gd name="connsiteY44-90" fmla="*/ 2396248 h 4910916"/>
              <a:gd name="connsiteX0-91" fmla="*/ 1815121 w 7680637"/>
              <a:gd name="connsiteY0-92" fmla="*/ 1241 h 4336451"/>
              <a:gd name="connsiteX1-93" fmla="*/ 1958741 w 7680637"/>
              <a:gd name="connsiteY1-94" fmla="*/ 4395 h 4336451"/>
              <a:gd name="connsiteX2-95" fmla="*/ 2359375 w 7680637"/>
              <a:gd name="connsiteY2-96" fmla="*/ 113712 h 4336451"/>
              <a:gd name="connsiteX3-97" fmla="*/ 2789536 w 7680637"/>
              <a:gd name="connsiteY3-98" fmla="*/ 374021 h 4336451"/>
              <a:gd name="connsiteX4-99" fmla="*/ 3102571 w 7680637"/>
              <a:gd name="connsiteY4-100" fmla="*/ 643354 h 4336451"/>
              <a:gd name="connsiteX5-101" fmla="*/ 3332895 w 7680637"/>
              <a:gd name="connsiteY5-102" fmla="*/ 879443 h 4336451"/>
              <a:gd name="connsiteX6-103" fmla="*/ 3547486 w 7680637"/>
              <a:gd name="connsiteY6-104" fmla="*/ 1125263 h 4336451"/>
              <a:gd name="connsiteX7-105" fmla="*/ 3559541 w 7680637"/>
              <a:gd name="connsiteY7-106" fmla="*/ 1136814 h 4336451"/>
              <a:gd name="connsiteX8-107" fmla="*/ 3594844 w 7680637"/>
              <a:gd name="connsiteY8-108" fmla="*/ 1179839 h 4336451"/>
              <a:gd name="connsiteX9-109" fmla="*/ 3608488 w 7680637"/>
              <a:gd name="connsiteY9-110" fmla="*/ 1199610 h 4336451"/>
              <a:gd name="connsiteX10-111" fmla="*/ 3859378 w 7680637"/>
              <a:gd name="connsiteY10-112" fmla="*/ 1530521 h 4336451"/>
              <a:gd name="connsiteX11-113" fmla="*/ 4127150 w 7680637"/>
              <a:gd name="connsiteY11-114" fmla="*/ 1957420 h 4336451"/>
              <a:gd name="connsiteX12-115" fmla="*/ 4318633 w 7680637"/>
              <a:gd name="connsiteY12-116" fmla="*/ 2395038 h 4336451"/>
              <a:gd name="connsiteX13-117" fmla="*/ 4397027 w 7680637"/>
              <a:gd name="connsiteY13-118" fmla="*/ 2829633 h 4336451"/>
              <a:gd name="connsiteX14-119" fmla="*/ 4225697 w 7680637"/>
              <a:gd name="connsiteY14-120" fmla="*/ 3419902 h 4336451"/>
              <a:gd name="connsiteX15-121" fmla="*/ 4062935 w 7680637"/>
              <a:gd name="connsiteY15-122" fmla="*/ 3609295 h 4336451"/>
              <a:gd name="connsiteX16-123" fmla="*/ 4026361 w 7680637"/>
              <a:gd name="connsiteY16-124" fmla="*/ 3648304 h 4336451"/>
              <a:gd name="connsiteX17-125" fmla="*/ 3960411 w 7680637"/>
              <a:gd name="connsiteY17-126" fmla="*/ 3702417 h 4336451"/>
              <a:gd name="connsiteX18-127" fmla="*/ 3930096 w 7680637"/>
              <a:gd name="connsiteY18-128" fmla="*/ 3720145 h 4336451"/>
              <a:gd name="connsiteX19-129" fmla="*/ 3581683 w 7680637"/>
              <a:gd name="connsiteY19-130" fmla="*/ 3923972 h 4336451"/>
              <a:gd name="connsiteX20-131" fmla="*/ 3065181 w 7680637"/>
              <a:gd name="connsiteY20-132" fmla="*/ 4112732 h 4336451"/>
              <a:gd name="connsiteX21-133" fmla="*/ 2281419 w 7680637"/>
              <a:gd name="connsiteY21-134" fmla="*/ 4276486 h 4336451"/>
              <a:gd name="connsiteX22-135" fmla="*/ 1509106 w 7680637"/>
              <a:gd name="connsiteY22-136" fmla="*/ 4336355 h 4336451"/>
              <a:gd name="connsiteX23-137" fmla="*/ 987175 w 7680637"/>
              <a:gd name="connsiteY23-138" fmla="*/ 4286597 h 4336451"/>
              <a:gd name="connsiteX24-139" fmla="*/ 589146 w 7680637"/>
              <a:gd name="connsiteY24-140" fmla="*/ 4153435 h 4336451"/>
              <a:gd name="connsiteX25-141" fmla="*/ 309879 w 7680637"/>
              <a:gd name="connsiteY25-142" fmla="*/ 3953535 h 4336451"/>
              <a:gd name="connsiteX26-143" fmla="*/ 268865 w 7680637"/>
              <a:gd name="connsiteY26-144" fmla="*/ 3913607 h 4336451"/>
              <a:gd name="connsiteX27-145" fmla="*/ 226554 w 7680637"/>
              <a:gd name="connsiteY27-146" fmla="*/ 3862040 h 4336451"/>
              <a:gd name="connsiteX28-147" fmla="*/ 218482 w 7680637"/>
              <a:gd name="connsiteY28-148" fmla="*/ 3847486 h 4336451"/>
              <a:gd name="connsiteX29-149" fmla="*/ 164739 w 7680637"/>
              <a:gd name="connsiteY29-150" fmla="*/ 3765333 h 4336451"/>
              <a:gd name="connsiteX30-151" fmla="*/ 30218 w 7680637"/>
              <a:gd name="connsiteY30-152" fmla="*/ 3404051 h 4336451"/>
              <a:gd name="connsiteX31-153" fmla="*/ 6563 w 7680637"/>
              <a:gd name="connsiteY31-154" fmla="*/ 2907338 h 4336451"/>
              <a:gd name="connsiteX32-155" fmla="*/ 94549 w 7680637"/>
              <a:gd name="connsiteY32-156" fmla="*/ 2373545 h 4336451"/>
              <a:gd name="connsiteX33-157" fmla="*/ 517592 w 7680637"/>
              <a:gd name="connsiteY33-158" fmla="*/ 1199844 h 4336451"/>
              <a:gd name="connsiteX34-159" fmla="*/ 854449 w 7680637"/>
              <a:gd name="connsiteY34-160" fmla="*/ 622773 h 4336451"/>
              <a:gd name="connsiteX35-161" fmla="*/ 1142073 w 7680637"/>
              <a:gd name="connsiteY35-162" fmla="*/ 301812 h 4336451"/>
              <a:gd name="connsiteX36-163" fmla="*/ 1156923 w 7680637"/>
              <a:gd name="connsiteY36-164" fmla="*/ 285659 h 4336451"/>
              <a:gd name="connsiteX37-165" fmla="*/ 1219944 w 7680637"/>
              <a:gd name="connsiteY37-166" fmla="*/ 233949 h 4336451"/>
              <a:gd name="connsiteX38-167" fmla="*/ 1243132 w 7680637"/>
              <a:gd name="connsiteY38-168" fmla="*/ 219158 h 4336451"/>
              <a:gd name="connsiteX39-169" fmla="*/ 1408343 w 7680637"/>
              <a:gd name="connsiteY39-170" fmla="*/ 113509 h 4336451"/>
              <a:gd name="connsiteX40-171" fmla="*/ 1815121 w 7680637"/>
              <a:gd name="connsiteY40-172" fmla="*/ 1241 h 4336451"/>
              <a:gd name="connsiteX41-173" fmla="*/ 5284387 w 7680637"/>
              <a:gd name="connsiteY41-174" fmla="*/ 1821783 h 4336451"/>
              <a:gd name="connsiteX42-175" fmla="*/ 7680637 w 7680637"/>
              <a:gd name="connsiteY42-176" fmla="*/ 1821783 h 4336451"/>
              <a:gd name="connsiteX43-177" fmla="*/ 5284387 w 7680637"/>
              <a:gd name="connsiteY43-178" fmla="*/ 1821783 h 4336451"/>
              <a:gd name="connsiteX0-179" fmla="*/ 1815121 w 4397254"/>
              <a:gd name="connsiteY0-180" fmla="*/ 1241 h 4336451"/>
              <a:gd name="connsiteX1-181" fmla="*/ 1958741 w 4397254"/>
              <a:gd name="connsiteY1-182" fmla="*/ 4395 h 4336451"/>
              <a:gd name="connsiteX2-183" fmla="*/ 2359375 w 4397254"/>
              <a:gd name="connsiteY2-184" fmla="*/ 113712 h 4336451"/>
              <a:gd name="connsiteX3-185" fmla="*/ 2789536 w 4397254"/>
              <a:gd name="connsiteY3-186" fmla="*/ 374021 h 4336451"/>
              <a:gd name="connsiteX4-187" fmla="*/ 3102571 w 4397254"/>
              <a:gd name="connsiteY4-188" fmla="*/ 643354 h 4336451"/>
              <a:gd name="connsiteX5-189" fmla="*/ 3332895 w 4397254"/>
              <a:gd name="connsiteY5-190" fmla="*/ 879443 h 4336451"/>
              <a:gd name="connsiteX6-191" fmla="*/ 3547486 w 4397254"/>
              <a:gd name="connsiteY6-192" fmla="*/ 1125263 h 4336451"/>
              <a:gd name="connsiteX7-193" fmla="*/ 3559541 w 4397254"/>
              <a:gd name="connsiteY7-194" fmla="*/ 1136814 h 4336451"/>
              <a:gd name="connsiteX8-195" fmla="*/ 3594844 w 4397254"/>
              <a:gd name="connsiteY8-196" fmla="*/ 1179839 h 4336451"/>
              <a:gd name="connsiteX9-197" fmla="*/ 3608488 w 4397254"/>
              <a:gd name="connsiteY9-198" fmla="*/ 1199610 h 4336451"/>
              <a:gd name="connsiteX10-199" fmla="*/ 3859378 w 4397254"/>
              <a:gd name="connsiteY10-200" fmla="*/ 1530521 h 4336451"/>
              <a:gd name="connsiteX11-201" fmla="*/ 4127150 w 4397254"/>
              <a:gd name="connsiteY11-202" fmla="*/ 1957420 h 4336451"/>
              <a:gd name="connsiteX12-203" fmla="*/ 4318633 w 4397254"/>
              <a:gd name="connsiteY12-204" fmla="*/ 2395038 h 4336451"/>
              <a:gd name="connsiteX13-205" fmla="*/ 4397027 w 4397254"/>
              <a:gd name="connsiteY13-206" fmla="*/ 2829633 h 4336451"/>
              <a:gd name="connsiteX14-207" fmla="*/ 4225697 w 4397254"/>
              <a:gd name="connsiteY14-208" fmla="*/ 3419902 h 4336451"/>
              <a:gd name="connsiteX15-209" fmla="*/ 4062935 w 4397254"/>
              <a:gd name="connsiteY15-210" fmla="*/ 3609295 h 4336451"/>
              <a:gd name="connsiteX16-211" fmla="*/ 4026361 w 4397254"/>
              <a:gd name="connsiteY16-212" fmla="*/ 3648304 h 4336451"/>
              <a:gd name="connsiteX17-213" fmla="*/ 3960411 w 4397254"/>
              <a:gd name="connsiteY17-214" fmla="*/ 3702417 h 4336451"/>
              <a:gd name="connsiteX18-215" fmla="*/ 3930096 w 4397254"/>
              <a:gd name="connsiteY18-216" fmla="*/ 3720145 h 4336451"/>
              <a:gd name="connsiteX19-217" fmla="*/ 3581683 w 4397254"/>
              <a:gd name="connsiteY19-218" fmla="*/ 3923972 h 4336451"/>
              <a:gd name="connsiteX20-219" fmla="*/ 3065181 w 4397254"/>
              <a:gd name="connsiteY20-220" fmla="*/ 4112732 h 4336451"/>
              <a:gd name="connsiteX21-221" fmla="*/ 2281419 w 4397254"/>
              <a:gd name="connsiteY21-222" fmla="*/ 4276486 h 4336451"/>
              <a:gd name="connsiteX22-223" fmla="*/ 1509106 w 4397254"/>
              <a:gd name="connsiteY22-224" fmla="*/ 4336355 h 4336451"/>
              <a:gd name="connsiteX23-225" fmla="*/ 987175 w 4397254"/>
              <a:gd name="connsiteY23-226" fmla="*/ 4286597 h 4336451"/>
              <a:gd name="connsiteX24-227" fmla="*/ 589146 w 4397254"/>
              <a:gd name="connsiteY24-228" fmla="*/ 4153435 h 4336451"/>
              <a:gd name="connsiteX25-229" fmla="*/ 309879 w 4397254"/>
              <a:gd name="connsiteY25-230" fmla="*/ 3953535 h 4336451"/>
              <a:gd name="connsiteX26-231" fmla="*/ 268865 w 4397254"/>
              <a:gd name="connsiteY26-232" fmla="*/ 3913607 h 4336451"/>
              <a:gd name="connsiteX27-233" fmla="*/ 226554 w 4397254"/>
              <a:gd name="connsiteY27-234" fmla="*/ 3862040 h 4336451"/>
              <a:gd name="connsiteX28-235" fmla="*/ 218482 w 4397254"/>
              <a:gd name="connsiteY28-236" fmla="*/ 3847486 h 4336451"/>
              <a:gd name="connsiteX29-237" fmla="*/ 164739 w 4397254"/>
              <a:gd name="connsiteY29-238" fmla="*/ 3765333 h 4336451"/>
              <a:gd name="connsiteX30-239" fmla="*/ 30218 w 4397254"/>
              <a:gd name="connsiteY30-240" fmla="*/ 3404051 h 4336451"/>
              <a:gd name="connsiteX31-241" fmla="*/ 6563 w 4397254"/>
              <a:gd name="connsiteY31-242" fmla="*/ 2907338 h 4336451"/>
              <a:gd name="connsiteX32-243" fmla="*/ 94549 w 4397254"/>
              <a:gd name="connsiteY32-244" fmla="*/ 2373545 h 4336451"/>
              <a:gd name="connsiteX33-245" fmla="*/ 517592 w 4397254"/>
              <a:gd name="connsiteY33-246" fmla="*/ 1199844 h 4336451"/>
              <a:gd name="connsiteX34-247" fmla="*/ 854449 w 4397254"/>
              <a:gd name="connsiteY34-248" fmla="*/ 622773 h 4336451"/>
              <a:gd name="connsiteX35-249" fmla="*/ 1142073 w 4397254"/>
              <a:gd name="connsiteY35-250" fmla="*/ 301812 h 4336451"/>
              <a:gd name="connsiteX36-251" fmla="*/ 1156923 w 4397254"/>
              <a:gd name="connsiteY36-252" fmla="*/ 285659 h 4336451"/>
              <a:gd name="connsiteX37-253" fmla="*/ 1219944 w 4397254"/>
              <a:gd name="connsiteY37-254" fmla="*/ 233949 h 4336451"/>
              <a:gd name="connsiteX38-255" fmla="*/ 1243132 w 4397254"/>
              <a:gd name="connsiteY38-256" fmla="*/ 219158 h 4336451"/>
              <a:gd name="connsiteX39-257" fmla="*/ 1408343 w 4397254"/>
              <a:gd name="connsiteY39-258" fmla="*/ 113509 h 4336451"/>
              <a:gd name="connsiteX40-259" fmla="*/ 1815121 w 4397254"/>
              <a:gd name="connsiteY40-260" fmla="*/ 1241 h 43364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507" y="1887002"/>
            <a:ext cx="6641556" cy="3899528"/>
          </a:xfrm>
          <a:prstGeom prst="rect">
            <a:avLst/>
          </a:prstGeom>
          <a:effectLst/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66128" y="2131266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7849085" y="5426678"/>
            <a:ext cx="660400" cy="1389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74695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360087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85800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34374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939284449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73857508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91665" y="694448"/>
            <a:ext cx="2108886" cy="239165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92414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52851610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92414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041557" y="6858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769400508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699" y="34290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663131" y="6858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528869" y="34290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59748657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00441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790700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790700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55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-1166474" y="-880532"/>
            <a:ext cx="14709214" cy="871757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419600" y="1614703"/>
            <a:ext cx="3352800" cy="362859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889157" y="2122885"/>
            <a:ext cx="2413686" cy="261223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2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150471" y="3677974"/>
            <a:ext cx="1664796" cy="166479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29533" y="2062480"/>
            <a:ext cx="2733042" cy="273304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819563" y="1546995"/>
            <a:ext cx="1531486" cy="153148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50253" y="2679727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082385" y="2062480"/>
            <a:ext cx="1120114" cy="1120113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82385" y="602811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26801" y="4953054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206002" y="3263819"/>
            <a:ext cx="1557048" cy="155704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27753" y="898626"/>
            <a:ext cx="1313316" cy="131331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897929" y="685910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95501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321378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666997" y="-1397285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492336" y="4643919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166969" y="4330199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228614" y="659614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562590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335603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8108616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95441" y="1373274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474029" y="1151096"/>
            <a:ext cx="3243942" cy="351078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1" y="0"/>
            <a:ext cx="55111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10555" y="2562589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-1" fmla="*/ 0 w 8116779"/>
              <a:gd name="connsiteY0-2" fmla="*/ 1301629 h 4419704"/>
              <a:gd name="connsiteX1-3" fmla="*/ 1864712 w 8116779"/>
              <a:gd name="connsiteY1-4" fmla="*/ 3118073 h 4419704"/>
              <a:gd name="connsiteX2-5" fmla="*/ 0 w 8116779"/>
              <a:gd name="connsiteY2-6" fmla="*/ 3118073 h 4419704"/>
              <a:gd name="connsiteX3-7" fmla="*/ 0 w 8116779"/>
              <a:gd name="connsiteY3-8" fmla="*/ 1301629 h 4419704"/>
              <a:gd name="connsiteX4-9" fmla="*/ 6799278 w 8116779"/>
              <a:gd name="connsiteY4-10" fmla="*/ 0 h 4419704"/>
              <a:gd name="connsiteX5-11" fmla="*/ 6880799 w 8116779"/>
              <a:gd name="connsiteY5-12" fmla="*/ 0 h 4419704"/>
              <a:gd name="connsiteX6-13" fmla="*/ 6908107 w 8116779"/>
              <a:gd name="connsiteY6-14" fmla="*/ 3274 h 4419704"/>
              <a:gd name="connsiteX7-15" fmla="*/ 7102842 w 8116779"/>
              <a:gd name="connsiteY7-16" fmla="*/ 26396 h 4419704"/>
              <a:gd name="connsiteX8-17" fmla="*/ 7597553 w 8116779"/>
              <a:gd name="connsiteY8-18" fmla="*/ 291168 h 4419704"/>
              <a:gd name="connsiteX9-19" fmla="*/ 7837931 w 8116779"/>
              <a:gd name="connsiteY9-20" fmla="*/ 629807 h 4419704"/>
              <a:gd name="connsiteX10-21" fmla="*/ 8005359 w 8116779"/>
              <a:gd name="connsiteY10-22" fmla="*/ 1103903 h 4419704"/>
              <a:gd name="connsiteX11-23" fmla="*/ 8076516 w 8116779"/>
              <a:gd name="connsiteY11-24" fmla="*/ 1510680 h 4419704"/>
              <a:gd name="connsiteX12-25" fmla="*/ 8104819 w 8116779"/>
              <a:gd name="connsiteY12-26" fmla="*/ 1839293 h 4419704"/>
              <a:gd name="connsiteX13-27" fmla="*/ 8114786 w 8116779"/>
              <a:gd name="connsiteY13-28" fmla="*/ 2165449 h 4419704"/>
              <a:gd name="connsiteX14-29" fmla="*/ 8116779 w 8116779"/>
              <a:gd name="connsiteY14-30" fmla="*/ 2182025 h 4419704"/>
              <a:gd name="connsiteX15-31" fmla="*/ 8116779 w 8116779"/>
              <a:gd name="connsiteY15-32" fmla="*/ 2237680 h 4419704"/>
              <a:gd name="connsiteX16-33" fmla="*/ 8114786 w 8116779"/>
              <a:gd name="connsiteY16-34" fmla="*/ 2261619 h 4419704"/>
              <a:gd name="connsiteX17-35" fmla="*/ 8098840 w 8116779"/>
              <a:gd name="connsiteY17-36" fmla="*/ 2676581 h 4419704"/>
              <a:gd name="connsiteX18-37" fmla="*/ 8035059 w 8116779"/>
              <a:gd name="connsiteY18-38" fmla="*/ 3176458 h 4419704"/>
              <a:gd name="connsiteX19-39" fmla="*/ 7905501 w 8116779"/>
              <a:gd name="connsiteY19-40" fmla="*/ 3636229 h 4419704"/>
              <a:gd name="connsiteX20-41" fmla="*/ 7690435 w 8116779"/>
              <a:gd name="connsiteY20-42" fmla="*/ 4021930 h 4419704"/>
              <a:gd name="connsiteX21-43" fmla="*/ 7183567 w 8116779"/>
              <a:gd name="connsiteY21-44" fmla="*/ 4369574 h 4419704"/>
              <a:gd name="connsiteX22-45" fmla="*/ 6937605 w 8116779"/>
              <a:gd name="connsiteY22-46" fmla="*/ 4412746 h 4419704"/>
              <a:gd name="connsiteX23-47" fmla="*/ 6884587 w 8116779"/>
              <a:gd name="connsiteY23-48" fmla="*/ 4419704 h 4419704"/>
              <a:gd name="connsiteX24-49" fmla="*/ 6799278 w 8116779"/>
              <a:gd name="connsiteY24-50" fmla="*/ 4419704 h 4419704"/>
              <a:gd name="connsiteX25-51" fmla="*/ 6764597 w 8116779"/>
              <a:gd name="connsiteY25-52" fmla="*/ 4414180 h 4419704"/>
              <a:gd name="connsiteX26-53" fmla="*/ 6365957 w 8116779"/>
              <a:gd name="connsiteY26-54" fmla="*/ 4350749 h 4419704"/>
              <a:gd name="connsiteX27-55" fmla="*/ 5846930 w 8116779"/>
              <a:gd name="connsiteY27-56" fmla="*/ 4169049 h 4419704"/>
              <a:gd name="connsiteX28-57" fmla="*/ 5137152 w 8116779"/>
              <a:gd name="connsiteY28-58" fmla="*/ 3798490 h 4419704"/>
              <a:gd name="connsiteX29-59" fmla="*/ 4502121 w 8116779"/>
              <a:gd name="connsiteY29-60" fmla="*/ 3354883 h 4419704"/>
              <a:gd name="connsiteX30-61" fmla="*/ 4130192 w 8116779"/>
              <a:gd name="connsiteY30-62" fmla="*/ 2985347 h 4419704"/>
              <a:gd name="connsiteX31-63" fmla="*/ 3906953 w 8116779"/>
              <a:gd name="connsiteY31-64" fmla="*/ 2629927 h 4419704"/>
              <a:gd name="connsiteX32-65" fmla="*/ 3817859 w 8116779"/>
              <a:gd name="connsiteY32-66" fmla="*/ 2298246 h 4419704"/>
              <a:gd name="connsiteX33-67" fmla="*/ 3811479 w 8116779"/>
              <a:gd name="connsiteY33-68" fmla="*/ 2241363 h 4419704"/>
              <a:gd name="connsiteX34-69" fmla="*/ 3811479 w 8116779"/>
              <a:gd name="connsiteY34-70" fmla="*/ 2174659 h 4419704"/>
              <a:gd name="connsiteX35-71" fmla="*/ 3814470 w 8116779"/>
              <a:gd name="connsiteY35-72" fmla="*/ 2158288 h 4419704"/>
              <a:gd name="connsiteX36-73" fmla="*/ 3825034 w 8116779"/>
              <a:gd name="connsiteY36-74" fmla="*/ 2060687 h 4419704"/>
              <a:gd name="connsiteX37-75" fmla="*/ 3950207 w 8116779"/>
              <a:gd name="connsiteY37-76" fmla="*/ 1696061 h 4419704"/>
              <a:gd name="connsiteX38-77" fmla="*/ 4246992 w 8116779"/>
              <a:gd name="connsiteY38-78" fmla="*/ 1297060 h 4419704"/>
              <a:gd name="connsiteX39-79" fmla="*/ 4653605 w 8116779"/>
              <a:gd name="connsiteY39-80" fmla="*/ 940210 h 4419704"/>
              <a:gd name="connsiteX40-81" fmla="*/ 5725146 w 8116779"/>
              <a:gd name="connsiteY40-82" fmla="*/ 301195 h 4419704"/>
              <a:gd name="connsiteX41-83" fmla="*/ 6351607 w 8116779"/>
              <a:gd name="connsiteY41-84" fmla="*/ 68750 h 4419704"/>
              <a:gd name="connsiteX42-85" fmla="*/ 6777552 w 8116779"/>
              <a:gd name="connsiteY42-86" fmla="*/ 3069 h 4419704"/>
              <a:gd name="connsiteX43-87" fmla="*/ 6799278 w 8116779"/>
              <a:gd name="connsiteY43-88" fmla="*/ 0 h 4419704"/>
              <a:gd name="connsiteX0-89" fmla="*/ 0 w 8116779"/>
              <a:gd name="connsiteY0-90" fmla="*/ 3118073 h 4419704"/>
              <a:gd name="connsiteX1-91" fmla="*/ 1864712 w 8116779"/>
              <a:gd name="connsiteY1-92" fmla="*/ 3118073 h 4419704"/>
              <a:gd name="connsiteX2-93" fmla="*/ 0 w 8116779"/>
              <a:gd name="connsiteY2-94" fmla="*/ 3118073 h 4419704"/>
              <a:gd name="connsiteX3-95" fmla="*/ 6799278 w 8116779"/>
              <a:gd name="connsiteY3-96" fmla="*/ 0 h 4419704"/>
              <a:gd name="connsiteX4-97" fmla="*/ 6880799 w 8116779"/>
              <a:gd name="connsiteY4-98" fmla="*/ 0 h 4419704"/>
              <a:gd name="connsiteX5-99" fmla="*/ 6908107 w 8116779"/>
              <a:gd name="connsiteY5-100" fmla="*/ 3274 h 4419704"/>
              <a:gd name="connsiteX6-101" fmla="*/ 7102842 w 8116779"/>
              <a:gd name="connsiteY6-102" fmla="*/ 26396 h 4419704"/>
              <a:gd name="connsiteX7-103" fmla="*/ 7597553 w 8116779"/>
              <a:gd name="connsiteY7-104" fmla="*/ 291168 h 4419704"/>
              <a:gd name="connsiteX8-105" fmla="*/ 7837931 w 8116779"/>
              <a:gd name="connsiteY8-106" fmla="*/ 629807 h 4419704"/>
              <a:gd name="connsiteX9-107" fmla="*/ 8005359 w 8116779"/>
              <a:gd name="connsiteY9-108" fmla="*/ 1103903 h 4419704"/>
              <a:gd name="connsiteX10-109" fmla="*/ 8076516 w 8116779"/>
              <a:gd name="connsiteY10-110" fmla="*/ 1510680 h 4419704"/>
              <a:gd name="connsiteX11-111" fmla="*/ 8104819 w 8116779"/>
              <a:gd name="connsiteY11-112" fmla="*/ 1839293 h 4419704"/>
              <a:gd name="connsiteX12-113" fmla="*/ 8114786 w 8116779"/>
              <a:gd name="connsiteY12-114" fmla="*/ 2165449 h 4419704"/>
              <a:gd name="connsiteX13-115" fmla="*/ 8116779 w 8116779"/>
              <a:gd name="connsiteY13-116" fmla="*/ 2182025 h 4419704"/>
              <a:gd name="connsiteX14-117" fmla="*/ 8116779 w 8116779"/>
              <a:gd name="connsiteY14-118" fmla="*/ 2237680 h 4419704"/>
              <a:gd name="connsiteX15-119" fmla="*/ 8114786 w 8116779"/>
              <a:gd name="connsiteY15-120" fmla="*/ 2261619 h 4419704"/>
              <a:gd name="connsiteX16-121" fmla="*/ 8098840 w 8116779"/>
              <a:gd name="connsiteY16-122" fmla="*/ 2676581 h 4419704"/>
              <a:gd name="connsiteX17-123" fmla="*/ 8035059 w 8116779"/>
              <a:gd name="connsiteY17-124" fmla="*/ 3176458 h 4419704"/>
              <a:gd name="connsiteX18-125" fmla="*/ 7905501 w 8116779"/>
              <a:gd name="connsiteY18-126" fmla="*/ 3636229 h 4419704"/>
              <a:gd name="connsiteX19-127" fmla="*/ 7690435 w 8116779"/>
              <a:gd name="connsiteY19-128" fmla="*/ 4021930 h 4419704"/>
              <a:gd name="connsiteX20-129" fmla="*/ 7183567 w 8116779"/>
              <a:gd name="connsiteY20-130" fmla="*/ 4369574 h 4419704"/>
              <a:gd name="connsiteX21-131" fmla="*/ 6937605 w 8116779"/>
              <a:gd name="connsiteY21-132" fmla="*/ 4412746 h 4419704"/>
              <a:gd name="connsiteX22-133" fmla="*/ 6884587 w 8116779"/>
              <a:gd name="connsiteY22-134" fmla="*/ 4419704 h 4419704"/>
              <a:gd name="connsiteX23-135" fmla="*/ 6799278 w 8116779"/>
              <a:gd name="connsiteY23-136" fmla="*/ 4419704 h 4419704"/>
              <a:gd name="connsiteX24-137" fmla="*/ 6764597 w 8116779"/>
              <a:gd name="connsiteY24-138" fmla="*/ 4414180 h 4419704"/>
              <a:gd name="connsiteX25-139" fmla="*/ 6365957 w 8116779"/>
              <a:gd name="connsiteY25-140" fmla="*/ 4350749 h 4419704"/>
              <a:gd name="connsiteX26-141" fmla="*/ 5846930 w 8116779"/>
              <a:gd name="connsiteY26-142" fmla="*/ 4169049 h 4419704"/>
              <a:gd name="connsiteX27-143" fmla="*/ 5137152 w 8116779"/>
              <a:gd name="connsiteY27-144" fmla="*/ 3798490 h 4419704"/>
              <a:gd name="connsiteX28-145" fmla="*/ 4502121 w 8116779"/>
              <a:gd name="connsiteY28-146" fmla="*/ 3354883 h 4419704"/>
              <a:gd name="connsiteX29-147" fmla="*/ 4130192 w 8116779"/>
              <a:gd name="connsiteY29-148" fmla="*/ 2985347 h 4419704"/>
              <a:gd name="connsiteX30-149" fmla="*/ 3906953 w 8116779"/>
              <a:gd name="connsiteY30-150" fmla="*/ 2629927 h 4419704"/>
              <a:gd name="connsiteX31-151" fmla="*/ 3817859 w 8116779"/>
              <a:gd name="connsiteY31-152" fmla="*/ 2298246 h 4419704"/>
              <a:gd name="connsiteX32-153" fmla="*/ 3811479 w 8116779"/>
              <a:gd name="connsiteY32-154" fmla="*/ 2241363 h 4419704"/>
              <a:gd name="connsiteX33-155" fmla="*/ 3811479 w 8116779"/>
              <a:gd name="connsiteY33-156" fmla="*/ 2174659 h 4419704"/>
              <a:gd name="connsiteX34-157" fmla="*/ 3814470 w 8116779"/>
              <a:gd name="connsiteY34-158" fmla="*/ 2158288 h 4419704"/>
              <a:gd name="connsiteX35-159" fmla="*/ 3825034 w 8116779"/>
              <a:gd name="connsiteY35-160" fmla="*/ 2060687 h 4419704"/>
              <a:gd name="connsiteX36-161" fmla="*/ 3950207 w 8116779"/>
              <a:gd name="connsiteY36-162" fmla="*/ 1696061 h 4419704"/>
              <a:gd name="connsiteX37-163" fmla="*/ 4246992 w 8116779"/>
              <a:gd name="connsiteY37-164" fmla="*/ 1297060 h 4419704"/>
              <a:gd name="connsiteX38-165" fmla="*/ 4653605 w 8116779"/>
              <a:gd name="connsiteY38-166" fmla="*/ 940210 h 4419704"/>
              <a:gd name="connsiteX39-167" fmla="*/ 5725146 w 8116779"/>
              <a:gd name="connsiteY39-168" fmla="*/ 301195 h 4419704"/>
              <a:gd name="connsiteX40-169" fmla="*/ 6351607 w 8116779"/>
              <a:gd name="connsiteY40-170" fmla="*/ 68750 h 4419704"/>
              <a:gd name="connsiteX41-171" fmla="*/ 6777552 w 8116779"/>
              <a:gd name="connsiteY41-172" fmla="*/ 3069 h 4419704"/>
              <a:gd name="connsiteX42-173" fmla="*/ 6799278 w 8116779"/>
              <a:gd name="connsiteY42-174" fmla="*/ 0 h 4419704"/>
              <a:gd name="connsiteX0-175" fmla="*/ 2987799 w 4305300"/>
              <a:gd name="connsiteY0-176" fmla="*/ 0 h 4419704"/>
              <a:gd name="connsiteX1-177" fmla="*/ 3069320 w 4305300"/>
              <a:gd name="connsiteY1-178" fmla="*/ 0 h 4419704"/>
              <a:gd name="connsiteX2-179" fmla="*/ 3096628 w 4305300"/>
              <a:gd name="connsiteY2-180" fmla="*/ 3274 h 4419704"/>
              <a:gd name="connsiteX3-181" fmla="*/ 3291363 w 4305300"/>
              <a:gd name="connsiteY3-182" fmla="*/ 26396 h 4419704"/>
              <a:gd name="connsiteX4-183" fmla="*/ 3786074 w 4305300"/>
              <a:gd name="connsiteY4-184" fmla="*/ 291168 h 4419704"/>
              <a:gd name="connsiteX5-185" fmla="*/ 4026452 w 4305300"/>
              <a:gd name="connsiteY5-186" fmla="*/ 629807 h 4419704"/>
              <a:gd name="connsiteX6-187" fmla="*/ 4193880 w 4305300"/>
              <a:gd name="connsiteY6-188" fmla="*/ 1103903 h 4419704"/>
              <a:gd name="connsiteX7-189" fmla="*/ 4265037 w 4305300"/>
              <a:gd name="connsiteY7-190" fmla="*/ 1510680 h 4419704"/>
              <a:gd name="connsiteX8-191" fmla="*/ 4293340 w 4305300"/>
              <a:gd name="connsiteY8-192" fmla="*/ 1839293 h 4419704"/>
              <a:gd name="connsiteX9-193" fmla="*/ 4303307 w 4305300"/>
              <a:gd name="connsiteY9-194" fmla="*/ 2165449 h 4419704"/>
              <a:gd name="connsiteX10-195" fmla="*/ 4305300 w 4305300"/>
              <a:gd name="connsiteY10-196" fmla="*/ 2182025 h 4419704"/>
              <a:gd name="connsiteX11-197" fmla="*/ 4305300 w 4305300"/>
              <a:gd name="connsiteY11-198" fmla="*/ 2237680 h 4419704"/>
              <a:gd name="connsiteX12-199" fmla="*/ 4303307 w 4305300"/>
              <a:gd name="connsiteY12-200" fmla="*/ 2261619 h 4419704"/>
              <a:gd name="connsiteX13-201" fmla="*/ 4287361 w 4305300"/>
              <a:gd name="connsiteY13-202" fmla="*/ 2676581 h 4419704"/>
              <a:gd name="connsiteX14-203" fmla="*/ 4223580 w 4305300"/>
              <a:gd name="connsiteY14-204" fmla="*/ 3176458 h 4419704"/>
              <a:gd name="connsiteX15-205" fmla="*/ 4094022 w 4305300"/>
              <a:gd name="connsiteY15-206" fmla="*/ 3636229 h 4419704"/>
              <a:gd name="connsiteX16-207" fmla="*/ 3878956 w 4305300"/>
              <a:gd name="connsiteY16-208" fmla="*/ 4021930 h 4419704"/>
              <a:gd name="connsiteX17-209" fmla="*/ 3372088 w 4305300"/>
              <a:gd name="connsiteY17-210" fmla="*/ 4369574 h 4419704"/>
              <a:gd name="connsiteX18-211" fmla="*/ 3126126 w 4305300"/>
              <a:gd name="connsiteY18-212" fmla="*/ 4412746 h 4419704"/>
              <a:gd name="connsiteX19-213" fmla="*/ 3073108 w 4305300"/>
              <a:gd name="connsiteY19-214" fmla="*/ 4419704 h 4419704"/>
              <a:gd name="connsiteX20-215" fmla="*/ 2987799 w 4305300"/>
              <a:gd name="connsiteY20-216" fmla="*/ 4419704 h 4419704"/>
              <a:gd name="connsiteX21-217" fmla="*/ 2953118 w 4305300"/>
              <a:gd name="connsiteY21-218" fmla="*/ 4414180 h 4419704"/>
              <a:gd name="connsiteX22-219" fmla="*/ 2554478 w 4305300"/>
              <a:gd name="connsiteY22-220" fmla="*/ 4350749 h 4419704"/>
              <a:gd name="connsiteX23-221" fmla="*/ 2035451 w 4305300"/>
              <a:gd name="connsiteY23-222" fmla="*/ 4169049 h 4419704"/>
              <a:gd name="connsiteX24-223" fmla="*/ 1325673 w 4305300"/>
              <a:gd name="connsiteY24-224" fmla="*/ 3798490 h 4419704"/>
              <a:gd name="connsiteX25-225" fmla="*/ 690642 w 4305300"/>
              <a:gd name="connsiteY25-226" fmla="*/ 3354883 h 4419704"/>
              <a:gd name="connsiteX26-227" fmla="*/ 318713 w 4305300"/>
              <a:gd name="connsiteY26-228" fmla="*/ 2985347 h 4419704"/>
              <a:gd name="connsiteX27-229" fmla="*/ 95474 w 4305300"/>
              <a:gd name="connsiteY27-230" fmla="*/ 2629927 h 4419704"/>
              <a:gd name="connsiteX28-231" fmla="*/ 6380 w 4305300"/>
              <a:gd name="connsiteY28-232" fmla="*/ 2298246 h 4419704"/>
              <a:gd name="connsiteX29-233" fmla="*/ 0 w 4305300"/>
              <a:gd name="connsiteY29-234" fmla="*/ 2241363 h 4419704"/>
              <a:gd name="connsiteX30-235" fmla="*/ 0 w 4305300"/>
              <a:gd name="connsiteY30-236" fmla="*/ 2174659 h 4419704"/>
              <a:gd name="connsiteX31-237" fmla="*/ 2991 w 4305300"/>
              <a:gd name="connsiteY31-238" fmla="*/ 2158288 h 4419704"/>
              <a:gd name="connsiteX32-239" fmla="*/ 13555 w 4305300"/>
              <a:gd name="connsiteY32-240" fmla="*/ 2060687 h 4419704"/>
              <a:gd name="connsiteX33-241" fmla="*/ 138728 w 4305300"/>
              <a:gd name="connsiteY33-242" fmla="*/ 1696061 h 4419704"/>
              <a:gd name="connsiteX34-243" fmla="*/ 435513 w 4305300"/>
              <a:gd name="connsiteY34-244" fmla="*/ 1297060 h 4419704"/>
              <a:gd name="connsiteX35-245" fmla="*/ 842126 w 4305300"/>
              <a:gd name="connsiteY35-246" fmla="*/ 940210 h 4419704"/>
              <a:gd name="connsiteX36-247" fmla="*/ 1913667 w 4305300"/>
              <a:gd name="connsiteY36-248" fmla="*/ 301195 h 4419704"/>
              <a:gd name="connsiteX37-249" fmla="*/ 2540128 w 4305300"/>
              <a:gd name="connsiteY37-250" fmla="*/ 68750 h 4419704"/>
              <a:gd name="connsiteX38-251" fmla="*/ 2966073 w 4305300"/>
              <a:gd name="connsiteY38-252" fmla="*/ 3069 h 4419704"/>
              <a:gd name="connsiteX39-253" fmla="*/ 2987799 w 4305300"/>
              <a:gd name="connsiteY39-254" fmla="*/ 0 h 4419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185204" y="2603343"/>
            <a:ext cx="1695193" cy="1651313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0491" y="2603343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455780" y="2603343"/>
            <a:ext cx="1695193" cy="1651313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049916" y="2603344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Shape 3937"/>
          <p:cNvSpPr/>
          <p:nvPr userDrawn="1"/>
        </p:nvSpPr>
        <p:spPr>
          <a:xfrm>
            <a:off x="16511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hape 3937"/>
          <p:cNvSpPr/>
          <p:nvPr userDrawn="1"/>
        </p:nvSpPr>
        <p:spPr>
          <a:xfrm flipH="1">
            <a:off x="102617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6669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5295441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964213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138298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448091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967908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69769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427477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15726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887046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967908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69769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5427477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15726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8887046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944427" y="2264229"/>
            <a:ext cx="2152484" cy="232954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564003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928335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7461698" y="821256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7461698" y="4826844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64003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928335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1790700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412671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5034642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223657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2601686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266951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2728022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448300" y="4694044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734542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685" y="2603823"/>
            <a:ext cx="2042125" cy="3948638"/>
          </a:xfrm>
          <a:prstGeom prst="rect">
            <a:avLst/>
          </a:prstGeom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763248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973" y="2603823"/>
            <a:ext cx="2042125" cy="3948638"/>
          </a:xfrm>
          <a:prstGeom prst="rect">
            <a:avLst/>
          </a:prstGeom>
          <a:effectLst/>
        </p:spPr>
      </p:pic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198536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223" y="2406391"/>
            <a:ext cx="2246337" cy="4343502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17303" y="3697630"/>
            <a:ext cx="1398958" cy="17402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9075" y="98779"/>
            <a:ext cx="4939393" cy="6858000"/>
          </a:xfrm>
          <a:prstGeom prst="rect">
            <a:avLst/>
          </a:prstGeom>
          <a:effectLst/>
        </p:spPr>
      </p:pic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396540" y="1546000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2984770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919699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562590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335603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8108616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214342042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967908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69769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427477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15726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887046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967908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69769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5427477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15726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8887046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29374532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19397722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777303579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11149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7049" y="1415144"/>
            <a:ext cx="2657902" cy="2657900"/>
          </a:xfrm>
          <a:custGeom>
            <a:avLst/>
            <a:gdLst>
              <a:gd name="connsiteX0" fmla="*/ 1328951 w 2657902"/>
              <a:gd name="connsiteY0" fmla="*/ 2174679 h 2657900"/>
              <a:gd name="connsiteX1" fmla="*/ 1389369 w 2657902"/>
              <a:gd name="connsiteY1" fmla="*/ 2235097 h 2657900"/>
              <a:gd name="connsiteX2" fmla="*/ 1328951 w 2657902"/>
              <a:gd name="connsiteY2" fmla="*/ 2295515 h 2657900"/>
              <a:gd name="connsiteX3" fmla="*/ 1268533 w 2657902"/>
              <a:gd name="connsiteY3" fmla="*/ 2235097 h 2657900"/>
              <a:gd name="connsiteX4" fmla="*/ 1328951 w 2657902"/>
              <a:gd name="connsiteY4" fmla="*/ 2174679 h 2657900"/>
              <a:gd name="connsiteX5" fmla="*/ 1774553 w 2657902"/>
              <a:gd name="connsiteY5" fmla="*/ 2053735 h 2657900"/>
              <a:gd name="connsiteX6" fmla="*/ 1834322 w 2657902"/>
              <a:gd name="connsiteY6" fmla="*/ 2083498 h 2657900"/>
              <a:gd name="connsiteX7" fmla="*/ 1812173 w 2657902"/>
              <a:gd name="connsiteY7" fmla="*/ 2165943 h 2657900"/>
              <a:gd name="connsiteX8" fmla="*/ 1729728 w 2657902"/>
              <a:gd name="connsiteY8" fmla="*/ 2143793 h 2657900"/>
              <a:gd name="connsiteX9" fmla="*/ 1751754 w 2657902"/>
              <a:gd name="connsiteY9" fmla="*/ 2061349 h 2657900"/>
              <a:gd name="connsiteX10" fmla="*/ 1774553 w 2657902"/>
              <a:gd name="connsiteY10" fmla="*/ 2053735 h 2657900"/>
              <a:gd name="connsiteX11" fmla="*/ 883401 w 2657902"/>
              <a:gd name="connsiteY11" fmla="*/ 2053735 h 2657900"/>
              <a:gd name="connsiteX12" fmla="*/ 906148 w 2657902"/>
              <a:gd name="connsiteY12" fmla="*/ 2061349 h 2657900"/>
              <a:gd name="connsiteX13" fmla="*/ 928174 w 2657902"/>
              <a:gd name="connsiteY13" fmla="*/ 2143793 h 2657900"/>
              <a:gd name="connsiteX14" fmla="*/ 845730 w 2657902"/>
              <a:gd name="connsiteY14" fmla="*/ 2165943 h 2657900"/>
              <a:gd name="connsiteX15" fmla="*/ 823581 w 2657902"/>
              <a:gd name="connsiteY15" fmla="*/ 2083498 h 2657900"/>
              <a:gd name="connsiteX16" fmla="*/ 883401 w 2657902"/>
              <a:gd name="connsiteY16" fmla="*/ 2053735 h 2657900"/>
              <a:gd name="connsiteX17" fmla="*/ 2121102 w 2657902"/>
              <a:gd name="connsiteY17" fmla="*/ 1722042 h 2657900"/>
              <a:gd name="connsiteX18" fmla="*/ 2143795 w 2657902"/>
              <a:gd name="connsiteY18" fmla="*/ 1729727 h 2657900"/>
              <a:gd name="connsiteX19" fmla="*/ 2165944 w 2657902"/>
              <a:gd name="connsiteY19" fmla="*/ 1812171 h 2657900"/>
              <a:gd name="connsiteX20" fmla="*/ 2083500 w 2657902"/>
              <a:gd name="connsiteY20" fmla="*/ 1834320 h 2657900"/>
              <a:gd name="connsiteX21" fmla="*/ 2061351 w 2657902"/>
              <a:gd name="connsiteY21" fmla="*/ 1751753 h 2657900"/>
              <a:gd name="connsiteX22" fmla="*/ 2121102 w 2657902"/>
              <a:gd name="connsiteY22" fmla="*/ 1722042 h 2657900"/>
              <a:gd name="connsiteX23" fmla="*/ 536801 w 2657902"/>
              <a:gd name="connsiteY23" fmla="*/ 1722042 h 2657900"/>
              <a:gd name="connsiteX24" fmla="*/ 596552 w 2657902"/>
              <a:gd name="connsiteY24" fmla="*/ 1751753 h 2657900"/>
              <a:gd name="connsiteX25" fmla="*/ 574402 w 2657902"/>
              <a:gd name="connsiteY25" fmla="*/ 1834320 h 2657900"/>
              <a:gd name="connsiteX26" fmla="*/ 491958 w 2657902"/>
              <a:gd name="connsiteY26" fmla="*/ 1812171 h 2657900"/>
              <a:gd name="connsiteX27" fmla="*/ 514107 w 2657902"/>
              <a:gd name="connsiteY27" fmla="*/ 1729727 h 2657900"/>
              <a:gd name="connsiteX28" fmla="*/ 536801 w 2657902"/>
              <a:gd name="connsiteY28" fmla="*/ 1722042 h 2657900"/>
              <a:gd name="connsiteX29" fmla="*/ 2235099 w 2657902"/>
              <a:gd name="connsiteY29" fmla="*/ 1268532 h 2657900"/>
              <a:gd name="connsiteX30" fmla="*/ 2295517 w 2657902"/>
              <a:gd name="connsiteY30" fmla="*/ 1328950 h 2657900"/>
              <a:gd name="connsiteX31" fmla="*/ 2235099 w 2657902"/>
              <a:gd name="connsiteY31" fmla="*/ 1389368 h 2657900"/>
              <a:gd name="connsiteX32" fmla="*/ 2174681 w 2657902"/>
              <a:gd name="connsiteY32" fmla="*/ 1328950 h 2657900"/>
              <a:gd name="connsiteX33" fmla="*/ 2235099 w 2657902"/>
              <a:gd name="connsiteY33" fmla="*/ 1268532 h 2657900"/>
              <a:gd name="connsiteX34" fmla="*/ 422804 w 2657902"/>
              <a:gd name="connsiteY34" fmla="*/ 1268532 h 2657900"/>
              <a:gd name="connsiteX35" fmla="*/ 483222 w 2657902"/>
              <a:gd name="connsiteY35" fmla="*/ 1328950 h 2657900"/>
              <a:gd name="connsiteX36" fmla="*/ 422804 w 2657902"/>
              <a:gd name="connsiteY36" fmla="*/ 1389368 h 2657900"/>
              <a:gd name="connsiteX37" fmla="*/ 362385 w 2657902"/>
              <a:gd name="connsiteY37" fmla="*/ 1328950 h 2657900"/>
              <a:gd name="connsiteX38" fmla="*/ 422804 w 2657902"/>
              <a:gd name="connsiteY38" fmla="*/ 1268532 h 2657900"/>
              <a:gd name="connsiteX39" fmla="*/ 1328951 w 2657902"/>
              <a:gd name="connsiteY39" fmla="*/ 1208114 h 2657900"/>
              <a:gd name="connsiteX40" fmla="*/ 1208115 w 2657902"/>
              <a:gd name="connsiteY40" fmla="*/ 1328950 h 2657900"/>
              <a:gd name="connsiteX41" fmla="*/ 1328951 w 2657902"/>
              <a:gd name="connsiteY41" fmla="*/ 1449786 h 2657900"/>
              <a:gd name="connsiteX42" fmla="*/ 1449787 w 2657902"/>
              <a:gd name="connsiteY42" fmla="*/ 1328950 h 2657900"/>
              <a:gd name="connsiteX43" fmla="*/ 1328951 w 2657902"/>
              <a:gd name="connsiteY43" fmla="*/ 1208114 h 2657900"/>
              <a:gd name="connsiteX44" fmla="*/ 2106194 w 2657902"/>
              <a:gd name="connsiteY44" fmla="*/ 815914 h 2657900"/>
              <a:gd name="connsiteX45" fmla="*/ 2165944 w 2657902"/>
              <a:gd name="connsiteY45" fmla="*/ 845729 h 2657900"/>
              <a:gd name="connsiteX46" fmla="*/ 2143795 w 2657902"/>
              <a:gd name="connsiteY46" fmla="*/ 928173 h 2657900"/>
              <a:gd name="connsiteX47" fmla="*/ 2061351 w 2657902"/>
              <a:gd name="connsiteY47" fmla="*/ 906147 h 2657900"/>
              <a:gd name="connsiteX48" fmla="*/ 2083500 w 2657902"/>
              <a:gd name="connsiteY48" fmla="*/ 823580 h 2657900"/>
              <a:gd name="connsiteX49" fmla="*/ 2106194 w 2657902"/>
              <a:gd name="connsiteY49" fmla="*/ 815914 h 2657900"/>
              <a:gd name="connsiteX50" fmla="*/ 551657 w 2657902"/>
              <a:gd name="connsiteY50" fmla="*/ 815914 h 2657900"/>
              <a:gd name="connsiteX51" fmla="*/ 574402 w 2657902"/>
              <a:gd name="connsiteY51" fmla="*/ 823580 h 2657900"/>
              <a:gd name="connsiteX52" fmla="*/ 596552 w 2657902"/>
              <a:gd name="connsiteY52" fmla="*/ 906147 h 2657900"/>
              <a:gd name="connsiteX53" fmla="*/ 514107 w 2657902"/>
              <a:gd name="connsiteY53" fmla="*/ 928173 h 2657900"/>
              <a:gd name="connsiteX54" fmla="*/ 491958 w 2657902"/>
              <a:gd name="connsiteY54" fmla="*/ 845729 h 2657900"/>
              <a:gd name="connsiteX55" fmla="*/ 551657 w 2657902"/>
              <a:gd name="connsiteY55" fmla="*/ 815914 h 2657900"/>
              <a:gd name="connsiteX56" fmla="*/ 1789479 w 2657902"/>
              <a:gd name="connsiteY56" fmla="*/ 484344 h 2657900"/>
              <a:gd name="connsiteX57" fmla="*/ 1812173 w 2657902"/>
              <a:gd name="connsiteY57" fmla="*/ 491958 h 2657900"/>
              <a:gd name="connsiteX58" fmla="*/ 1834322 w 2657902"/>
              <a:gd name="connsiteY58" fmla="*/ 574525 h 2657900"/>
              <a:gd name="connsiteX59" fmla="*/ 1751754 w 2657902"/>
              <a:gd name="connsiteY59" fmla="*/ 596551 h 2657900"/>
              <a:gd name="connsiteX60" fmla="*/ 1729728 w 2657902"/>
              <a:gd name="connsiteY60" fmla="*/ 514107 h 2657900"/>
              <a:gd name="connsiteX61" fmla="*/ 1789479 w 2657902"/>
              <a:gd name="connsiteY61" fmla="*/ 484344 h 2657900"/>
              <a:gd name="connsiteX62" fmla="*/ 868475 w 2657902"/>
              <a:gd name="connsiteY62" fmla="*/ 484344 h 2657900"/>
              <a:gd name="connsiteX63" fmla="*/ 928174 w 2657902"/>
              <a:gd name="connsiteY63" fmla="*/ 514107 h 2657900"/>
              <a:gd name="connsiteX64" fmla="*/ 906148 w 2657902"/>
              <a:gd name="connsiteY64" fmla="*/ 596551 h 2657900"/>
              <a:gd name="connsiteX65" fmla="*/ 823581 w 2657902"/>
              <a:gd name="connsiteY65" fmla="*/ 574525 h 2657900"/>
              <a:gd name="connsiteX66" fmla="*/ 845730 w 2657902"/>
              <a:gd name="connsiteY66" fmla="*/ 491958 h 2657900"/>
              <a:gd name="connsiteX67" fmla="*/ 868475 w 2657902"/>
              <a:gd name="connsiteY67" fmla="*/ 484344 h 2657900"/>
              <a:gd name="connsiteX68" fmla="*/ 1328951 w 2657902"/>
              <a:gd name="connsiteY68" fmla="*/ 362385 h 2657900"/>
              <a:gd name="connsiteX69" fmla="*/ 1389369 w 2657902"/>
              <a:gd name="connsiteY69" fmla="*/ 422803 h 2657900"/>
              <a:gd name="connsiteX70" fmla="*/ 1389369 w 2657902"/>
              <a:gd name="connsiteY70" fmla="*/ 1095892 h 2657900"/>
              <a:gd name="connsiteX71" fmla="*/ 1562010 w 2657902"/>
              <a:gd name="connsiteY71" fmla="*/ 1268532 h 2657900"/>
              <a:gd name="connsiteX72" fmla="*/ 1872591 w 2657902"/>
              <a:gd name="connsiteY72" fmla="*/ 1268532 h 2657900"/>
              <a:gd name="connsiteX73" fmla="*/ 1933009 w 2657902"/>
              <a:gd name="connsiteY73" fmla="*/ 1328950 h 2657900"/>
              <a:gd name="connsiteX74" fmla="*/ 1872591 w 2657902"/>
              <a:gd name="connsiteY74" fmla="*/ 1389368 h 2657900"/>
              <a:gd name="connsiteX75" fmla="*/ 1562010 w 2657902"/>
              <a:gd name="connsiteY75" fmla="*/ 1389368 h 2657900"/>
              <a:gd name="connsiteX76" fmla="*/ 1328951 w 2657902"/>
              <a:gd name="connsiteY76" fmla="*/ 1570622 h 2657900"/>
              <a:gd name="connsiteX77" fmla="*/ 1087279 w 2657902"/>
              <a:gd name="connsiteY77" fmla="*/ 1328950 h 2657900"/>
              <a:gd name="connsiteX78" fmla="*/ 1268533 w 2657902"/>
              <a:gd name="connsiteY78" fmla="*/ 1095892 h 2657900"/>
              <a:gd name="connsiteX79" fmla="*/ 1268533 w 2657902"/>
              <a:gd name="connsiteY79" fmla="*/ 422803 h 2657900"/>
              <a:gd name="connsiteX80" fmla="*/ 1328951 w 2657902"/>
              <a:gd name="connsiteY80" fmla="*/ 362385 h 2657900"/>
              <a:gd name="connsiteX81" fmla="*/ 1328951 w 2657902"/>
              <a:gd name="connsiteY81" fmla="*/ 120836 h 2657900"/>
              <a:gd name="connsiteX82" fmla="*/ 120836 w 2657902"/>
              <a:gd name="connsiteY82" fmla="*/ 1328950 h 2657900"/>
              <a:gd name="connsiteX83" fmla="*/ 1328951 w 2657902"/>
              <a:gd name="connsiteY83" fmla="*/ 2537064 h 2657900"/>
              <a:gd name="connsiteX84" fmla="*/ 2537066 w 2657902"/>
              <a:gd name="connsiteY84" fmla="*/ 1328950 h 2657900"/>
              <a:gd name="connsiteX85" fmla="*/ 1328951 w 2657902"/>
              <a:gd name="connsiteY85" fmla="*/ 120836 h 2657900"/>
              <a:gd name="connsiteX86" fmla="*/ 1328951 w 2657902"/>
              <a:gd name="connsiteY86" fmla="*/ 0 h 2657900"/>
              <a:gd name="connsiteX87" fmla="*/ 2657902 w 2657902"/>
              <a:gd name="connsiteY87" fmla="*/ 1328950 h 2657900"/>
              <a:gd name="connsiteX88" fmla="*/ 1328951 w 2657902"/>
              <a:gd name="connsiteY88" fmla="*/ 2657900 h 2657900"/>
              <a:gd name="connsiteX89" fmla="*/ 0 w 2657902"/>
              <a:gd name="connsiteY89" fmla="*/ 1328950 h 2657900"/>
              <a:gd name="connsiteX90" fmla="*/ 1328951 w 2657902"/>
              <a:gd name="connsiteY90" fmla="*/ 0 h 26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57902" h="2657900">
                <a:moveTo>
                  <a:pt x="1328951" y="2174679"/>
                </a:moveTo>
                <a:cubicBezTo>
                  <a:pt x="1362298" y="2174679"/>
                  <a:pt x="1389369" y="2201750"/>
                  <a:pt x="1389369" y="2235097"/>
                </a:cubicBezTo>
                <a:cubicBezTo>
                  <a:pt x="1389369" y="2268444"/>
                  <a:pt x="1362298" y="2295515"/>
                  <a:pt x="1328951" y="2295515"/>
                </a:cubicBezTo>
                <a:cubicBezTo>
                  <a:pt x="1295604" y="2295515"/>
                  <a:pt x="1268533" y="2268444"/>
                  <a:pt x="1268533" y="2235097"/>
                </a:cubicBezTo>
                <a:cubicBezTo>
                  <a:pt x="1268533" y="2201750"/>
                  <a:pt x="1295604" y="2174679"/>
                  <a:pt x="1328951" y="2174679"/>
                </a:cubicBezTo>
                <a:close/>
                <a:moveTo>
                  <a:pt x="1774553" y="2053735"/>
                </a:moveTo>
                <a:cubicBezTo>
                  <a:pt x="1797937" y="2050851"/>
                  <a:pt x="1821770" y="2061811"/>
                  <a:pt x="1834322" y="2083498"/>
                </a:cubicBezTo>
                <a:cubicBezTo>
                  <a:pt x="1850934" y="2112415"/>
                  <a:pt x="1841090" y="2149331"/>
                  <a:pt x="1812173" y="2165943"/>
                </a:cubicBezTo>
                <a:cubicBezTo>
                  <a:pt x="1783379" y="2182677"/>
                  <a:pt x="1746340" y="2172833"/>
                  <a:pt x="1729728" y="2143793"/>
                </a:cubicBezTo>
                <a:cubicBezTo>
                  <a:pt x="1712993" y="2114999"/>
                  <a:pt x="1722837" y="2077961"/>
                  <a:pt x="1751754" y="2061349"/>
                </a:cubicBezTo>
                <a:cubicBezTo>
                  <a:pt x="1759014" y="2057196"/>
                  <a:pt x="1766759" y="2054697"/>
                  <a:pt x="1774553" y="2053735"/>
                </a:cubicBezTo>
                <a:close/>
                <a:moveTo>
                  <a:pt x="883401" y="2053735"/>
                </a:moveTo>
                <a:cubicBezTo>
                  <a:pt x="891189" y="2054697"/>
                  <a:pt x="898919" y="2057196"/>
                  <a:pt x="906148" y="2061349"/>
                </a:cubicBezTo>
                <a:cubicBezTo>
                  <a:pt x="935065" y="2077961"/>
                  <a:pt x="944909" y="2114999"/>
                  <a:pt x="928174" y="2143793"/>
                </a:cubicBezTo>
                <a:cubicBezTo>
                  <a:pt x="911562" y="2172833"/>
                  <a:pt x="874647" y="2182677"/>
                  <a:pt x="845730" y="2165943"/>
                </a:cubicBezTo>
                <a:cubicBezTo>
                  <a:pt x="816813" y="2149331"/>
                  <a:pt x="806969" y="2112415"/>
                  <a:pt x="823581" y="2083498"/>
                </a:cubicBezTo>
                <a:cubicBezTo>
                  <a:pt x="836132" y="2061811"/>
                  <a:pt x="860035" y="2050851"/>
                  <a:pt x="883401" y="2053735"/>
                </a:cubicBezTo>
                <a:close/>
                <a:moveTo>
                  <a:pt x="2121102" y="1722042"/>
                </a:moveTo>
                <a:cubicBezTo>
                  <a:pt x="2128883" y="1723021"/>
                  <a:pt x="2136597" y="1725543"/>
                  <a:pt x="2143795" y="1729727"/>
                </a:cubicBezTo>
                <a:cubicBezTo>
                  <a:pt x="2172712" y="1746339"/>
                  <a:pt x="2182556" y="1783254"/>
                  <a:pt x="2165944" y="1812171"/>
                </a:cubicBezTo>
                <a:cubicBezTo>
                  <a:pt x="2149332" y="1841088"/>
                  <a:pt x="2112294" y="1851055"/>
                  <a:pt x="2083500" y="1834320"/>
                </a:cubicBezTo>
                <a:cubicBezTo>
                  <a:pt x="2054583" y="1817708"/>
                  <a:pt x="2044616" y="1780793"/>
                  <a:pt x="2061351" y="1751753"/>
                </a:cubicBezTo>
                <a:cubicBezTo>
                  <a:pt x="2073810" y="1730065"/>
                  <a:pt x="2097759" y="1719106"/>
                  <a:pt x="2121102" y="1722042"/>
                </a:cubicBezTo>
                <a:close/>
                <a:moveTo>
                  <a:pt x="536801" y="1722042"/>
                </a:moveTo>
                <a:cubicBezTo>
                  <a:pt x="560144" y="1719106"/>
                  <a:pt x="584093" y="1730065"/>
                  <a:pt x="596552" y="1751753"/>
                </a:cubicBezTo>
                <a:cubicBezTo>
                  <a:pt x="613286" y="1780793"/>
                  <a:pt x="603319" y="1817708"/>
                  <a:pt x="574402" y="1834320"/>
                </a:cubicBezTo>
                <a:cubicBezTo>
                  <a:pt x="545485" y="1851055"/>
                  <a:pt x="508570" y="1841088"/>
                  <a:pt x="491958" y="1812171"/>
                </a:cubicBezTo>
                <a:cubicBezTo>
                  <a:pt x="475346" y="1783254"/>
                  <a:pt x="485067" y="1746339"/>
                  <a:pt x="514107" y="1729727"/>
                </a:cubicBezTo>
                <a:cubicBezTo>
                  <a:pt x="521306" y="1725543"/>
                  <a:pt x="529020" y="1723021"/>
                  <a:pt x="536801" y="1722042"/>
                </a:cubicBezTo>
                <a:close/>
                <a:moveTo>
                  <a:pt x="2235099" y="1268532"/>
                </a:moveTo>
                <a:cubicBezTo>
                  <a:pt x="2268323" y="1268532"/>
                  <a:pt x="2295517" y="1295603"/>
                  <a:pt x="2295517" y="1328950"/>
                </a:cubicBezTo>
                <a:cubicBezTo>
                  <a:pt x="2295517" y="1362420"/>
                  <a:pt x="2268323" y="1389368"/>
                  <a:pt x="2235099" y="1389368"/>
                </a:cubicBezTo>
                <a:cubicBezTo>
                  <a:pt x="2201752" y="1389368"/>
                  <a:pt x="2174681" y="1362420"/>
                  <a:pt x="2174681" y="1328950"/>
                </a:cubicBezTo>
                <a:cubicBezTo>
                  <a:pt x="2174681" y="1295603"/>
                  <a:pt x="2201752" y="1268532"/>
                  <a:pt x="2235099" y="1268532"/>
                </a:cubicBezTo>
                <a:close/>
                <a:moveTo>
                  <a:pt x="422804" y="1268532"/>
                </a:moveTo>
                <a:cubicBezTo>
                  <a:pt x="456150" y="1268532"/>
                  <a:pt x="483222" y="1295603"/>
                  <a:pt x="483222" y="1328950"/>
                </a:cubicBezTo>
                <a:cubicBezTo>
                  <a:pt x="483222" y="1362420"/>
                  <a:pt x="456150" y="1389368"/>
                  <a:pt x="422804" y="1389368"/>
                </a:cubicBezTo>
                <a:cubicBezTo>
                  <a:pt x="389580" y="1389368"/>
                  <a:pt x="362385" y="1362420"/>
                  <a:pt x="362385" y="1328950"/>
                </a:cubicBezTo>
                <a:cubicBezTo>
                  <a:pt x="362385" y="1295603"/>
                  <a:pt x="389580" y="1268532"/>
                  <a:pt x="422804" y="1268532"/>
                </a:cubicBezTo>
                <a:close/>
                <a:moveTo>
                  <a:pt x="1328951" y="1208114"/>
                </a:moveTo>
                <a:cubicBezTo>
                  <a:pt x="1262258" y="1208114"/>
                  <a:pt x="1208115" y="1262257"/>
                  <a:pt x="1208115" y="1328950"/>
                </a:cubicBezTo>
                <a:cubicBezTo>
                  <a:pt x="1208115" y="1395644"/>
                  <a:pt x="1262258" y="1449786"/>
                  <a:pt x="1328951" y="1449786"/>
                </a:cubicBezTo>
                <a:cubicBezTo>
                  <a:pt x="1395645" y="1449786"/>
                  <a:pt x="1449787" y="1395644"/>
                  <a:pt x="1449787" y="1328950"/>
                </a:cubicBezTo>
                <a:cubicBezTo>
                  <a:pt x="1449787" y="1262257"/>
                  <a:pt x="1395645" y="1208114"/>
                  <a:pt x="1328951" y="1208114"/>
                </a:cubicBezTo>
                <a:close/>
                <a:moveTo>
                  <a:pt x="2106194" y="815914"/>
                </a:moveTo>
                <a:cubicBezTo>
                  <a:pt x="2129537" y="813013"/>
                  <a:pt x="2153485" y="824041"/>
                  <a:pt x="2165944" y="845729"/>
                </a:cubicBezTo>
                <a:cubicBezTo>
                  <a:pt x="2182556" y="874646"/>
                  <a:pt x="2172712" y="911561"/>
                  <a:pt x="2143795" y="928173"/>
                </a:cubicBezTo>
                <a:cubicBezTo>
                  <a:pt x="2115001" y="944908"/>
                  <a:pt x="2077963" y="935064"/>
                  <a:pt x="2061351" y="906147"/>
                </a:cubicBezTo>
                <a:cubicBezTo>
                  <a:pt x="2044616" y="877230"/>
                  <a:pt x="2054583" y="840315"/>
                  <a:pt x="2083500" y="823580"/>
                </a:cubicBezTo>
                <a:cubicBezTo>
                  <a:pt x="2090699" y="819396"/>
                  <a:pt x="2098412" y="816882"/>
                  <a:pt x="2106194" y="815914"/>
                </a:cubicBezTo>
                <a:close/>
                <a:moveTo>
                  <a:pt x="551657" y="815914"/>
                </a:moveTo>
                <a:cubicBezTo>
                  <a:pt x="559444" y="816882"/>
                  <a:pt x="567173" y="819396"/>
                  <a:pt x="574402" y="823580"/>
                </a:cubicBezTo>
                <a:cubicBezTo>
                  <a:pt x="603319" y="840315"/>
                  <a:pt x="613286" y="877230"/>
                  <a:pt x="596552" y="906147"/>
                </a:cubicBezTo>
                <a:cubicBezTo>
                  <a:pt x="579940" y="935064"/>
                  <a:pt x="542901" y="944908"/>
                  <a:pt x="514107" y="928173"/>
                </a:cubicBezTo>
                <a:cubicBezTo>
                  <a:pt x="485067" y="911561"/>
                  <a:pt x="475346" y="874646"/>
                  <a:pt x="491958" y="845729"/>
                </a:cubicBezTo>
                <a:cubicBezTo>
                  <a:pt x="504417" y="824041"/>
                  <a:pt x="528297" y="813013"/>
                  <a:pt x="551657" y="815914"/>
                </a:cubicBezTo>
                <a:close/>
                <a:moveTo>
                  <a:pt x="1789479" y="484344"/>
                </a:moveTo>
                <a:cubicBezTo>
                  <a:pt x="1797260" y="485305"/>
                  <a:pt x="1804974" y="487805"/>
                  <a:pt x="1812173" y="491958"/>
                </a:cubicBezTo>
                <a:cubicBezTo>
                  <a:pt x="1841090" y="508693"/>
                  <a:pt x="1850934" y="545608"/>
                  <a:pt x="1834322" y="574525"/>
                </a:cubicBezTo>
                <a:cubicBezTo>
                  <a:pt x="1817587" y="603319"/>
                  <a:pt x="1780795" y="613286"/>
                  <a:pt x="1751754" y="596551"/>
                </a:cubicBezTo>
                <a:cubicBezTo>
                  <a:pt x="1722837" y="579939"/>
                  <a:pt x="1712993" y="542901"/>
                  <a:pt x="1729728" y="514107"/>
                </a:cubicBezTo>
                <a:cubicBezTo>
                  <a:pt x="1742187" y="492419"/>
                  <a:pt x="1766136" y="481460"/>
                  <a:pt x="1789479" y="484344"/>
                </a:cubicBezTo>
                <a:close/>
                <a:moveTo>
                  <a:pt x="868475" y="484344"/>
                </a:moveTo>
                <a:cubicBezTo>
                  <a:pt x="891836" y="481460"/>
                  <a:pt x="915715" y="492419"/>
                  <a:pt x="928174" y="514107"/>
                </a:cubicBezTo>
                <a:cubicBezTo>
                  <a:pt x="944909" y="542901"/>
                  <a:pt x="935065" y="579939"/>
                  <a:pt x="906148" y="596551"/>
                </a:cubicBezTo>
                <a:cubicBezTo>
                  <a:pt x="877231" y="613286"/>
                  <a:pt x="840316" y="603319"/>
                  <a:pt x="823581" y="574525"/>
                </a:cubicBezTo>
                <a:cubicBezTo>
                  <a:pt x="806969" y="545608"/>
                  <a:pt x="816813" y="508693"/>
                  <a:pt x="845730" y="491958"/>
                </a:cubicBezTo>
                <a:cubicBezTo>
                  <a:pt x="852959" y="487805"/>
                  <a:pt x="860688" y="485305"/>
                  <a:pt x="868475" y="484344"/>
                </a:cubicBezTo>
                <a:close/>
                <a:moveTo>
                  <a:pt x="1328951" y="362385"/>
                </a:moveTo>
                <a:cubicBezTo>
                  <a:pt x="1362298" y="362385"/>
                  <a:pt x="1389369" y="389579"/>
                  <a:pt x="1389369" y="422803"/>
                </a:cubicBezTo>
                <a:lnTo>
                  <a:pt x="1389369" y="1095892"/>
                </a:lnTo>
                <a:cubicBezTo>
                  <a:pt x="1473905" y="1117795"/>
                  <a:pt x="1539984" y="1184242"/>
                  <a:pt x="1562010" y="1268532"/>
                </a:cubicBezTo>
                <a:lnTo>
                  <a:pt x="1872591" y="1268532"/>
                </a:lnTo>
                <a:cubicBezTo>
                  <a:pt x="1905937" y="1268532"/>
                  <a:pt x="1933009" y="1295603"/>
                  <a:pt x="1933009" y="1328950"/>
                </a:cubicBezTo>
                <a:cubicBezTo>
                  <a:pt x="1933009" y="1362420"/>
                  <a:pt x="1905937" y="1389368"/>
                  <a:pt x="1872591" y="1389368"/>
                </a:cubicBezTo>
                <a:lnTo>
                  <a:pt x="1562010" y="1389368"/>
                </a:lnTo>
                <a:cubicBezTo>
                  <a:pt x="1535185" y="1493469"/>
                  <a:pt x="1441420" y="1570622"/>
                  <a:pt x="1328951" y="1570622"/>
                </a:cubicBezTo>
                <a:cubicBezTo>
                  <a:pt x="1195564" y="1570622"/>
                  <a:pt x="1087279" y="1462460"/>
                  <a:pt x="1087279" y="1328950"/>
                </a:cubicBezTo>
                <a:cubicBezTo>
                  <a:pt x="1087279" y="1216482"/>
                  <a:pt x="1164555" y="1122840"/>
                  <a:pt x="1268533" y="1095892"/>
                </a:cubicBezTo>
                <a:lnTo>
                  <a:pt x="1268533" y="422803"/>
                </a:lnTo>
                <a:cubicBezTo>
                  <a:pt x="1268533" y="389579"/>
                  <a:pt x="1295604" y="362385"/>
                  <a:pt x="1328951" y="362385"/>
                </a:cubicBezTo>
                <a:close/>
                <a:moveTo>
                  <a:pt x="1328951" y="120836"/>
                </a:moveTo>
                <a:cubicBezTo>
                  <a:pt x="661646" y="120836"/>
                  <a:pt x="120836" y="661645"/>
                  <a:pt x="120836" y="1328950"/>
                </a:cubicBezTo>
                <a:cubicBezTo>
                  <a:pt x="120836" y="1996255"/>
                  <a:pt x="661646" y="2537064"/>
                  <a:pt x="1328951" y="2537064"/>
                </a:cubicBezTo>
                <a:cubicBezTo>
                  <a:pt x="1996257" y="2537064"/>
                  <a:pt x="2537066" y="1996255"/>
                  <a:pt x="2537066" y="1328950"/>
                </a:cubicBezTo>
                <a:cubicBezTo>
                  <a:pt x="2537066" y="661645"/>
                  <a:pt x="1996257" y="120836"/>
                  <a:pt x="1328951" y="120836"/>
                </a:cubicBezTo>
                <a:close/>
                <a:moveTo>
                  <a:pt x="1328951" y="0"/>
                </a:moveTo>
                <a:cubicBezTo>
                  <a:pt x="2062827" y="0"/>
                  <a:pt x="2657902" y="595074"/>
                  <a:pt x="2657902" y="1328950"/>
                </a:cubicBezTo>
                <a:cubicBezTo>
                  <a:pt x="2657902" y="2062949"/>
                  <a:pt x="2062827" y="2657900"/>
                  <a:pt x="1328951" y="2657900"/>
                </a:cubicBezTo>
                <a:cubicBezTo>
                  <a:pt x="595075" y="2657900"/>
                  <a:pt x="0" y="2062949"/>
                  <a:pt x="0" y="1328950"/>
                </a:cubicBezTo>
                <a:cubicBezTo>
                  <a:pt x="0" y="595074"/>
                  <a:pt x="595075" y="0"/>
                  <a:pt x="132895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73620626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40227163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427355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02403417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-1" fmla="*/ 1815121 w 7680637"/>
              <a:gd name="connsiteY0-2" fmla="*/ 575706 h 4910916"/>
              <a:gd name="connsiteX1-3" fmla="*/ 1958741 w 7680637"/>
              <a:gd name="connsiteY1-4" fmla="*/ 578860 h 4910916"/>
              <a:gd name="connsiteX2-5" fmla="*/ 2359375 w 7680637"/>
              <a:gd name="connsiteY2-6" fmla="*/ 688177 h 4910916"/>
              <a:gd name="connsiteX3-7" fmla="*/ 2789536 w 7680637"/>
              <a:gd name="connsiteY3-8" fmla="*/ 948486 h 4910916"/>
              <a:gd name="connsiteX4-9" fmla="*/ 3102571 w 7680637"/>
              <a:gd name="connsiteY4-10" fmla="*/ 1217819 h 4910916"/>
              <a:gd name="connsiteX5-11" fmla="*/ 3332895 w 7680637"/>
              <a:gd name="connsiteY5-12" fmla="*/ 1453908 h 4910916"/>
              <a:gd name="connsiteX6-13" fmla="*/ 3547486 w 7680637"/>
              <a:gd name="connsiteY6-14" fmla="*/ 1699728 h 4910916"/>
              <a:gd name="connsiteX7-15" fmla="*/ 3559541 w 7680637"/>
              <a:gd name="connsiteY7-16" fmla="*/ 1711279 h 4910916"/>
              <a:gd name="connsiteX8-17" fmla="*/ 3594844 w 7680637"/>
              <a:gd name="connsiteY8-18" fmla="*/ 1754304 h 4910916"/>
              <a:gd name="connsiteX9-19" fmla="*/ 3608488 w 7680637"/>
              <a:gd name="connsiteY9-20" fmla="*/ 1774075 h 4910916"/>
              <a:gd name="connsiteX10-21" fmla="*/ 3859378 w 7680637"/>
              <a:gd name="connsiteY10-22" fmla="*/ 2104986 h 4910916"/>
              <a:gd name="connsiteX11-23" fmla="*/ 4127150 w 7680637"/>
              <a:gd name="connsiteY11-24" fmla="*/ 2531885 h 4910916"/>
              <a:gd name="connsiteX12-25" fmla="*/ 4318633 w 7680637"/>
              <a:gd name="connsiteY12-26" fmla="*/ 2969503 h 4910916"/>
              <a:gd name="connsiteX13-27" fmla="*/ 4397027 w 7680637"/>
              <a:gd name="connsiteY13-28" fmla="*/ 3404098 h 4910916"/>
              <a:gd name="connsiteX14-29" fmla="*/ 4225697 w 7680637"/>
              <a:gd name="connsiteY14-30" fmla="*/ 3994367 h 4910916"/>
              <a:gd name="connsiteX15-31" fmla="*/ 4062935 w 7680637"/>
              <a:gd name="connsiteY15-32" fmla="*/ 4183760 h 4910916"/>
              <a:gd name="connsiteX16-33" fmla="*/ 4026361 w 7680637"/>
              <a:gd name="connsiteY16-34" fmla="*/ 4222769 h 4910916"/>
              <a:gd name="connsiteX17-35" fmla="*/ 3960411 w 7680637"/>
              <a:gd name="connsiteY17-36" fmla="*/ 4276882 h 4910916"/>
              <a:gd name="connsiteX18-37" fmla="*/ 3930096 w 7680637"/>
              <a:gd name="connsiteY18-38" fmla="*/ 4294610 h 4910916"/>
              <a:gd name="connsiteX19-39" fmla="*/ 3581683 w 7680637"/>
              <a:gd name="connsiteY19-40" fmla="*/ 4498437 h 4910916"/>
              <a:gd name="connsiteX20-41" fmla="*/ 3065181 w 7680637"/>
              <a:gd name="connsiteY20-42" fmla="*/ 4687197 h 4910916"/>
              <a:gd name="connsiteX21-43" fmla="*/ 2281419 w 7680637"/>
              <a:gd name="connsiteY21-44" fmla="*/ 4850951 h 4910916"/>
              <a:gd name="connsiteX22-45" fmla="*/ 1509106 w 7680637"/>
              <a:gd name="connsiteY22-46" fmla="*/ 4910820 h 4910916"/>
              <a:gd name="connsiteX23-47" fmla="*/ 987175 w 7680637"/>
              <a:gd name="connsiteY23-48" fmla="*/ 4861062 h 4910916"/>
              <a:gd name="connsiteX24-49" fmla="*/ 589146 w 7680637"/>
              <a:gd name="connsiteY24-50" fmla="*/ 4727900 h 4910916"/>
              <a:gd name="connsiteX25-51" fmla="*/ 309879 w 7680637"/>
              <a:gd name="connsiteY25-52" fmla="*/ 4528000 h 4910916"/>
              <a:gd name="connsiteX26-53" fmla="*/ 268865 w 7680637"/>
              <a:gd name="connsiteY26-54" fmla="*/ 4488072 h 4910916"/>
              <a:gd name="connsiteX27-55" fmla="*/ 226554 w 7680637"/>
              <a:gd name="connsiteY27-56" fmla="*/ 4436505 h 4910916"/>
              <a:gd name="connsiteX28-57" fmla="*/ 218482 w 7680637"/>
              <a:gd name="connsiteY28-58" fmla="*/ 4421951 h 4910916"/>
              <a:gd name="connsiteX29-59" fmla="*/ 164739 w 7680637"/>
              <a:gd name="connsiteY29-60" fmla="*/ 4339798 h 4910916"/>
              <a:gd name="connsiteX30-61" fmla="*/ 30218 w 7680637"/>
              <a:gd name="connsiteY30-62" fmla="*/ 3978516 h 4910916"/>
              <a:gd name="connsiteX31-63" fmla="*/ 6563 w 7680637"/>
              <a:gd name="connsiteY31-64" fmla="*/ 3481803 h 4910916"/>
              <a:gd name="connsiteX32-65" fmla="*/ 94549 w 7680637"/>
              <a:gd name="connsiteY32-66" fmla="*/ 2948010 h 4910916"/>
              <a:gd name="connsiteX33-67" fmla="*/ 517592 w 7680637"/>
              <a:gd name="connsiteY33-68" fmla="*/ 1774309 h 4910916"/>
              <a:gd name="connsiteX34-69" fmla="*/ 854449 w 7680637"/>
              <a:gd name="connsiteY34-70" fmla="*/ 1197238 h 4910916"/>
              <a:gd name="connsiteX35-71" fmla="*/ 1142073 w 7680637"/>
              <a:gd name="connsiteY35-72" fmla="*/ 876277 h 4910916"/>
              <a:gd name="connsiteX36-73" fmla="*/ 1156923 w 7680637"/>
              <a:gd name="connsiteY36-74" fmla="*/ 860124 h 4910916"/>
              <a:gd name="connsiteX37-75" fmla="*/ 1219944 w 7680637"/>
              <a:gd name="connsiteY37-76" fmla="*/ 808414 h 4910916"/>
              <a:gd name="connsiteX38-77" fmla="*/ 1243132 w 7680637"/>
              <a:gd name="connsiteY38-78" fmla="*/ 793623 h 4910916"/>
              <a:gd name="connsiteX39-79" fmla="*/ 1408343 w 7680637"/>
              <a:gd name="connsiteY39-80" fmla="*/ 687974 h 4910916"/>
              <a:gd name="connsiteX40-81" fmla="*/ 1815121 w 7680637"/>
              <a:gd name="connsiteY40-82" fmla="*/ 575706 h 4910916"/>
              <a:gd name="connsiteX41-83" fmla="*/ 5284387 w 7680637"/>
              <a:gd name="connsiteY41-84" fmla="*/ 2396248 h 4910916"/>
              <a:gd name="connsiteX42-85" fmla="*/ 7680637 w 7680637"/>
              <a:gd name="connsiteY42-86" fmla="*/ 0 h 4910916"/>
              <a:gd name="connsiteX43-87" fmla="*/ 7680637 w 7680637"/>
              <a:gd name="connsiteY43-88" fmla="*/ 2396248 h 4910916"/>
              <a:gd name="connsiteX44-89" fmla="*/ 5284387 w 7680637"/>
              <a:gd name="connsiteY44-90" fmla="*/ 2396248 h 4910916"/>
              <a:gd name="connsiteX0-91" fmla="*/ 1815121 w 7680637"/>
              <a:gd name="connsiteY0-92" fmla="*/ 1241 h 4336451"/>
              <a:gd name="connsiteX1-93" fmla="*/ 1958741 w 7680637"/>
              <a:gd name="connsiteY1-94" fmla="*/ 4395 h 4336451"/>
              <a:gd name="connsiteX2-95" fmla="*/ 2359375 w 7680637"/>
              <a:gd name="connsiteY2-96" fmla="*/ 113712 h 4336451"/>
              <a:gd name="connsiteX3-97" fmla="*/ 2789536 w 7680637"/>
              <a:gd name="connsiteY3-98" fmla="*/ 374021 h 4336451"/>
              <a:gd name="connsiteX4-99" fmla="*/ 3102571 w 7680637"/>
              <a:gd name="connsiteY4-100" fmla="*/ 643354 h 4336451"/>
              <a:gd name="connsiteX5-101" fmla="*/ 3332895 w 7680637"/>
              <a:gd name="connsiteY5-102" fmla="*/ 879443 h 4336451"/>
              <a:gd name="connsiteX6-103" fmla="*/ 3547486 w 7680637"/>
              <a:gd name="connsiteY6-104" fmla="*/ 1125263 h 4336451"/>
              <a:gd name="connsiteX7-105" fmla="*/ 3559541 w 7680637"/>
              <a:gd name="connsiteY7-106" fmla="*/ 1136814 h 4336451"/>
              <a:gd name="connsiteX8-107" fmla="*/ 3594844 w 7680637"/>
              <a:gd name="connsiteY8-108" fmla="*/ 1179839 h 4336451"/>
              <a:gd name="connsiteX9-109" fmla="*/ 3608488 w 7680637"/>
              <a:gd name="connsiteY9-110" fmla="*/ 1199610 h 4336451"/>
              <a:gd name="connsiteX10-111" fmla="*/ 3859378 w 7680637"/>
              <a:gd name="connsiteY10-112" fmla="*/ 1530521 h 4336451"/>
              <a:gd name="connsiteX11-113" fmla="*/ 4127150 w 7680637"/>
              <a:gd name="connsiteY11-114" fmla="*/ 1957420 h 4336451"/>
              <a:gd name="connsiteX12-115" fmla="*/ 4318633 w 7680637"/>
              <a:gd name="connsiteY12-116" fmla="*/ 2395038 h 4336451"/>
              <a:gd name="connsiteX13-117" fmla="*/ 4397027 w 7680637"/>
              <a:gd name="connsiteY13-118" fmla="*/ 2829633 h 4336451"/>
              <a:gd name="connsiteX14-119" fmla="*/ 4225697 w 7680637"/>
              <a:gd name="connsiteY14-120" fmla="*/ 3419902 h 4336451"/>
              <a:gd name="connsiteX15-121" fmla="*/ 4062935 w 7680637"/>
              <a:gd name="connsiteY15-122" fmla="*/ 3609295 h 4336451"/>
              <a:gd name="connsiteX16-123" fmla="*/ 4026361 w 7680637"/>
              <a:gd name="connsiteY16-124" fmla="*/ 3648304 h 4336451"/>
              <a:gd name="connsiteX17-125" fmla="*/ 3960411 w 7680637"/>
              <a:gd name="connsiteY17-126" fmla="*/ 3702417 h 4336451"/>
              <a:gd name="connsiteX18-127" fmla="*/ 3930096 w 7680637"/>
              <a:gd name="connsiteY18-128" fmla="*/ 3720145 h 4336451"/>
              <a:gd name="connsiteX19-129" fmla="*/ 3581683 w 7680637"/>
              <a:gd name="connsiteY19-130" fmla="*/ 3923972 h 4336451"/>
              <a:gd name="connsiteX20-131" fmla="*/ 3065181 w 7680637"/>
              <a:gd name="connsiteY20-132" fmla="*/ 4112732 h 4336451"/>
              <a:gd name="connsiteX21-133" fmla="*/ 2281419 w 7680637"/>
              <a:gd name="connsiteY21-134" fmla="*/ 4276486 h 4336451"/>
              <a:gd name="connsiteX22-135" fmla="*/ 1509106 w 7680637"/>
              <a:gd name="connsiteY22-136" fmla="*/ 4336355 h 4336451"/>
              <a:gd name="connsiteX23-137" fmla="*/ 987175 w 7680637"/>
              <a:gd name="connsiteY23-138" fmla="*/ 4286597 h 4336451"/>
              <a:gd name="connsiteX24-139" fmla="*/ 589146 w 7680637"/>
              <a:gd name="connsiteY24-140" fmla="*/ 4153435 h 4336451"/>
              <a:gd name="connsiteX25-141" fmla="*/ 309879 w 7680637"/>
              <a:gd name="connsiteY25-142" fmla="*/ 3953535 h 4336451"/>
              <a:gd name="connsiteX26-143" fmla="*/ 268865 w 7680637"/>
              <a:gd name="connsiteY26-144" fmla="*/ 3913607 h 4336451"/>
              <a:gd name="connsiteX27-145" fmla="*/ 226554 w 7680637"/>
              <a:gd name="connsiteY27-146" fmla="*/ 3862040 h 4336451"/>
              <a:gd name="connsiteX28-147" fmla="*/ 218482 w 7680637"/>
              <a:gd name="connsiteY28-148" fmla="*/ 3847486 h 4336451"/>
              <a:gd name="connsiteX29-149" fmla="*/ 164739 w 7680637"/>
              <a:gd name="connsiteY29-150" fmla="*/ 3765333 h 4336451"/>
              <a:gd name="connsiteX30-151" fmla="*/ 30218 w 7680637"/>
              <a:gd name="connsiteY30-152" fmla="*/ 3404051 h 4336451"/>
              <a:gd name="connsiteX31-153" fmla="*/ 6563 w 7680637"/>
              <a:gd name="connsiteY31-154" fmla="*/ 2907338 h 4336451"/>
              <a:gd name="connsiteX32-155" fmla="*/ 94549 w 7680637"/>
              <a:gd name="connsiteY32-156" fmla="*/ 2373545 h 4336451"/>
              <a:gd name="connsiteX33-157" fmla="*/ 517592 w 7680637"/>
              <a:gd name="connsiteY33-158" fmla="*/ 1199844 h 4336451"/>
              <a:gd name="connsiteX34-159" fmla="*/ 854449 w 7680637"/>
              <a:gd name="connsiteY34-160" fmla="*/ 622773 h 4336451"/>
              <a:gd name="connsiteX35-161" fmla="*/ 1142073 w 7680637"/>
              <a:gd name="connsiteY35-162" fmla="*/ 301812 h 4336451"/>
              <a:gd name="connsiteX36-163" fmla="*/ 1156923 w 7680637"/>
              <a:gd name="connsiteY36-164" fmla="*/ 285659 h 4336451"/>
              <a:gd name="connsiteX37-165" fmla="*/ 1219944 w 7680637"/>
              <a:gd name="connsiteY37-166" fmla="*/ 233949 h 4336451"/>
              <a:gd name="connsiteX38-167" fmla="*/ 1243132 w 7680637"/>
              <a:gd name="connsiteY38-168" fmla="*/ 219158 h 4336451"/>
              <a:gd name="connsiteX39-169" fmla="*/ 1408343 w 7680637"/>
              <a:gd name="connsiteY39-170" fmla="*/ 113509 h 4336451"/>
              <a:gd name="connsiteX40-171" fmla="*/ 1815121 w 7680637"/>
              <a:gd name="connsiteY40-172" fmla="*/ 1241 h 4336451"/>
              <a:gd name="connsiteX41-173" fmla="*/ 5284387 w 7680637"/>
              <a:gd name="connsiteY41-174" fmla="*/ 1821783 h 4336451"/>
              <a:gd name="connsiteX42-175" fmla="*/ 7680637 w 7680637"/>
              <a:gd name="connsiteY42-176" fmla="*/ 1821783 h 4336451"/>
              <a:gd name="connsiteX43-177" fmla="*/ 5284387 w 7680637"/>
              <a:gd name="connsiteY43-178" fmla="*/ 1821783 h 4336451"/>
              <a:gd name="connsiteX0-179" fmla="*/ 1815121 w 4397254"/>
              <a:gd name="connsiteY0-180" fmla="*/ 1241 h 4336451"/>
              <a:gd name="connsiteX1-181" fmla="*/ 1958741 w 4397254"/>
              <a:gd name="connsiteY1-182" fmla="*/ 4395 h 4336451"/>
              <a:gd name="connsiteX2-183" fmla="*/ 2359375 w 4397254"/>
              <a:gd name="connsiteY2-184" fmla="*/ 113712 h 4336451"/>
              <a:gd name="connsiteX3-185" fmla="*/ 2789536 w 4397254"/>
              <a:gd name="connsiteY3-186" fmla="*/ 374021 h 4336451"/>
              <a:gd name="connsiteX4-187" fmla="*/ 3102571 w 4397254"/>
              <a:gd name="connsiteY4-188" fmla="*/ 643354 h 4336451"/>
              <a:gd name="connsiteX5-189" fmla="*/ 3332895 w 4397254"/>
              <a:gd name="connsiteY5-190" fmla="*/ 879443 h 4336451"/>
              <a:gd name="connsiteX6-191" fmla="*/ 3547486 w 4397254"/>
              <a:gd name="connsiteY6-192" fmla="*/ 1125263 h 4336451"/>
              <a:gd name="connsiteX7-193" fmla="*/ 3559541 w 4397254"/>
              <a:gd name="connsiteY7-194" fmla="*/ 1136814 h 4336451"/>
              <a:gd name="connsiteX8-195" fmla="*/ 3594844 w 4397254"/>
              <a:gd name="connsiteY8-196" fmla="*/ 1179839 h 4336451"/>
              <a:gd name="connsiteX9-197" fmla="*/ 3608488 w 4397254"/>
              <a:gd name="connsiteY9-198" fmla="*/ 1199610 h 4336451"/>
              <a:gd name="connsiteX10-199" fmla="*/ 3859378 w 4397254"/>
              <a:gd name="connsiteY10-200" fmla="*/ 1530521 h 4336451"/>
              <a:gd name="connsiteX11-201" fmla="*/ 4127150 w 4397254"/>
              <a:gd name="connsiteY11-202" fmla="*/ 1957420 h 4336451"/>
              <a:gd name="connsiteX12-203" fmla="*/ 4318633 w 4397254"/>
              <a:gd name="connsiteY12-204" fmla="*/ 2395038 h 4336451"/>
              <a:gd name="connsiteX13-205" fmla="*/ 4397027 w 4397254"/>
              <a:gd name="connsiteY13-206" fmla="*/ 2829633 h 4336451"/>
              <a:gd name="connsiteX14-207" fmla="*/ 4225697 w 4397254"/>
              <a:gd name="connsiteY14-208" fmla="*/ 3419902 h 4336451"/>
              <a:gd name="connsiteX15-209" fmla="*/ 4062935 w 4397254"/>
              <a:gd name="connsiteY15-210" fmla="*/ 3609295 h 4336451"/>
              <a:gd name="connsiteX16-211" fmla="*/ 4026361 w 4397254"/>
              <a:gd name="connsiteY16-212" fmla="*/ 3648304 h 4336451"/>
              <a:gd name="connsiteX17-213" fmla="*/ 3960411 w 4397254"/>
              <a:gd name="connsiteY17-214" fmla="*/ 3702417 h 4336451"/>
              <a:gd name="connsiteX18-215" fmla="*/ 3930096 w 4397254"/>
              <a:gd name="connsiteY18-216" fmla="*/ 3720145 h 4336451"/>
              <a:gd name="connsiteX19-217" fmla="*/ 3581683 w 4397254"/>
              <a:gd name="connsiteY19-218" fmla="*/ 3923972 h 4336451"/>
              <a:gd name="connsiteX20-219" fmla="*/ 3065181 w 4397254"/>
              <a:gd name="connsiteY20-220" fmla="*/ 4112732 h 4336451"/>
              <a:gd name="connsiteX21-221" fmla="*/ 2281419 w 4397254"/>
              <a:gd name="connsiteY21-222" fmla="*/ 4276486 h 4336451"/>
              <a:gd name="connsiteX22-223" fmla="*/ 1509106 w 4397254"/>
              <a:gd name="connsiteY22-224" fmla="*/ 4336355 h 4336451"/>
              <a:gd name="connsiteX23-225" fmla="*/ 987175 w 4397254"/>
              <a:gd name="connsiteY23-226" fmla="*/ 4286597 h 4336451"/>
              <a:gd name="connsiteX24-227" fmla="*/ 589146 w 4397254"/>
              <a:gd name="connsiteY24-228" fmla="*/ 4153435 h 4336451"/>
              <a:gd name="connsiteX25-229" fmla="*/ 309879 w 4397254"/>
              <a:gd name="connsiteY25-230" fmla="*/ 3953535 h 4336451"/>
              <a:gd name="connsiteX26-231" fmla="*/ 268865 w 4397254"/>
              <a:gd name="connsiteY26-232" fmla="*/ 3913607 h 4336451"/>
              <a:gd name="connsiteX27-233" fmla="*/ 226554 w 4397254"/>
              <a:gd name="connsiteY27-234" fmla="*/ 3862040 h 4336451"/>
              <a:gd name="connsiteX28-235" fmla="*/ 218482 w 4397254"/>
              <a:gd name="connsiteY28-236" fmla="*/ 3847486 h 4336451"/>
              <a:gd name="connsiteX29-237" fmla="*/ 164739 w 4397254"/>
              <a:gd name="connsiteY29-238" fmla="*/ 3765333 h 4336451"/>
              <a:gd name="connsiteX30-239" fmla="*/ 30218 w 4397254"/>
              <a:gd name="connsiteY30-240" fmla="*/ 3404051 h 4336451"/>
              <a:gd name="connsiteX31-241" fmla="*/ 6563 w 4397254"/>
              <a:gd name="connsiteY31-242" fmla="*/ 2907338 h 4336451"/>
              <a:gd name="connsiteX32-243" fmla="*/ 94549 w 4397254"/>
              <a:gd name="connsiteY32-244" fmla="*/ 2373545 h 4336451"/>
              <a:gd name="connsiteX33-245" fmla="*/ 517592 w 4397254"/>
              <a:gd name="connsiteY33-246" fmla="*/ 1199844 h 4336451"/>
              <a:gd name="connsiteX34-247" fmla="*/ 854449 w 4397254"/>
              <a:gd name="connsiteY34-248" fmla="*/ 622773 h 4336451"/>
              <a:gd name="connsiteX35-249" fmla="*/ 1142073 w 4397254"/>
              <a:gd name="connsiteY35-250" fmla="*/ 301812 h 4336451"/>
              <a:gd name="connsiteX36-251" fmla="*/ 1156923 w 4397254"/>
              <a:gd name="connsiteY36-252" fmla="*/ 285659 h 4336451"/>
              <a:gd name="connsiteX37-253" fmla="*/ 1219944 w 4397254"/>
              <a:gd name="connsiteY37-254" fmla="*/ 233949 h 4336451"/>
              <a:gd name="connsiteX38-255" fmla="*/ 1243132 w 4397254"/>
              <a:gd name="connsiteY38-256" fmla="*/ 219158 h 4336451"/>
              <a:gd name="connsiteX39-257" fmla="*/ 1408343 w 4397254"/>
              <a:gd name="connsiteY39-258" fmla="*/ 113509 h 4336451"/>
              <a:gd name="connsiteX40-259" fmla="*/ 1815121 w 4397254"/>
              <a:gd name="connsiteY40-260" fmla="*/ 1241 h 43364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13952011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94507502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263368911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790700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790700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06989356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3053458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26570427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81343048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3154535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928180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74069955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55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30750278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-1166474" y="-880532"/>
            <a:ext cx="14709214" cy="871757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419600" y="1614703"/>
            <a:ext cx="3352800" cy="362859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72688127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889157" y="2122885"/>
            <a:ext cx="2413686" cy="261223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73733901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2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015280238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150471" y="3677974"/>
            <a:ext cx="1664796" cy="166479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29533" y="2062480"/>
            <a:ext cx="2733042" cy="273304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819563" y="1546995"/>
            <a:ext cx="1531486" cy="153148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50253" y="2679727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082385" y="2062480"/>
            <a:ext cx="1120114" cy="1120113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82385" y="602811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26801" y="4953054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206002" y="3263819"/>
            <a:ext cx="1557048" cy="155704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27753" y="898626"/>
            <a:ext cx="1313316" cy="131331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1445234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897929" y="685910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95501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321378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718285356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666997" y="-1397285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492336" y="4643919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166969" y="4330199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228614" y="659614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45402018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603394856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00510807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7049" y="1415144"/>
            <a:ext cx="2657902" cy="2657900"/>
          </a:xfrm>
          <a:custGeom>
            <a:avLst/>
            <a:gdLst>
              <a:gd name="connsiteX0" fmla="*/ 1328951 w 2657902"/>
              <a:gd name="connsiteY0" fmla="*/ 2174679 h 2657900"/>
              <a:gd name="connsiteX1" fmla="*/ 1389369 w 2657902"/>
              <a:gd name="connsiteY1" fmla="*/ 2235097 h 2657900"/>
              <a:gd name="connsiteX2" fmla="*/ 1328951 w 2657902"/>
              <a:gd name="connsiteY2" fmla="*/ 2295515 h 2657900"/>
              <a:gd name="connsiteX3" fmla="*/ 1268533 w 2657902"/>
              <a:gd name="connsiteY3" fmla="*/ 2235097 h 2657900"/>
              <a:gd name="connsiteX4" fmla="*/ 1328951 w 2657902"/>
              <a:gd name="connsiteY4" fmla="*/ 2174679 h 2657900"/>
              <a:gd name="connsiteX5" fmla="*/ 1774553 w 2657902"/>
              <a:gd name="connsiteY5" fmla="*/ 2053735 h 2657900"/>
              <a:gd name="connsiteX6" fmla="*/ 1834322 w 2657902"/>
              <a:gd name="connsiteY6" fmla="*/ 2083498 h 2657900"/>
              <a:gd name="connsiteX7" fmla="*/ 1812173 w 2657902"/>
              <a:gd name="connsiteY7" fmla="*/ 2165943 h 2657900"/>
              <a:gd name="connsiteX8" fmla="*/ 1729728 w 2657902"/>
              <a:gd name="connsiteY8" fmla="*/ 2143793 h 2657900"/>
              <a:gd name="connsiteX9" fmla="*/ 1751754 w 2657902"/>
              <a:gd name="connsiteY9" fmla="*/ 2061349 h 2657900"/>
              <a:gd name="connsiteX10" fmla="*/ 1774553 w 2657902"/>
              <a:gd name="connsiteY10" fmla="*/ 2053735 h 2657900"/>
              <a:gd name="connsiteX11" fmla="*/ 883401 w 2657902"/>
              <a:gd name="connsiteY11" fmla="*/ 2053735 h 2657900"/>
              <a:gd name="connsiteX12" fmla="*/ 906148 w 2657902"/>
              <a:gd name="connsiteY12" fmla="*/ 2061349 h 2657900"/>
              <a:gd name="connsiteX13" fmla="*/ 928174 w 2657902"/>
              <a:gd name="connsiteY13" fmla="*/ 2143793 h 2657900"/>
              <a:gd name="connsiteX14" fmla="*/ 845730 w 2657902"/>
              <a:gd name="connsiteY14" fmla="*/ 2165943 h 2657900"/>
              <a:gd name="connsiteX15" fmla="*/ 823581 w 2657902"/>
              <a:gd name="connsiteY15" fmla="*/ 2083498 h 2657900"/>
              <a:gd name="connsiteX16" fmla="*/ 883401 w 2657902"/>
              <a:gd name="connsiteY16" fmla="*/ 2053735 h 2657900"/>
              <a:gd name="connsiteX17" fmla="*/ 2121102 w 2657902"/>
              <a:gd name="connsiteY17" fmla="*/ 1722042 h 2657900"/>
              <a:gd name="connsiteX18" fmla="*/ 2143795 w 2657902"/>
              <a:gd name="connsiteY18" fmla="*/ 1729727 h 2657900"/>
              <a:gd name="connsiteX19" fmla="*/ 2165944 w 2657902"/>
              <a:gd name="connsiteY19" fmla="*/ 1812171 h 2657900"/>
              <a:gd name="connsiteX20" fmla="*/ 2083500 w 2657902"/>
              <a:gd name="connsiteY20" fmla="*/ 1834320 h 2657900"/>
              <a:gd name="connsiteX21" fmla="*/ 2061351 w 2657902"/>
              <a:gd name="connsiteY21" fmla="*/ 1751753 h 2657900"/>
              <a:gd name="connsiteX22" fmla="*/ 2121102 w 2657902"/>
              <a:gd name="connsiteY22" fmla="*/ 1722042 h 2657900"/>
              <a:gd name="connsiteX23" fmla="*/ 536801 w 2657902"/>
              <a:gd name="connsiteY23" fmla="*/ 1722042 h 2657900"/>
              <a:gd name="connsiteX24" fmla="*/ 596552 w 2657902"/>
              <a:gd name="connsiteY24" fmla="*/ 1751753 h 2657900"/>
              <a:gd name="connsiteX25" fmla="*/ 574402 w 2657902"/>
              <a:gd name="connsiteY25" fmla="*/ 1834320 h 2657900"/>
              <a:gd name="connsiteX26" fmla="*/ 491958 w 2657902"/>
              <a:gd name="connsiteY26" fmla="*/ 1812171 h 2657900"/>
              <a:gd name="connsiteX27" fmla="*/ 514107 w 2657902"/>
              <a:gd name="connsiteY27" fmla="*/ 1729727 h 2657900"/>
              <a:gd name="connsiteX28" fmla="*/ 536801 w 2657902"/>
              <a:gd name="connsiteY28" fmla="*/ 1722042 h 2657900"/>
              <a:gd name="connsiteX29" fmla="*/ 2235099 w 2657902"/>
              <a:gd name="connsiteY29" fmla="*/ 1268532 h 2657900"/>
              <a:gd name="connsiteX30" fmla="*/ 2295517 w 2657902"/>
              <a:gd name="connsiteY30" fmla="*/ 1328950 h 2657900"/>
              <a:gd name="connsiteX31" fmla="*/ 2235099 w 2657902"/>
              <a:gd name="connsiteY31" fmla="*/ 1389368 h 2657900"/>
              <a:gd name="connsiteX32" fmla="*/ 2174681 w 2657902"/>
              <a:gd name="connsiteY32" fmla="*/ 1328950 h 2657900"/>
              <a:gd name="connsiteX33" fmla="*/ 2235099 w 2657902"/>
              <a:gd name="connsiteY33" fmla="*/ 1268532 h 2657900"/>
              <a:gd name="connsiteX34" fmla="*/ 422804 w 2657902"/>
              <a:gd name="connsiteY34" fmla="*/ 1268532 h 2657900"/>
              <a:gd name="connsiteX35" fmla="*/ 483222 w 2657902"/>
              <a:gd name="connsiteY35" fmla="*/ 1328950 h 2657900"/>
              <a:gd name="connsiteX36" fmla="*/ 422804 w 2657902"/>
              <a:gd name="connsiteY36" fmla="*/ 1389368 h 2657900"/>
              <a:gd name="connsiteX37" fmla="*/ 362385 w 2657902"/>
              <a:gd name="connsiteY37" fmla="*/ 1328950 h 2657900"/>
              <a:gd name="connsiteX38" fmla="*/ 422804 w 2657902"/>
              <a:gd name="connsiteY38" fmla="*/ 1268532 h 2657900"/>
              <a:gd name="connsiteX39" fmla="*/ 1328951 w 2657902"/>
              <a:gd name="connsiteY39" fmla="*/ 1208114 h 2657900"/>
              <a:gd name="connsiteX40" fmla="*/ 1208115 w 2657902"/>
              <a:gd name="connsiteY40" fmla="*/ 1328950 h 2657900"/>
              <a:gd name="connsiteX41" fmla="*/ 1328951 w 2657902"/>
              <a:gd name="connsiteY41" fmla="*/ 1449786 h 2657900"/>
              <a:gd name="connsiteX42" fmla="*/ 1449787 w 2657902"/>
              <a:gd name="connsiteY42" fmla="*/ 1328950 h 2657900"/>
              <a:gd name="connsiteX43" fmla="*/ 1328951 w 2657902"/>
              <a:gd name="connsiteY43" fmla="*/ 1208114 h 2657900"/>
              <a:gd name="connsiteX44" fmla="*/ 2106194 w 2657902"/>
              <a:gd name="connsiteY44" fmla="*/ 815914 h 2657900"/>
              <a:gd name="connsiteX45" fmla="*/ 2165944 w 2657902"/>
              <a:gd name="connsiteY45" fmla="*/ 845729 h 2657900"/>
              <a:gd name="connsiteX46" fmla="*/ 2143795 w 2657902"/>
              <a:gd name="connsiteY46" fmla="*/ 928173 h 2657900"/>
              <a:gd name="connsiteX47" fmla="*/ 2061351 w 2657902"/>
              <a:gd name="connsiteY47" fmla="*/ 906147 h 2657900"/>
              <a:gd name="connsiteX48" fmla="*/ 2083500 w 2657902"/>
              <a:gd name="connsiteY48" fmla="*/ 823580 h 2657900"/>
              <a:gd name="connsiteX49" fmla="*/ 2106194 w 2657902"/>
              <a:gd name="connsiteY49" fmla="*/ 815914 h 2657900"/>
              <a:gd name="connsiteX50" fmla="*/ 551657 w 2657902"/>
              <a:gd name="connsiteY50" fmla="*/ 815914 h 2657900"/>
              <a:gd name="connsiteX51" fmla="*/ 574402 w 2657902"/>
              <a:gd name="connsiteY51" fmla="*/ 823580 h 2657900"/>
              <a:gd name="connsiteX52" fmla="*/ 596552 w 2657902"/>
              <a:gd name="connsiteY52" fmla="*/ 906147 h 2657900"/>
              <a:gd name="connsiteX53" fmla="*/ 514107 w 2657902"/>
              <a:gd name="connsiteY53" fmla="*/ 928173 h 2657900"/>
              <a:gd name="connsiteX54" fmla="*/ 491958 w 2657902"/>
              <a:gd name="connsiteY54" fmla="*/ 845729 h 2657900"/>
              <a:gd name="connsiteX55" fmla="*/ 551657 w 2657902"/>
              <a:gd name="connsiteY55" fmla="*/ 815914 h 2657900"/>
              <a:gd name="connsiteX56" fmla="*/ 1789479 w 2657902"/>
              <a:gd name="connsiteY56" fmla="*/ 484344 h 2657900"/>
              <a:gd name="connsiteX57" fmla="*/ 1812173 w 2657902"/>
              <a:gd name="connsiteY57" fmla="*/ 491958 h 2657900"/>
              <a:gd name="connsiteX58" fmla="*/ 1834322 w 2657902"/>
              <a:gd name="connsiteY58" fmla="*/ 574525 h 2657900"/>
              <a:gd name="connsiteX59" fmla="*/ 1751754 w 2657902"/>
              <a:gd name="connsiteY59" fmla="*/ 596551 h 2657900"/>
              <a:gd name="connsiteX60" fmla="*/ 1729728 w 2657902"/>
              <a:gd name="connsiteY60" fmla="*/ 514107 h 2657900"/>
              <a:gd name="connsiteX61" fmla="*/ 1789479 w 2657902"/>
              <a:gd name="connsiteY61" fmla="*/ 484344 h 2657900"/>
              <a:gd name="connsiteX62" fmla="*/ 868475 w 2657902"/>
              <a:gd name="connsiteY62" fmla="*/ 484344 h 2657900"/>
              <a:gd name="connsiteX63" fmla="*/ 928174 w 2657902"/>
              <a:gd name="connsiteY63" fmla="*/ 514107 h 2657900"/>
              <a:gd name="connsiteX64" fmla="*/ 906148 w 2657902"/>
              <a:gd name="connsiteY64" fmla="*/ 596551 h 2657900"/>
              <a:gd name="connsiteX65" fmla="*/ 823581 w 2657902"/>
              <a:gd name="connsiteY65" fmla="*/ 574525 h 2657900"/>
              <a:gd name="connsiteX66" fmla="*/ 845730 w 2657902"/>
              <a:gd name="connsiteY66" fmla="*/ 491958 h 2657900"/>
              <a:gd name="connsiteX67" fmla="*/ 868475 w 2657902"/>
              <a:gd name="connsiteY67" fmla="*/ 484344 h 2657900"/>
              <a:gd name="connsiteX68" fmla="*/ 1328951 w 2657902"/>
              <a:gd name="connsiteY68" fmla="*/ 362385 h 2657900"/>
              <a:gd name="connsiteX69" fmla="*/ 1389369 w 2657902"/>
              <a:gd name="connsiteY69" fmla="*/ 422803 h 2657900"/>
              <a:gd name="connsiteX70" fmla="*/ 1389369 w 2657902"/>
              <a:gd name="connsiteY70" fmla="*/ 1095892 h 2657900"/>
              <a:gd name="connsiteX71" fmla="*/ 1562010 w 2657902"/>
              <a:gd name="connsiteY71" fmla="*/ 1268532 h 2657900"/>
              <a:gd name="connsiteX72" fmla="*/ 1872591 w 2657902"/>
              <a:gd name="connsiteY72" fmla="*/ 1268532 h 2657900"/>
              <a:gd name="connsiteX73" fmla="*/ 1933009 w 2657902"/>
              <a:gd name="connsiteY73" fmla="*/ 1328950 h 2657900"/>
              <a:gd name="connsiteX74" fmla="*/ 1872591 w 2657902"/>
              <a:gd name="connsiteY74" fmla="*/ 1389368 h 2657900"/>
              <a:gd name="connsiteX75" fmla="*/ 1562010 w 2657902"/>
              <a:gd name="connsiteY75" fmla="*/ 1389368 h 2657900"/>
              <a:gd name="connsiteX76" fmla="*/ 1328951 w 2657902"/>
              <a:gd name="connsiteY76" fmla="*/ 1570622 h 2657900"/>
              <a:gd name="connsiteX77" fmla="*/ 1087279 w 2657902"/>
              <a:gd name="connsiteY77" fmla="*/ 1328950 h 2657900"/>
              <a:gd name="connsiteX78" fmla="*/ 1268533 w 2657902"/>
              <a:gd name="connsiteY78" fmla="*/ 1095892 h 2657900"/>
              <a:gd name="connsiteX79" fmla="*/ 1268533 w 2657902"/>
              <a:gd name="connsiteY79" fmla="*/ 422803 h 2657900"/>
              <a:gd name="connsiteX80" fmla="*/ 1328951 w 2657902"/>
              <a:gd name="connsiteY80" fmla="*/ 362385 h 2657900"/>
              <a:gd name="connsiteX81" fmla="*/ 1328951 w 2657902"/>
              <a:gd name="connsiteY81" fmla="*/ 120836 h 2657900"/>
              <a:gd name="connsiteX82" fmla="*/ 120836 w 2657902"/>
              <a:gd name="connsiteY82" fmla="*/ 1328950 h 2657900"/>
              <a:gd name="connsiteX83" fmla="*/ 1328951 w 2657902"/>
              <a:gd name="connsiteY83" fmla="*/ 2537064 h 2657900"/>
              <a:gd name="connsiteX84" fmla="*/ 2537066 w 2657902"/>
              <a:gd name="connsiteY84" fmla="*/ 1328950 h 2657900"/>
              <a:gd name="connsiteX85" fmla="*/ 1328951 w 2657902"/>
              <a:gd name="connsiteY85" fmla="*/ 120836 h 2657900"/>
              <a:gd name="connsiteX86" fmla="*/ 1328951 w 2657902"/>
              <a:gd name="connsiteY86" fmla="*/ 0 h 2657900"/>
              <a:gd name="connsiteX87" fmla="*/ 2657902 w 2657902"/>
              <a:gd name="connsiteY87" fmla="*/ 1328950 h 2657900"/>
              <a:gd name="connsiteX88" fmla="*/ 1328951 w 2657902"/>
              <a:gd name="connsiteY88" fmla="*/ 2657900 h 2657900"/>
              <a:gd name="connsiteX89" fmla="*/ 0 w 2657902"/>
              <a:gd name="connsiteY89" fmla="*/ 1328950 h 2657900"/>
              <a:gd name="connsiteX90" fmla="*/ 1328951 w 2657902"/>
              <a:gd name="connsiteY90" fmla="*/ 0 h 26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57902" h="2657900">
                <a:moveTo>
                  <a:pt x="1328951" y="2174679"/>
                </a:moveTo>
                <a:cubicBezTo>
                  <a:pt x="1362298" y="2174679"/>
                  <a:pt x="1389369" y="2201750"/>
                  <a:pt x="1389369" y="2235097"/>
                </a:cubicBezTo>
                <a:cubicBezTo>
                  <a:pt x="1389369" y="2268444"/>
                  <a:pt x="1362298" y="2295515"/>
                  <a:pt x="1328951" y="2295515"/>
                </a:cubicBezTo>
                <a:cubicBezTo>
                  <a:pt x="1295604" y="2295515"/>
                  <a:pt x="1268533" y="2268444"/>
                  <a:pt x="1268533" y="2235097"/>
                </a:cubicBezTo>
                <a:cubicBezTo>
                  <a:pt x="1268533" y="2201750"/>
                  <a:pt x="1295604" y="2174679"/>
                  <a:pt x="1328951" y="2174679"/>
                </a:cubicBezTo>
                <a:close/>
                <a:moveTo>
                  <a:pt x="1774553" y="2053735"/>
                </a:moveTo>
                <a:cubicBezTo>
                  <a:pt x="1797937" y="2050851"/>
                  <a:pt x="1821770" y="2061811"/>
                  <a:pt x="1834322" y="2083498"/>
                </a:cubicBezTo>
                <a:cubicBezTo>
                  <a:pt x="1850934" y="2112415"/>
                  <a:pt x="1841090" y="2149331"/>
                  <a:pt x="1812173" y="2165943"/>
                </a:cubicBezTo>
                <a:cubicBezTo>
                  <a:pt x="1783379" y="2182677"/>
                  <a:pt x="1746340" y="2172833"/>
                  <a:pt x="1729728" y="2143793"/>
                </a:cubicBezTo>
                <a:cubicBezTo>
                  <a:pt x="1712993" y="2114999"/>
                  <a:pt x="1722837" y="2077961"/>
                  <a:pt x="1751754" y="2061349"/>
                </a:cubicBezTo>
                <a:cubicBezTo>
                  <a:pt x="1759014" y="2057196"/>
                  <a:pt x="1766759" y="2054697"/>
                  <a:pt x="1774553" y="2053735"/>
                </a:cubicBezTo>
                <a:close/>
                <a:moveTo>
                  <a:pt x="883401" y="2053735"/>
                </a:moveTo>
                <a:cubicBezTo>
                  <a:pt x="891189" y="2054697"/>
                  <a:pt x="898919" y="2057196"/>
                  <a:pt x="906148" y="2061349"/>
                </a:cubicBezTo>
                <a:cubicBezTo>
                  <a:pt x="935065" y="2077961"/>
                  <a:pt x="944909" y="2114999"/>
                  <a:pt x="928174" y="2143793"/>
                </a:cubicBezTo>
                <a:cubicBezTo>
                  <a:pt x="911562" y="2172833"/>
                  <a:pt x="874647" y="2182677"/>
                  <a:pt x="845730" y="2165943"/>
                </a:cubicBezTo>
                <a:cubicBezTo>
                  <a:pt x="816813" y="2149331"/>
                  <a:pt x="806969" y="2112415"/>
                  <a:pt x="823581" y="2083498"/>
                </a:cubicBezTo>
                <a:cubicBezTo>
                  <a:pt x="836132" y="2061811"/>
                  <a:pt x="860035" y="2050851"/>
                  <a:pt x="883401" y="2053735"/>
                </a:cubicBezTo>
                <a:close/>
                <a:moveTo>
                  <a:pt x="2121102" y="1722042"/>
                </a:moveTo>
                <a:cubicBezTo>
                  <a:pt x="2128883" y="1723021"/>
                  <a:pt x="2136597" y="1725543"/>
                  <a:pt x="2143795" y="1729727"/>
                </a:cubicBezTo>
                <a:cubicBezTo>
                  <a:pt x="2172712" y="1746339"/>
                  <a:pt x="2182556" y="1783254"/>
                  <a:pt x="2165944" y="1812171"/>
                </a:cubicBezTo>
                <a:cubicBezTo>
                  <a:pt x="2149332" y="1841088"/>
                  <a:pt x="2112294" y="1851055"/>
                  <a:pt x="2083500" y="1834320"/>
                </a:cubicBezTo>
                <a:cubicBezTo>
                  <a:pt x="2054583" y="1817708"/>
                  <a:pt x="2044616" y="1780793"/>
                  <a:pt x="2061351" y="1751753"/>
                </a:cubicBezTo>
                <a:cubicBezTo>
                  <a:pt x="2073810" y="1730065"/>
                  <a:pt x="2097759" y="1719106"/>
                  <a:pt x="2121102" y="1722042"/>
                </a:cubicBezTo>
                <a:close/>
                <a:moveTo>
                  <a:pt x="536801" y="1722042"/>
                </a:moveTo>
                <a:cubicBezTo>
                  <a:pt x="560144" y="1719106"/>
                  <a:pt x="584093" y="1730065"/>
                  <a:pt x="596552" y="1751753"/>
                </a:cubicBezTo>
                <a:cubicBezTo>
                  <a:pt x="613286" y="1780793"/>
                  <a:pt x="603319" y="1817708"/>
                  <a:pt x="574402" y="1834320"/>
                </a:cubicBezTo>
                <a:cubicBezTo>
                  <a:pt x="545485" y="1851055"/>
                  <a:pt x="508570" y="1841088"/>
                  <a:pt x="491958" y="1812171"/>
                </a:cubicBezTo>
                <a:cubicBezTo>
                  <a:pt x="475346" y="1783254"/>
                  <a:pt x="485067" y="1746339"/>
                  <a:pt x="514107" y="1729727"/>
                </a:cubicBezTo>
                <a:cubicBezTo>
                  <a:pt x="521306" y="1725543"/>
                  <a:pt x="529020" y="1723021"/>
                  <a:pt x="536801" y="1722042"/>
                </a:cubicBezTo>
                <a:close/>
                <a:moveTo>
                  <a:pt x="2235099" y="1268532"/>
                </a:moveTo>
                <a:cubicBezTo>
                  <a:pt x="2268323" y="1268532"/>
                  <a:pt x="2295517" y="1295603"/>
                  <a:pt x="2295517" y="1328950"/>
                </a:cubicBezTo>
                <a:cubicBezTo>
                  <a:pt x="2295517" y="1362420"/>
                  <a:pt x="2268323" y="1389368"/>
                  <a:pt x="2235099" y="1389368"/>
                </a:cubicBezTo>
                <a:cubicBezTo>
                  <a:pt x="2201752" y="1389368"/>
                  <a:pt x="2174681" y="1362420"/>
                  <a:pt x="2174681" y="1328950"/>
                </a:cubicBezTo>
                <a:cubicBezTo>
                  <a:pt x="2174681" y="1295603"/>
                  <a:pt x="2201752" y="1268532"/>
                  <a:pt x="2235099" y="1268532"/>
                </a:cubicBezTo>
                <a:close/>
                <a:moveTo>
                  <a:pt x="422804" y="1268532"/>
                </a:moveTo>
                <a:cubicBezTo>
                  <a:pt x="456150" y="1268532"/>
                  <a:pt x="483222" y="1295603"/>
                  <a:pt x="483222" y="1328950"/>
                </a:cubicBezTo>
                <a:cubicBezTo>
                  <a:pt x="483222" y="1362420"/>
                  <a:pt x="456150" y="1389368"/>
                  <a:pt x="422804" y="1389368"/>
                </a:cubicBezTo>
                <a:cubicBezTo>
                  <a:pt x="389580" y="1389368"/>
                  <a:pt x="362385" y="1362420"/>
                  <a:pt x="362385" y="1328950"/>
                </a:cubicBezTo>
                <a:cubicBezTo>
                  <a:pt x="362385" y="1295603"/>
                  <a:pt x="389580" y="1268532"/>
                  <a:pt x="422804" y="1268532"/>
                </a:cubicBezTo>
                <a:close/>
                <a:moveTo>
                  <a:pt x="1328951" y="1208114"/>
                </a:moveTo>
                <a:cubicBezTo>
                  <a:pt x="1262258" y="1208114"/>
                  <a:pt x="1208115" y="1262257"/>
                  <a:pt x="1208115" y="1328950"/>
                </a:cubicBezTo>
                <a:cubicBezTo>
                  <a:pt x="1208115" y="1395644"/>
                  <a:pt x="1262258" y="1449786"/>
                  <a:pt x="1328951" y="1449786"/>
                </a:cubicBezTo>
                <a:cubicBezTo>
                  <a:pt x="1395645" y="1449786"/>
                  <a:pt x="1449787" y="1395644"/>
                  <a:pt x="1449787" y="1328950"/>
                </a:cubicBezTo>
                <a:cubicBezTo>
                  <a:pt x="1449787" y="1262257"/>
                  <a:pt x="1395645" y="1208114"/>
                  <a:pt x="1328951" y="1208114"/>
                </a:cubicBezTo>
                <a:close/>
                <a:moveTo>
                  <a:pt x="2106194" y="815914"/>
                </a:moveTo>
                <a:cubicBezTo>
                  <a:pt x="2129537" y="813013"/>
                  <a:pt x="2153485" y="824041"/>
                  <a:pt x="2165944" y="845729"/>
                </a:cubicBezTo>
                <a:cubicBezTo>
                  <a:pt x="2182556" y="874646"/>
                  <a:pt x="2172712" y="911561"/>
                  <a:pt x="2143795" y="928173"/>
                </a:cubicBezTo>
                <a:cubicBezTo>
                  <a:pt x="2115001" y="944908"/>
                  <a:pt x="2077963" y="935064"/>
                  <a:pt x="2061351" y="906147"/>
                </a:cubicBezTo>
                <a:cubicBezTo>
                  <a:pt x="2044616" y="877230"/>
                  <a:pt x="2054583" y="840315"/>
                  <a:pt x="2083500" y="823580"/>
                </a:cubicBezTo>
                <a:cubicBezTo>
                  <a:pt x="2090699" y="819396"/>
                  <a:pt x="2098412" y="816882"/>
                  <a:pt x="2106194" y="815914"/>
                </a:cubicBezTo>
                <a:close/>
                <a:moveTo>
                  <a:pt x="551657" y="815914"/>
                </a:moveTo>
                <a:cubicBezTo>
                  <a:pt x="559444" y="816882"/>
                  <a:pt x="567173" y="819396"/>
                  <a:pt x="574402" y="823580"/>
                </a:cubicBezTo>
                <a:cubicBezTo>
                  <a:pt x="603319" y="840315"/>
                  <a:pt x="613286" y="877230"/>
                  <a:pt x="596552" y="906147"/>
                </a:cubicBezTo>
                <a:cubicBezTo>
                  <a:pt x="579940" y="935064"/>
                  <a:pt x="542901" y="944908"/>
                  <a:pt x="514107" y="928173"/>
                </a:cubicBezTo>
                <a:cubicBezTo>
                  <a:pt x="485067" y="911561"/>
                  <a:pt x="475346" y="874646"/>
                  <a:pt x="491958" y="845729"/>
                </a:cubicBezTo>
                <a:cubicBezTo>
                  <a:pt x="504417" y="824041"/>
                  <a:pt x="528297" y="813013"/>
                  <a:pt x="551657" y="815914"/>
                </a:cubicBezTo>
                <a:close/>
                <a:moveTo>
                  <a:pt x="1789479" y="484344"/>
                </a:moveTo>
                <a:cubicBezTo>
                  <a:pt x="1797260" y="485305"/>
                  <a:pt x="1804974" y="487805"/>
                  <a:pt x="1812173" y="491958"/>
                </a:cubicBezTo>
                <a:cubicBezTo>
                  <a:pt x="1841090" y="508693"/>
                  <a:pt x="1850934" y="545608"/>
                  <a:pt x="1834322" y="574525"/>
                </a:cubicBezTo>
                <a:cubicBezTo>
                  <a:pt x="1817587" y="603319"/>
                  <a:pt x="1780795" y="613286"/>
                  <a:pt x="1751754" y="596551"/>
                </a:cubicBezTo>
                <a:cubicBezTo>
                  <a:pt x="1722837" y="579939"/>
                  <a:pt x="1712993" y="542901"/>
                  <a:pt x="1729728" y="514107"/>
                </a:cubicBezTo>
                <a:cubicBezTo>
                  <a:pt x="1742187" y="492419"/>
                  <a:pt x="1766136" y="481460"/>
                  <a:pt x="1789479" y="484344"/>
                </a:cubicBezTo>
                <a:close/>
                <a:moveTo>
                  <a:pt x="868475" y="484344"/>
                </a:moveTo>
                <a:cubicBezTo>
                  <a:pt x="891836" y="481460"/>
                  <a:pt x="915715" y="492419"/>
                  <a:pt x="928174" y="514107"/>
                </a:cubicBezTo>
                <a:cubicBezTo>
                  <a:pt x="944909" y="542901"/>
                  <a:pt x="935065" y="579939"/>
                  <a:pt x="906148" y="596551"/>
                </a:cubicBezTo>
                <a:cubicBezTo>
                  <a:pt x="877231" y="613286"/>
                  <a:pt x="840316" y="603319"/>
                  <a:pt x="823581" y="574525"/>
                </a:cubicBezTo>
                <a:cubicBezTo>
                  <a:pt x="806969" y="545608"/>
                  <a:pt x="816813" y="508693"/>
                  <a:pt x="845730" y="491958"/>
                </a:cubicBezTo>
                <a:cubicBezTo>
                  <a:pt x="852959" y="487805"/>
                  <a:pt x="860688" y="485305"/>
                  <a:pt x="868475" y="484344"/>
                </a:cubicBezTo>
                <a:close/>
                <a:moveTo>
                  <a:pt x="1328951" y="362385"/>
                </a:moveTo>
                <a:cubicBezTo>
                  <a:pt x="1362298" y="362385"/>
                  <a:pt x="1389369" y="389579"/>
                  <a:pt x="1389369" y="422803"/>
                </a:cubicBezTo>
                <a:lnTo>
                  <a:pt x="1389369" y="1095892"/>
                </a:lnTo>
                <a:cubicBezTo>
                  <a:pt x="1473905" y="1117795"/>
                  <a:pt x="1539984" y="1184242"/>
                  <a:pt x="1562010" y="1268532"/>
                </a:cubicBezTo>
                <a:lnTo>
                  <a:pt x="1872591" y="1268532"/>
                </a:lnTo>
                <a:cubicBezTo>
                  <a:pt x="1905937" y="1268532"/>
                  <a:pt x="1933009" y="1295603"/>
                  <a:pt x="1933009" y="1328950"/>
                </a:cubicBezTo>
                <a:cubicBezTo>
                  <a:pt x="1933009" y="1362420"/>
                  <a:pt x="1905937" y="1389368"/>
                  <a:pt x="1872591" y="1389368"/>
                </a:cubicBezTo>
                <a:lnTo>
                  <a:pt x="1562010" y="1389368"/>
                </a:lnTo>
                <a:cubicBezTo>
                  <a:pt x="1535185" y="1493469"/>
                  <a:pt x="1441420" y="1570622"/>
                  <a:pt x="1328951" y="1570622"/>
                </a:cubicBezTo>
                <a:cubicBezTo>
                  <a:pt x="1195564" y="1570622"/>
                  <a:pt x="1087279" y="1462460"/>
                  <a:pt x="1087279" y="1328950"/>
                </a:cubicBezTo>
                <a:cubicBezTo>
                  <a:pt x="1087279" y="1216482"/>
                  <a:pt x="1164555" y="1122840"/>
                  <a:pt x="1268533" y="1095892"/>
                </a:cubicBezTo>
                <a:lnTo>
                  <a:pt x="1268533" y="422803"/>
                </a:lnTo>
                <a:cubicBezTo>
                  <a:pt x="1268533" y="389579"/>
                  <a:pt x="1295604" y="362385"/>
                  <a:pt x="1328951" y="362385"/>
                </a:cubicBezTo>
                <a:close/>
                <a:moveTo>
                  <a:pt x="1328951" y="120836"/>
                </a:moveTo>
                <a:cubicBezTo>
                  <a:pt x="661646" y="120836"/>
                  <a:pt x="120836" y="661645"/>
                  <a:pt x="120836" y="1328950"/>
                </a:cubicBezTo>
                <a:cubicBezTo>
                  <a:pt x="120836" y="1996255"/>
                  <a:pt x="661646" y="2537064"/>
                  <a:pt x="1328951" y="2537064"/>
                </a:cubicBezTo>
                <a:cubicBezTo>
                  <a:pt x="1996257" y="2537064"/>
                  <a:pt x="2537066" y="1996255"/>
                  <a:pt x="2537066" y="1328950"/>
                </a:cubicBezTo>
                <a:cubicBezTo>
                  <a:pt x="2537066" y="661645"/>
                  <a:pt x="1996257" y="120836"/>
                  <a:pt x="1328951" y="120836"/>
                </a:cubicBezTo>
                <a:close/>
                <a:moveTo>
                  <a:pt x="1328951" y="0"/>
                </a:moveTo>
                <a:cubicBezTo>
                  <a:pt x="2062827" y="0"/>
                  <a:pt x="2657902" y="595074"/>
                  <a:pt x="2657902" y="1328950"/>
                </a:cubicBezTo>
                <a:cubicBezTo>
                  <a:pt x="2657902" y="2062949"/>
                  <a:pt x="2062827" y="2657900"/>
                  <a:pt x="1328951" y="2657900"/>
                </a:cubicBezTo>
                <a:cubicBezTo>
                  <a:pt x="595075" y="2657900"/>
                  <a:pt x="0" y="2062949"/>
                  <a:pt x="0" y="1328950"/>
                </a:cubicBezTo>
                <a:cubicBezTo>
                  <a:pt x="0" y="595074"/>
                  <a:pt x="595075" y="0"/>
                  <a:pt x="132895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95441" y="1373274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72379506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474029" y="1151096"/>
            <a:ext cx="3243942" cy="351078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66768021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1" y="0"/>
            <a:ext cx="55111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10555" y="2562589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84796958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-1" fmla="*/ 0 w 8116779"/>
              <a:gd name="connsiteY0-2" fmla="*/ 1301629 h 4419704"/>
              <a:gd name="connsiteX1-3" fmla="*/ 1864712 w 8116779"/>
              <a:gd name="connsiteY1-4" fmla="*/ 3118073 h 4419704"/>
              <a:gd name="connsiteX2-5" fmla="*/ 0 w 8116779"/>
              <a:gd name="connsiteY2-6" fmla="*/ 3118073 h 4419704"/>
              <a:gd name="connsiteX3-7" fmla="*/ 0 w 8116779"/>
              <a:gd name="connsiteY3-8" fmla="*/ 1301629 h 4419704"/>
              <a:gd name="connsiteX4-9" fmla="*/ 6799278 w 8116779"/>
              <a:gd name="connsiteY4-10" fmla="*/ 0 h 4419704"/>
              <a:gd name="connsiteX5-11" fmla="*/ 6880799 w 8116779"/>
              <a:gd name="connsiteY5-12" fmla="*/ 0 h 4419704"/>
              <a:gd name="connsiteX6-13" fmla="*/ 6908107 w 8116779"/>
              <a:gd name="connsiteY6-14" fmla="*/ 3274 h 4419704"/>
              <a:gd name="connsiteX7-15" fmla="*/ 7102842 w 8116779"/>
              <a:gd name="connsiteY7-16" fmla="*/ 26396 h 4419704"/>
              <a:gd name="connsiteX8-17" fmla="*/ 7597553 w 8116779"/>
              <a:gd name="connsiteY8-18" fmla="*/ 291168 h 4419704"/>
              <a:gd name="connsiteX9-19" fmla="*/ 7837931 w 8116779"/>
              <a:gd name="connsiteY9-20" fmla="*/ 629807 h 4419704"/>
              <a:gd name="connsiteX10-21" fmla="*/ 8005359 w 8116779"/>
              <a:gd name="connsiteY10-22" fmla="*/ 1103903 h 4419704"/>
              <a:gd name="connsiteX11-23" fmla="*/ 8076516 w 8116779"/>
              <a:gd name="connsiteY11-24" fmla="*/ 1510680 h 4419704"/>
              <a:gd name="connsiteX12-25" fmla="*/ 8104819 w 8116779"/>
              <a:gd name="connsiteY12-26" fmla="*/ 1839293 h 4419704"/>
              <a:gd name="connsiteX13-27" fmla="*/ 8114786 w 8116779"/>
              <a:gd name="connsiteY13-28" fmla="*/ 2165449 h 4419704"/>
              <a:gd name="connsiteX14-29" fmla="*/ 8116779 w 8116779"/>
              <a:gd name="connsiteY14-30" fmla="*/ 2182025 h 4419704"/>
              <a:gd name="connsiteX15-31" fmla="*/ 8116779 w 8116779"/>
              <a:gd name="connsiteY15-32" fmla="*/ 2237680 h 4419704"/>
              <a:gd name="connsiteX16-33" fmla="*/ 8114786 w 8116779"/>
              <a:gd name="connsiteY16-34" fmla="*/ 2261619 h 4419704"/>
              <a:gd name="connsiteX17-35" fmla="*/ 8098840 w 8116779"/>
              <a:gd name="connsiteY17-36" fmla="*/ 2676581 h 4419704"/>
              <a:gd name="connsiteX18-37" fmla="*/ 8035059 w 8116779"/>
              <a:gd name="connsiteY18-38" fmla="*/ 3176458 h 4419704"/>
              <a:gd name="connsiteX19-39" fmla="*/ 7905501 w 8116779"/>
              <a:gd name="connsiteY19-40" fmla="*/ 3636229 h 4419704"/>
              <a:gd name="connsiteX20-41" fmla="*/ 7690435 w 8116779"/>
              <a:gd name="connsiteY20-42" fmla="*/ 4021930 h 4419704"/>
              <a:gd name="connsiteX21-43" fmla="*/ 7183567 w 8116779"/>
              <a:gd name="connsiteY21-44" fmla="*/ 4369574 h 4419704"/>
              <a:gd name="connsiteX22-45" fmla="*/ 6937605 w 8116779"/>
              <a:gd name="connsiteY22-46" fmla="*/ 4412746 h 4419704"/>
              <a:gd name="connsiteX23-47" fmla="*/ 6884587 w 8116779"/>
              <a:gd name="connsiteY23-48" fmla="*/ 4419704 h 4419704"/>
              <a:gd name="connsiteX24-49" fmla="*/ 6799278 w 8116779"/>
              <a:gd name="connsiteY24-50" fmla="*/ 4419704 h 4419704"/>
              <a:gd name="connsiteX25-51" fmla="*/ 6764597 w 8116779"/>
              <a:gd name="connsiteY25-52" fmla="*/ 4414180 h 4419704"/>
              <a:gd name="connsiteX26-53" fmla="*/ 6365957 w 8116779"/>
              <a:gd name="connsiteY26-54" fmla="*/ 4350749 h 4419704"/>
              <a:gd name="connsiteX27-55" fmla="*/ 5846930 w 8116779"/>
              <a:gd name="connsiteY27-56" fmla="*/ 4169049 h 4419704"/>
              <a:gd name="connsiteX28-57" fmla="*/ 5137152 w 8116779"/>
              <a:gd name="connsiteY28-58" fmla="*/ 3798490 h 4419704"/>
              <a:gd name="connsiteX29-59" fmla="*/ 4502121 w 8116779"/>
              <a:gd name="connsiteY29-60" fmla="*/ 3354883 h 4419704"/>
              <a:gd name="connsiteX30-61" fmla="*/ 4130192 w 8116779"/>
              <a:gd name="connsiteY30-62" fmla="*/ 2985347 h 4419704"/>
              <a:gd name="connsiteX31-63" fmla="*/ 3906953 w 8116779"/>
              <a:gd name="connsiteY31-64" fmla="*/ 2629927 h 4419704"/>
              <a:gd name="connsiteX32-65" fmla="*/ 3817859 w 8116779"/>
              <a:gd name="connsiteY32-66" fmla="*/ 2298246 h 4419704"/>
              <a:gd name="connsiteX33-67" fmla="*/ 3811479 w 8116779"/>
              <a:gd name="connsiteY33-68" fmla="*/ 2241363 h 4419704"/>
              <a:gd name="connsiteX34-69" fmla="*/ 3811479 w 8116779"/>
              <a:gd name="connsiteY34-70" fmla="*/ 2174659 h 4419704"/>
              <a:gd name="connsiteX35-71" fmla="*/ 3814470 w 8116779"/>
              <a:gd name="connsiteY35-72" fmla="*/ 2158288 h 4419704"/>
              <a:gd name="connsiteX36-73" fmla="*/ 3825034 w 8116779"/>
              <a:gd name="connsiteY36-74" fmla="*/ 2060687 h 4419704"/>
              <a:gd name="connsiteX37-75" fmla="*/ 3950207 w 8116779"/>
              <a:gd name="connsiteY37-76" fmla="*/ 1696061 h 4419704"/>
              <a:gd name="connsiteX38-77" fmla="*/ 4246992 w 8116779"/>
              <a:gd name="connsiteY38-78" fmla="*/ 1297060 h 4419704"/>
              <a:gd name="connsiteX39-79" fmla="*/ 4653605 w 8116779"/>
              <a:gd name="connsiteY39-80" fmla="*/ 940210 h 4419704"/>
              <a:gd name="connsiteX40-81" fmla="*/ 5725146 w 8116779"/>
              <a:gd name="connsiteY40-82" fmla="*/ 301195 h 4419704"/>
              <a:gd name="connsiteX41-83" fmla="*/ 6351607 w 8116779"/>
              <a:gd name="connsiteY41-84" fmla="*/ 68750 h 4419704"/>
              <a:gd name="connsiteX42-85" fmla="*/ 6777552 w 8116779"/>
              <a:gd name="connsiteY42-86" fmla="*/ 3069 h 4419704"/>
              <a:gd name="connsiteX43-87" fmla="*/ 6799278 w 8116779"/>
              <a:gd name="connsiteY43-88" fmla="*/ 0 h 4419704"/>
              <a:gd name="connsiteX0-89" fmla="*/ 0 w 8116779"/>
              <a:gd name="connsiteY0-90" fmla="*/ 3118073 h 4419704"/>
              <a:gd name="connsiteX1-91" fmla="*/ 1864712 w 8116779"/>
              <a:gd name="connsiteY1-92" fmla="*/ 3118073 h 4419704"/>
              <a:gd name="connsiteX2-93" fmla="*/ 0 w 8116779"/>
              <a:gd name="connsiteY2-94" fmla="*/ 3118073 h 4419704"/>
              <a:gd name="connsiteX3-95" fmla="*/ 6799278 w 8116779"/>
              <a:gd name="connsiteY3-96" fmla="*/ 0 h 4419704"/>
              <a:gd name="connsiteX4-97" fmla="*/ 6880799 w 8116779"/>
              <a:gd name="connsiteY4-98" fmla="*/ 0 h 4419704"/>
              <a:gd name="connsiteX5-99" fmla="*/ 6908107 w 8116779"/>
              <a:gd name="connsiteY5-100" fmla="*/ 3274 h 4419704"/>
              <a:gd name="connsiteX6-101" fmla="*/ 7102842 w 8116779"/>
              <a:gd name="connsiteY6-102" fmla="*/ 26396 h 4419704"/>
              <a:gd name="connsiteX7-103" fmla="*/ 7597553 w 8116779"/>
              <a:gd name="connsiteY7-104" fmla="*/ 291168 h 4419704"/>
              <a:gd name="connsiteX8-105" fmla="*/ 7837931 w 8116779"/>
              <a:gd name="connsiteY8-106" fmla="*/ 629807 h 4419704"/>
              <a:gd name="connsiteX9-107" fmla="*/ 8005359 w 8116779"/>
              <a:gd name="connsiteY9-108" fmla="*/ 1103903 h 4419704"/>
              <a:gd name="connsiteX10-109" fmla="*/ 8076516 w 8116779"/>
              <a:gd name="connsiteY10-110" fmla="*/ 1510680 h 4419704"/>
              <a:gd name="connsiteX11-111" fmla="*/ 8104819 w 8116779"/>
              <a:gd name="connsiteY11-112" fmla="*/ 1839293 h 4419704"/>
              <a:gd name="connsiteX12-113" fmla="*/ 8114786 w 8116779"/>
              <a:gd name="connsiteY12-114" fmla="*/ 2165449 h 4419704"/>
              <a:gd name="connsiteX13-115" fmla="*/ 8116779 w 8116779"/>
              <a:gd name="connsiteY13-116" fmla="*/ 2182025 h 4419704"/>
              <a:gd name="connsiteX14-117" fmla="*/ 8116779 w 8116779"/>
              <a:gd name="connsiteY14-118" fmla="*/ 2237680 h 4419704"/>
              <a:gd name="connsiteX15-119" fmla="*/ 8114786 w 8116779"/>
              <a:gd name="connsiteY15-120" fmla="*/ 2261619 h 4419704"/>
              <a:gd name="connsiteX16-121" fmla="*/ 8098840 w 8116779"/>
              <a:gd name="connsiteY16-122" fmla="*/ 2676581 h 4419704"/>
              <a:gd name="connsiteX17-123" fmla="*/ 8035059 w 8116779"/>
              <a:gd name="connsiteY17-124" fmla="*/ 3176458 h 4419704"/>
              <a:gd name="connsiteX18-125" fmla="*/ 7905501 w 8116779"/>
              <a:gd name="connsiteY18-126" fmla="*/ 3636229 h 4419704"/>
              <a:gd name="connsiteX19-127" fmla="*/ 7690435 w 8116779"/>
              <a:gd name="connsiteY19-128" fmla="*/ 4021930 h 4419704"/>
              <a:gd name="connsiteX20-129" fmla="*/ 7183567 w 8116779"/>
              <a:gd name="connsiteY20-130" fmla="*/ 4369574 h 4419704"/>
              <a:gd name="connsiteX21-131" fmla="*/ 6937605 w 8116779"/>
              <a:gd name="connsiteY21-132" fmla="*/ 4412746 h 4419704"/>
              <a:gd name="connsiteX22-133" fmla="*/ 6884587 w 8116779"/>
              <a:gd name="connsiteY22-134" fmla="*/ 4419704 h 4419704"/>
              <a:gd name="connsiteX23-135" fmla="*/ 6799278 w 8116779"/>
              <a:gd name="connsiteY23-136" fmla="*/ 4419704 h 4419704"/>
              <a:gd name="connsiteX24-137" fmla="*/ 6764597 w 8116779"/>
              <a:gd name="connsiteY24-138" fmla="*/ 4414180 h 4419704"/>
              <a:gd name="connsiteX25-139" fmla="*/ 6365957 w 8116779"/>
              <a:gd name="connsiteY25-140" fmla="*/ 4350749 h 4419704"/>
              <a:gd name="connsiteX26-141" fmla="*/ 5846930 w 8116779"/>
              <a:gd name="connsiteY26-142" fmla="*/ 4169049 h 4419704"/>
              <a:gd name="connsiteX27-143" fmla="*/ 5137152 w 8116779"/>
              <a:gd name="connsiteY27-144" fmla="*/ 3798490 h 4419704"/>
              <a:gd name="connsiteX28-145" fmla="*/ 4502121 w 8116779"/>
              <a:gd name="connsiteY28-146" fmla="*/ 3354883 h 4419704"/>
              <a:gd name="connsiteX29-147" fmla="*/ 4130192 w 8116779"/>
              <a:gd name="connsiteY29-148" fmla="*/ 2985347 h 4419704"/>
              <a:gd name="connsiteX30-149" fmla="*/ 3906953 w 8116779"/>
              <a:gd name="connsiteY30-150" fmla="*/ 2629927 h 4419704"/>
              <a:gd name="connsiteX31-151" fmla="*/ 3817859 w 8116779"/>
              <a:gd name="connsiteY31-152" fmla="*/ 2298246 h 4419704"/>
              <a:gd name="connsiteX32-153" fmla="*/ 3811479 w 8116779"/>
              <a:gd name="connsiteY32-154" fmla="*/ 2241363 h 4419704"/>
              <a:gd name="connsiteX33-155" fmla="*/ 3811479 w 8116779"/>
              <a:gd name="connsiteY33-156" fmla="*/ 2174659 h 4419704"/>
              <a:gd name="connsiteX34-157" fmla="*/ 3814470 w 8116779"/>
              <a:gd name="connsiteY34-158" fmla="*/ 2158288 h 4419704"/>
              <a:gd name="connsiteX35-159" fmla="*/ 3825034 w 8116779"/>
              <a:gd name="connsiteY35-160" fmla="*/ 2060687 h 4419704"/>
              <a:gd name="connsiteX36-161" fmla="*/ 3950207 w 8116779"/>
              <a:gd name="connsiteY36-162" fmla="*/ 1696061 h 4419704"/>
              <a:gd name="connsiteX37-163" fmla="*/ 4246992 w 8116779"/>
              <a:gd name="connsiteY37-164" fmla="*/ 1297060 h 4419704"/>
              <a:gd name="connsiteX38-165" fmla="*/ 4653605 w 8116779"/>
              <a:gd name="connsiteY38-166" fmla="*/ 940210 h 4419704"/>
              <a:gd name="connsiteX39-167" fmla="*/ 5725146 w 8116779"/>
              <a:gd name="connsiteY39-168" fmla="*/ 301195 h 4419704"/>
              <a:gd name="connsiteX40-169" fmla="*/ 6351607 w 8116779"/>
              <a:gd name="connsiteY40-170" fmla="*/ 68750 h 4419704"/>
              <a:gd name="connsiteX41-171" fmla="*/ 6777552 w 8116779"/>
              <a:gd name="connsiteY41-172" fmla="*/ 3069 h 4419704"/>
              <a:gd name="connsiteX42-173" fmla="*/ 6799278 w 8116779"/>
              <a:gd name="connsiteY42-174" fmla="*/ 0 h 4419704"/>
              <a:gd name="connsiteX0-175" fmla="*/ 2987799 w 4305300"/>
              <a:gd name="connsiteY0-176" fmla="*/ 0 h 4419704"/>
              <a:gd name="connsiteX1-177" fmla="*/ 3069320 w 4305300"/>
              <a:gd name="connsiteY1-178" fmla="*/ 0 h 4419704"/>
              <a:gd name="connsiteX2-179" fmla="*/ 3096628 w 4305300"/>
              <a:gd name="connsiteY2-180" fmla="*/ 3274 h 4419704"/>
              <a:gd name="connsiteX3-181" fmla="*/ 3291363 w 4305300"/>
              <a:gd name="connsiteY3-182" fmla="*/ 26396 h 4419704"/>
              <a:gd name="connsiteX4-183" fmla="*/ 3786074 w 4305300"/>
              <a:gd name="connsiteY4-184" fmla="*/ 291168 h 4419704"/>
              <a:gd name="connsiteX5-185" fmla="*/ 4026452 w 4305300"/>
              <a:gd name="connsiteY5-186" fmla="*/ 629807 h 4419704"/>
              <a:gd name="connsiteX6-187" fmla="*/ 4193880 w 4305300"/>
              <a:gd name="connsiteY6-188" fmla="*/ 1103903 h 4419704"/>
              <a:gd name="connsiteX7-189" fmla="*/ 4265037 w 4305300"/>
              <a:gd name="connsiteY7-190" fmla="*/ 1510680 h 4419704"/>
              <a:gd name="connsiteX8-191" fmla="*/ 4293340 w 4305300"/>
              <a:gd name="connsiteY8-192" fmla="*/ 1839293 h 4419704"/>
              <a:gd name="connsiteX9-193" fmla="*/ 4303307 w 4305300"/>
              <a:gd name="connsiteY9-194" fmla="*/ 2165449 h 4419704"/>
              <a:gd name="connsiteX10-195" fmla="*/ 4305300 w 4305300"/>
              <a:gd name="connsiteY10-196" fmla="*/ 2182025 h 4419704"/>
              <a:gd name="connsiteX11-197" fmla="*/ 4305300 w 4305300"/>
              <a:gd name="connsiteY11-198" fmla="*/ 2237680 h 4419704"/>
              <a:gd name="connsiteX12-199" fmla="*/ 4303307 w 4305300"/>
              <a:gd name="connsiteY12-200" fmla="*/ 2261619 h 4419704"/>
              <a:gd name="connsiteX13-201" fmla="*/ 4287361 w 4305300"/>
              <a:gd name="connsiteY13-202" fmla="*/ 2676581 h 4419704"/>
              <a:gd name="connsiteX14-203" fmla="*/ 4223580 w 4305300"/>
              <a:gd name="connsiteY14-204" fmla="*/ 3176458 h 4419704"/>
              <a:gd name="connsiteX15-205" fmla="*/ 4094022 w 4305300"/>
              <a:gd name="connsiteY15-206" fmla="*/ 3636229 h 4419704"/>
              <a:gd name="connsiteX16-207" fmla="*/ 3878956 w 4305300"/>
              <a:gd name="connsiteY16-208" fmla="*/ 4021930 h 4419704"/>
              <a:gd name="connsiteX17-209" fmla="*/ 3372088 w 4305300"/>
              <a:gd name="connsiteY17-210" fmla="*/ 4369574 h 4419704"/>
              <a:gd name="connsiteX18-211" fmla="*/ 3126126 w 4305300"/>
              <a:gd name="connsiteY18-212" fmla="*/ 4412746 h 4419704"/>
              <a:gd name="connsiteX19-213" fmla="*/ 3073108 w 4305300"/>
              <a:gd name="connsiteY19-214" fmla="*/ 4419704 h 4419704"/>
              <a:gd name="connsiteX20-215" fmla="*/ 2987799 w 4305300"/>
              <a:gd name="connsiteY20-216" fmla="*/ 4419704 h 4419704"/>
              <a:gd name="connsiteX21-217" fmla="*/ 2953118 w 4305300"/>
              <a:gd name="connsiteY21-218" fmla="*/ 4414180 h 4419704"/>
              <a:gd name="connsiteX22-219" fmla="*/ 2554478 w 4305300"/>
              <a:gd name="connsiteY22-220" fmla="*/ 4350749 h 4419704"/>
              <a:gd name="connsiteX23-221" fmla="*/ 2035451 w 4305300"/>
              <a:gd name="connsiteY23-222" fmla="*/ 4169049 h 4419704"/>
              <a:gd name="connsiteX24-223" fmla="*/ 1325673 w 4305300"/>
              <a:gd name="connsiteY24-224" fmla="*/ 3798490 h 4419704"/>
              <a:gd name="connsiteX25-225" fmla="*/ 690642 w 4305300"/>
              <a:gd name="connsiteY25-226" fmla="*/ 3354883 h 4419704"/>
              <a:gd name="connsiteX26-227" fmla="*/ 318713 w 4305300"/>
              <a:gd name="connsiteY26-228" fmla="*/ 2985347 h 4419704"/>
              <a:gd name="connsiteX27-229" fmla="*/ 95474 w 4305300"/>
              <a:gd name="connsiteY27-230" fmla="*/ 2629927 h 4419704"/>
              <a:gd name="connsiteX28-231" fmla="*/ 6380 w 4305300"/>
              <a:gd name="connsiteY28-232" fmla="*/ 2298246 h 4419704"/>
              <a:gd name="connsiteX29-233" fmla="*/ 0 w 4305300"/>
              <a:gd name="connsiteY29-234" fmla="*/ 2241363 h 4419704"/>
              <a:gd name="connsiteX30-235" fmla="*/ 0 w 4305300"/>
              <a:gd name="connsiteY30-236" fmla="*/ 2174659 h 4419704"/>
              <a:gd name="connsiteX31-237" fmla="*/ 2991 w 4305300"/>
              <a:gd name="connsiteY31-238" fmla="*/ 2158288 h 4419704"/>
              <a:gd name="connsiteX32-239" fmla="*/ 13555 w 4305300"/>
              <a:gd name="connsiteY32-240" fmla="*/ 2060687 h 4419704"/>
              <a:gd name="connsiteX33-241" fmla="*/ 138728 w 4305300"/>
              <a:gd name="connsiteY33-242" fmla="*/ 1696061 h 4419704"/>
              <a:gd name="connsiteX34-243" fmla="*/ 435513 w 4305300"/>
              <a:gd name="connsiteY34-244" fmla="*/ 1297060 h 4419704"/>
              <a:gd name="connsiteX35-245" fmla="*/ 842126 w 4305300"/>
              <a:gd name="connsiteY35-246" fmla="*/ 940210 h 4419704"/>
              <a:gd name="connsiteX36-247" fmla="*/ 1913667 w 4305300"/>
              <a:gd name="connsiteY36-248" fmla="*/ 301195 h 4419704"/>
              <a:gd name="connsiteX37-249" fmla="*/ 2540128 w 4305300"/>
              <a:gd name="connsiteY37-250" fmla="*/ 68750 h 4419704"/>
              <a:gd name="connsiteX38-251" fmla="*/ 2966073 w 4305300"/>
              <a:gd name="connsiteY38-252" fmla="*/ 3069 h 4419704"/>
              <a:gd name="connsiteX39-253" fmla="*/ 2987799 w 4305300"/>
              <a:gd name="connsiteY39-254" fmla="*/ 0 h 4419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889709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45159160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905153783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185204" y="2603343"/>
            <a:ext cx="1695193" cy="1651313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0491" y="2603343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455780" y="2603343"/>
            <a:ext cx="1695193" cy="1651313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049916" y="2603344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Shape 3937"/>
          <p:cNvSpPr/>
          <p:nvPr userDrawn="1"/>
        </p:nvSpPr>
        <p:spPr>
          <a:xfrm>
            <a:off x="16511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hape 3937"/>
          <p:cNvSpPr/>
          <p:nvPr userDrawn="1"/>
        </p:nvSpPr>
        <p:spPr>
          <a:xfrm flipH="1">
            <a:off x="102617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68516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21526612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6669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5295441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964213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5230274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138298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448091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7352528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944427" y="2264229"/>
            <a:ext cx="2152484" cy="232954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564003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928335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7461698" y="821256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7461698" y="4826844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64003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928335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152038015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1790700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412671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5034642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223657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2601686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332276323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266951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22109098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2728022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448300" y="4694044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10900300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734542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26999219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61115830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02812908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35624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35624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790700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790700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06676320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2866768"/>
            <a:ext cx="8610600" cy="112446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37220517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81855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81855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026661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026661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071466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071466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116271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116271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9161075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161075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1205883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11205883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-1062952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-1062952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3665093"/>
            <a:ext cx="12192000" cy="31929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5154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00.xml"/><Relationship Id="rId55" Type="http://schemas.openxmlformats.org/officeDocument/2006/relationships/slideLayout" Target="../slideLayouts/slideLayout105.xml"/><Relationship Id="rId63" Type="http://schemas.openxmlformats.org/officeDocument/2006/relationships/slideLayout" Target="../slideLayouts/slideLayout113.xml"/><Relationship Id="rId68" Type="http://schemas.openxmlformats.org/officeDocument/2006/relationships/image" Target="../media/image1.png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3" Type="http://schemas.openxmlformats.org/officeDocument/2006/relationships/slideLayout" Target="../slideLayouts/slideLayout103.xml"/><Relationship Id="rId58" Type="http://schemas.openxmlformats.org/officeDocument/2006/relationships/slideLayout" Target="../slideLayouts/slideLayout108.xml"/><Relationship Id="rId6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Relationship Id="rId57" Type="http://schemas.openxmlformats.org/officeDocument/2006/relationships/slideLayout" Target="../slideLayouts/slideLayout107.xml"/><Relationship Id="rId6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52" Type="http://schemas.openxmlformats.org/officeDocument/2006/relationships/slideLayout" Target="../slideLayouts/slideLayout102.xml"/><Relationship Id="rId60" Type="http://schemas.openxmlformats.org/officeDocument/2006/relationships/slideLayout" Target="../slideLayouts/slideLayout110.xml"/><Relationship Id="rId6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56" Type="http://schemas.openxmlformats.org/officeDocument/2006/relationships/slideLayout" Target="../slideLayouts/slideLayout106.xml"/><Relationship Id="rId64" Type="http://schemas.openxmlformats.org/officeDocument/2006/relationships/slideLayout" Target="../slideLayouts/slideLayout114.xml"/><Relationship Id="rId69" Type="http://schemas.openxmlformats.org/officeDocument/2006/relationships/image" Target="../media/image6.png"/><Relationship Id="rId8" Type="http://schemas.openxmlformats.org/officeDocument/2006/relationships/slideLayout" Target="../slideLayouts/slideLayout58.xml"/><Relationship Id="rId51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59" Type="http://schemas.openxmlformats.org/officeDocument/2006/relationships/slideLayout" Target="../slideLayouts/slideLayout109.xml"/><Relationship Id="rId67" Type="http://schemas.openxmlformats.org/officeDocument/2006/relationships/theme" Target="../theme/theme2.xml"/><Relationship Id="rId20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91.xml"/><Relationship Id="rId54" Type="http://schemas.openxmlformats.org/officeDocument/2006/relationships/slideLayout" Target="../slideLayouts/slideLayout104.xml"/><Relationship Id="rId62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E2293-D118-462F-A42C-5DAD091160B7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39" y="345629"/>
            <a:ext cx="1173767" cy="359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85C688-2807-4CE4-A8BE-CD29DAD1A5FB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" y="6193370"/>
            <a:ext cx="12191960" cy="6646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705" r:id="rId47"/>
    <p:sldLayoutId id="2147483706" r:id="rId48"/>
    <p:sldLayoutId id="2147483710" r:id="rId49"/>
    <p:sldLayoutId id="2147483714" r:id="rId5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E2293-D118-462F-A42C-5DAD091160B7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39" y="345629"/>
            <a:ext cx="1173767" cy="359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62A01-AF96-400F-8E65-60932AFAAAEF}"/>
              </a:ext>
            </a:extLst>
          </p:cNvPr>
          <p:cNvPicPr>
            <a:picLocks noChangeAspect="1"/>
          </p:cNvPicPr>
          <p:nvPr userDrawn="1"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6973" y="304546"/>
            <a:ext cx="220975" cy="2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4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3756" r:id="rId41"/>
    <p:sldLayoutId id="2147483757" r:id="rId42"/>
    <p:sldLayoutId id="2147483758" r:id="rId43"/>
    <p:sldLayoutId id="2147483759" r:id="rId44"/>
    <p:sldLayoutId id="2147483760" r:id="rId45"/>
    <p:sldLayoutId id="2147483761" r:id="rId46"/>
    <p:sldLayoutId id="2147483762" r:id="rId47"/>
    <p:sldLayoutId id="2147483763" r:id="rId48"/>
    <p:sldLayoutId id="2147483764" r:id="rId49"/>
    <p:sldLayoutId id="2147483765" r:id="rId50"/>
    <p:sldLayoutId id="2147483766" r:id="rId51"/>
    <p:sldLayoutId id="2147483767" r:id="rId52"/>
    <p:sldLayoutId id="2147483768" r:id="rId53"/>
    <p:sldLayoutId id="2147483769" r:id="rId54"/>
    <p:sldLayoutId id="2147483770" r:id="rId55"/>
    <p:sldLayoutId id="2147483771" r:id="rId56"/>
    <p:sldLayoutId id="2147483772" r:id="rId57"/>
    <p:sldLayoutId id="2147483773" r:id="rId58"/>
    <p:sldLayoutId id="2147483774" r:id="rId59"/>
    <p:sldLayoutId id="2147483775" r:id="rId60"/>
    <p:sldLayoutId id="2147483776" r:id="rId61"/>
    <p:sldLayoutId id="2147483777" r:id="rId62"/>
    <p:sldLayoutId id="2147483778" r:id="rId63"/>
    <p:sldLayoutId id="2147483779" r:id="rId64"/>
    <p:sldLayoutId id="2147483780" r:id="rId65"/>
    <p:sldLayoutId id="2147483781" r:id="rId6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2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A2BF6A16-9000-4C0C-9532-441317B5D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C3A1B3-1A57-49AE-AAAC-FB2788D87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889" y="146756"/>
            <a:ext cx="2269066" cy="6809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EF3681-3254-4E0C-B4B4-3D69AB845459}"/>
              </a:ext>
            </a:extLst>
          </p:cNvPr>
          <p:cNvSpPr/>
          <p:nvPr/>
        </p:nvSpPr>
        <p:spPr bwMode="auto">
          <a:xfrm>
            <a:off x="-267629" y="4210755"/>
            <a:ext cx="6501162" cy="996815"/>
          </a:xfrm>
          <a:prstGeom prst="round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IN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37AB52-F8B7-43A6-BF43-16532A77C63B}"/>
              </a:ext>
            </a:extLst>
          </p:cNvPr>
          <p:cNvSpPr txBox="1">
            <a:spLocks/>
          </p:cNvSpPr>
          <p:nvPr/>
        </p:nvSpPr>
        <p:spPr>
          <a:xfrm>
            <a:off x="495299" y="4210756"/>
            <a:ext cx="6911899" cy="826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900" b="1" dirty="0">
                <a:solidFill>
                  <a:srgbClr val="FFFFFF"/>
                </a:solidFill>
                <a:latin typeface="Montserrat" panose="00000500000000000000" pitchFamily="50" charset="0"/>
              </a:rPr>
              <a:t>CLOUD SERVER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688436-C566-4FA1-B3F0-3C360CC9F829}"/>
              </a:ext>
            </a:extLst>
          </p:cNvPr>
          <p:cNvCxnSpPr>
            <a:cxnSpLocks/>
          </p:cNvCxnSpPr>
          <p:nvPr/>
        </p:nvCxnSpPr>
        <p:spPr>
          <a:xfrm>
            <a:off x="619125" y="5078861"/>
            <a:ext cx="512375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0C8503-7DA4-4DB0-8BF4-A42EE0947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73D5AD-1E64-4EDC-9EF5-64324BBB156D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3481736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E15CA4A7-1D23-4761-A5F5-096B3CFCAD83}"/>
              </a:ext>
            </a:extLst>
          </p:cNvPr>
          <p:cNvSpPr txBox="1">
            <a:spLocks/>
          </p:cNvSpPr>
          <p:nvPr/>
        </p:nvSpPr>
        <p:spPr>
          <a:xfrm>
            <a:off x="558799" y="598757"/>
            <a:ext cx="8027640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500" b="1" dirty="0">
                <a:latin typeface="Montserrat" panose="00000500000000000000" pitchFamily="50" charset="0"/>
              </a:rPr>
              <a:t>Our Esteemed Clients</a:t>
            </a:r>
            <a:endParaRPr lang="en-IN" sz="2500" dirty="0">
              <a:latin typeface="Montserrat" panose="00000500000000000000" pitchFamily="50" charset="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672FCD29-B205-4D90-8C51-2EBA676415D3}"/>
              </a:ext>
            </a:extLst>
          </p:cNvPr>
          <p:cNvSpPr/>
          <p:nvPr/>
        </p:nvSpPr>
        <p:spPr bwMode="auto">
          <a:xfrm>
            <a:off x="2288419" y="1873332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33" name="AutoShape 2">
            <a:extLst>
              <a:ext uri="{FF2B5EF4-FFF2-40B4-BE49-F238E27FC236}">
                <a16:creationId xmlns:a16="http://schemas.microsoft.com/office/drawing/2014/main" id="{CB60D6A7-61DB-4808-8142-427971A88E33}"/>
              </a:ext>
            </a:extLst>
          </p:cNvPr>
          <p:cNvSpPr/>
          <p:nvPr/>
        </p:nvSpPr>
        <p:spPr bwMode="auto">
          <a:xfrm>
            <a:off x="4495863" y="3079860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B0A62105-498F-456E-BB37-2FFF2BCD4EA2}"/>
              </a:ext>
            </a:extLst>
          </p:cNvPr>
          <p:cNvSpPr/>
          <p:nvPr/>
        </p:nvSpPr>
        <p:spPr bwMode="auto">
          <a:xfrm>
            <a:off x="3762282" y="1858460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35" name="AutoShape 2">
            <a:extLst>
              <a:ext uri="{FF2B5EF4-FFF2-40B4-BE49-F238E27FC236}">
                <a16:creationId xmlns:a16="http://schemas.microsoft.com/office/drawing/2014/main" id="{4D1BB3CE-0B3D-4AF9-BA83-C09B1F0609A9}"/>
              </a:ext>
            </a:extLst>
          </p:cNvPr>
          <p:cNvSpPr/>
          <p:nvPr/>
        </p:nvSpPr>
        <p:spPr bwMode="auto">
          <a:xfrm>
            <a:off x="5987588" y="3061289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92DB46-1194-4FFD-A14C-F73D57AEE0BF}"/>
              </a:ext>
            </a:extLst>
          </p:cNvPr>
          <p:cNvSpPr txBox="1"/>
          <p:nvPr/>
        </p:nvSpPr>
        <p:spPr>
          <a:xfrm>
            <a:off x="2448910" y="2692350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Volkswagen Group</a:t>
            </a:r>
          </a:p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Sales Pvt. Ltd.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B6CB39-A653-4913-93F5-B8CFA2FAB9F8}"/>
              </a:ext>
            </a:extLst>
          </p:cNvPr>
          <p:cNvSpPr txBox="1"/>
          <p:nvPr/>
        </p:nvSpPr>
        <p:spPr>
          <a:xfrm>
            <a:off x="4628410" y="4021022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Mercedes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27FC34-0D3C-488F-A663-893EE2FADDA9}"/>
              </a:ext>
            </a:extLst>
          </p:cNvPr>
          <p:cNvSpPr txBox="1"/>
          <p:nvPr/>
        </p:nvSpPr>
        <p:spPr>
          <a:xfrm>
            <a:off x="3952515" y="2691562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Raymond Apparel Limited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E7F094-B8DE-4B48-A47C-A83E3169449E}"/>
              </a:ext>
            </a:extLst>
          </p:cNvPr>
          <p:cNvSpPr txBox="1"/>
          <p:nvPr/>
        </p:nvSpPr>
        <p:spPr>
          <a:xfrm>
            <a:off x="6129030" y="4011836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CreativeLand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 Asia</a:t>
            </a:r>
          </a:p>
        </p:txBody>
      </p:sp>
      <p:sp>
        <p:nvSpPr>
          <p:cNvPr id="49" name="AutoShape 2">
            <a:extLst>
              <a:ext uri="{FF2B5EF4-FFF2-40B4-BE49-F238E27FC236}">
                <a16:creationId xmlns:a16="http://schemas.microsoft.com/office/drawing/2014/main" id="{D0D346F0-A314-423E-B318-FE7BAC2DF8B6}"/>
              </a:ext>
            </a:extLst>
          </p:cNvPr>
          <p:cNvSpPr/>
          <p:nvPr/>
        </p:nvSpPr>
        <p:spPr bwMode="auto">
          <a:xfrm>
            <a:off x="5240041" y="1873332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B8E31D-12A2-4B4F-8C58-3A527866E195}"/>
              </a:ext>
            </a:extLst>
          </p:cNvPr>
          <p:cNvSpPr txBox="1"/>
          <p:nvPr/>
        </p:nvSpPr>
        <p:spPr>
          <a:xfrm>
            <a:off x="5428090" y="2643684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Esha Media Research Limited</a:t>
            </a:r>
          </a:p>
        </p:txBody>
      </p:sp>
      <p:sp>
        <p:nvSpPr>
          <p:cNvPr id="51" name="AutoShape 2">
            <a:extLst>
              <a:ext uri="{FF2B5EF4-FFF2-40B4-BE49-F238E27FC236}">
                <a16:creationId xmlns:a16="http://schemas.microsoft.com/office/drawing/2014/main" id="{0D85EF6B-AF8E-4953-940A-52D1DB1DAD09}"/>
              </a:ext>
            </a:extLst>
          </p:cNvPr>
          <p:cNvSpPr/>
          <p:nvPr/>
        </p:nvSpPr>
        <p:spPr bwMode="auto">
          <a:xfrm>
            <a:off x="3031842" y="3072914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2" name="AutoShape 2">
            <a:extLst>
              <a:ext uri="{FF2B5EF4-FFF2-40B4-BE49-F238E27FC236}">
                <a16:creationId xmlns:a16="http://schemas.microsoft.com/office/drawing/2014/main" id="{BA871D91-7979-4356-A84C-816A32354F35}"/>
              </a:ext>
            </a:extLst>
          </p:cNvPr>
          <p:cNvSpPr/>
          <p:nvPr/>
        </p:nvSpPr>
        <p:spPr bwMode="auto">
          <a:xfrm>
            <a:off x="3774818" y="4320888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3" name="AutoShape 2">
            <a:extLst>
              <a:ext uri="{FF2B5EF4-FFF2-40B4-BE49-F238E27FC236}">
                <a16:creationId xmlns:a16="http://schemas.microsoft.com/office/drawing/2014/main" id="{F75169D1-6CC8-4EEB-A424-526ED648F2D6}"/>
              </a:ext>
            </a:extLst>
          </p:cNvPr>
          <p:cNvSpPr/>
          <p:nvPr/>
        </p:nvSpPr>
        <p:spPr bwMode="auto">
          <a:xfrm>
            <a:off x="5264080" y="4259161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4" name="AutoShape 2">
            <a:extLst>
              <a:ext uri="{FF2B5EF4-FFF2-40B4-BE49-F238E27FC236}">
                <a16:creationId xmlns:a16="http://schemas.microsoft.com/office/drawing/2014/main" id="{7EF98023-45E8-411D-8772-A10AF9A5AF51}"/>
              </a:ext>
            </a:extLst>
          </p:cNvPr>
          <p:cNvSpPr/>
          <p:nvPr/>
        </p:nvSpPr>
        <p:spPr bwMode="auto">
          <a:xfrm>
            <a:off x="7483342" y="3045519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229C18C-C6FE-454B-834D-C496F435C23B}"/>
              </a:ext>
            </a:extLst>
          </p:cNvPr>
          <p:cNvSpPr txBox="1"/>
          <p:nvPr/>
        </p:nvSpPr>
        <p:spPr>
          <a:xfrm>
            <a:off x="3135183" y="4004411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PriyaGold</a:t>
            </a:r>
            <a:endParaRPr lang="en-US" sz="8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584A95-59E7-4524-9E30-611A974A7604}"/>
              </a:ext>
            </a:extLst>
          </p:cNvPr>
          <p:cNvSpPr txBox="1"/>
          <p:nvPr/>
        </p:nvSpPr>
        <p:spPr>
          <a:xfrm>
            <a:off x="3925783" y="5252385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Valecha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 Engineering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49267F4-8332-4D4A-AE0A-9742999516A7}"/>
              </a:ext>
            </a:extLst>
          </p:cNvPr>
          <p:cNvSpPr txBox="1"/>
          <p:nvPr/>
        </p:nvSpPr>
        <p:spPr>
          <a:xfrm>
            <a:off x="5424571" y="5209708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Kanakia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 Group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E84589-0D98-4F2C-8768-2E9CFC171844}"/>
              </a:ext>
            </a:extLst>
          </p:cNvPr>
          <p:cNvSpPr txBox="1"/>
          <p:nvPr/>
        </p:nvSpPr>
        <p:spPr>
          <a:xfrm>
            <a:off x="7658735" y="4014377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IDFC Bank Limited</a:t>
            </a:r>
          </a:p>
        </p:txBody>
      </p:sp>
      <p:sp>
        <p:nvSpPr>
          <p:cNvPr id="59" name="AutoShape 2">
            <a:extLst>
              <a:ext uri="{FF2B5EF4-FFF2-40B4-BE49-F238E27FC236}">
                <a16:creationId xmlns:a16="http://schemas.microsoft.com/office/drawing/2014/main" id="{8F584EB7-3D5A-4FAF-9F38-47279B879ECE}"/>
              </a:ext>
            </a:extLst>
          </p:cNvPr>
          <p:cNvSpPr/>
          <p:nvPr/>
        </p:nvSpPr>
        <p:spPr bwMode="auto">
          <a:xfrm>
            <a:off x="6732295" y="1854497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60" name="AutoShape 2">
            <a:extLst>
              <a:ext uri="{FF2B5EF4-FFF2-40B4-BE49-F238E27FC236}">
                <a16:creationId xmlns:a16="http://schemas.microsoft.com/office/drawing/2014/main" id="{A28065FB-556D-4AD3-A796-340E3F1D2D10}"/>
              </a:ext>
            </a:extLst>
          </p:cNvPr>
          <p:cNvSpPr/>
          <p:nvPr/>
        </p:nvSpPr>
        <p:spPr bwMode="auto">
          <a:xfrm>
            <a:off x="8221760" y="1854497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61" name="AutoShape 2">
            <a:extLst>
              <a:ext uri="{FF2B5EF4-FFF2-40B4-BE49-F238E27FC236}">
                <a16:creationId xmlns:a16="http://schemas.microsoft.com/office/drawing/2014/main" id="{587EDF0A-CA8A-4987-B12B-0A1009D24307}"/>
              </a:ext>
            </a:extLst>
          </p:cNvPr>
          <p:cNvSpPr/>
          <p:nvPr/>
        </p:nvSpPr>
        <p:spPr bwMode="auto">
          <a:xfrm>
            <a:off x="6771792" y="4270913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D4C98F-4DE1-4ACE-8F10-896E460EBB15}"/>
              </a:ext>
            </a:extLst>
          </p:cNvPr>
          <p:cNvSpPr txBox="1"/>
          <p:nvPr/>
        </p:nvSpPr>
        <p:spPr>
          <a:xfrm>
            <a:off x="6922758" y="5202410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Bharat Book Bureau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EAE37D0-6BD4-4C13-A45D-D7DC13DD40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26" y="2087718"/>
            <a:ext cx="596664" cy="5966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5A6912B-5D0C-42EF-9236-558E7AB9DF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807" y="2346847"/>
            <a:ext cx="893744" cy="28721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9BDC2C8-3EB1-4062-B06F-0FE963EECB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862" y="3309472"/>
            <a:ext cx="631682" cy="63168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461FF51-E700-4F04-A737-881D86C566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104" y="3239060"/>
            <a:ext cx="691593" cy="69159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7D94C00-5E86-4B64-A135-B1751B6C550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062" y="3488540"/>
            <a:ext cx="936376" cy="2841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6211672-62F6-4592-B6F0-EEFCE4E54FA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926" y="2264511"/>
            <a:ext cx="974336" cy="34621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0854799-12D8-45A7-A8BA-CD499EEE6A9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509" y="4580319"/>
            <a:ext cx="805315" cy="566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10478F5-08EB-45FC-93C7-6DDDA74A989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373" y="4413827"/>
            <a:ext cx="744243" cy="74424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3299D09-51F1-4DEB-8867-B58EAF6937B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743" y="3451148"/>
            <a:ext cx="1144992" cy="47803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79D791B-BDAD-4E77-AFFE-1C2404C2816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539" y="2248746"/>
            <a:ext cx="1391795" cy="43377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9F6C0EF-2CBA-4FD4-882B-8E7CDDC7E08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662" y="4592677"/>
            <a:ext cx="760051" cy="52334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02F992D-F2B2-4848-A9A3-82AABA6FA9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25101" y="2392330"/>
            <a:ext cx="1203620" cy="19624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CDD7CDED-15DC-4665-9CA1-4206E198B105}"/>
              </a:ext>
            </a:extLst>
          </p:cNvPr>
          <p:cNvSpPr txBox="1"/>
          <p:nvPr/>
        </p:nvSpPr>
        <p:spPr>
          <a:xfrm>
            <a:off x="6885720" y="2634058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Citizencredit</a:t>
            </a:r>
            <a:endParaRPr lang="en-US" sz="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Co-op Bank Ltd.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1C7C454-CB09-45C2-A910-281E6FD6D429}"/>
              </a:ext>
            </a:extLst>
          </p:cNvPr>
          <p:cNvSpPr txBox="1"/>
          <p:nvPr/>
        </p:nvSpPr>
        <p:spPr>
          <a:xfrm>
            <a:off x="8377354" y="2641729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Anchor Health &amp; Beauty Care Pvt. Ltd.</a:t>
            </a:r>
          </a:p>
        </p:txBody>
      </p:sp>
    </p:spTree>
    <p:extLst>
      <p:ext uri="{BB962C8B-B14F-4D97-AF65-F5344CB8AC3E}">
        <p14:creationId xmlns:p14="http://schemas.microsoft.com/office/powerpoint/2010/main" val="41930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indoor, wall, table&#10;&#10;Description automatically generated">
            <a:extLst>
              <a:ext uri="{FF2B5EF4-FFF2-40B4-BE49-F238E27FC236}">
                <a16:creationId xmlns:a16="http://schemas.microsoft.com/office/drawing/2014/main" id="{14A1B386-39D2-40E3-AB3F-405982CB4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4" b="5667"/>
          <a:stretch/>
        </p:blipFill>
        <p:spPr>
          <a:xfrm>
            <a:off x="10" y="1"/>
            <a:ext cx="12191980" cy="6857999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55B2790C-B3B0-43E8-9D2C-822F2AB094FB}"/>
              </a:ext>
            </a:extLst>
          </p:cNvPr>
          <p:cNvSpPr txBox="1"/>
          <p:nvPr/>
        </p:nvSpPr>
        <p:spPr>
          <a:xfrm>
            <a:off x="1524000" y="3059288"/>
            <a:ext cx="9144000" cy="963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ea typeface="+mj-ea"/>
                <a:cs typeface="+mj-cs"/>
              </a:rPr>
              <a:t>THANK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840B5-435E-450D-995A-A5E66CCC187A}"/>
              </a:ext>
            </a:extLst>
          </p:cNvPr>
          <p:cNvSpPr txBox="1"/>
          <p:nvPr/>
        </p:nvSpPr>
        <p:spPr>
          <a:xfrm>
            <a:off x="1009032" y="5184381"/>
            <a:ext cx="10173936" cy="143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algn="ctr" defTabSz="428625">
              <a:lnSpc>
                <a:spcPct val="150000"/>
              </a:lnSpc>
            </a:pPr>
            <a:r>
              <a:rPr lang="en-US" sz="1500" b="1" dirty="0" err="1">
                <a:solidFill>
                  <a:schemeClr val="tx1"/>
                </a:solidFill>
                <a:latin typeface="Montserrat" panose="00000500000000000000" pitchFamily="50" charset="0"/>
              </a:rPr>
              <a:t>QualiSpace</a:t>
            </a:r>
            <a:r>
              <a:rPr lang="en-US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 Web Services Private Limited</a:t>
            </a:r>
            <a:br>
              <a:rPr lang="en-US" sz="1500" dirty="0">
                <a:solidFill>
                  <a:schemeClr val="tx1"/>
                </a:solidFill>
                <a:latin typeface="Montserrat" panose="00000500000000000000" pitchFamily="50" charset="0"/>
              </a:rPr>
            </a:br>
            <a:r>
              <a:rPr lang="en-US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India Office: </a:t>
            </a:r>
            <a:r>
              <a:rPr lang="en-US" sz="1500" dirty="0">
                <a:solidFill>
                  <a:schemeClr val="tx1"/>
                </a:solidFill>
                <a:latin typeface="Montserrat" panose="00000500000000000000" pitchFamily="50" charset="0"/>
              </a:rPr>
              <a:t>602, </a:t>
            </a:r>
            <a:r>
              <a:rPr lang="en-US" sz="1500" dirty="0" err="1">
                <a:solidFill>
                  <a:schemeClr val="tx1"/>
                </a:solidFill>
                <a:latin typeface="Montserrat" panose="00000500000000000000" pitchFamily="50" charset="0"/>
              </a:rPr>
              <a:t>Avior</a:t>
            </a:r>
            <a:r>
              <a:rPr lang="en-US" sz="1500" dirty="0">
                <a:solidFill>
                  <a:schemeClr val="tx1"/>
                </a:solidFill>
                <a:latin typeface="Montserrat" panose="00000500000000000000" pitchFamily="50" charset="0"/>
              </a:rPr>
              <a:t>, Nirmal Galaxy, LBS Marg, Mulund West, Mumbai – 400080 I Tel: +91 22 6142 6099</a:t>
            </a:r>
          </a:p>
          <a:p>
            <a:pPr algn="ctr" defTabSz="428625">
              <a:lnSpc>
                <a:spcPct val="150000"/>
              </a:lnSpc>
            </a:pPr>
            <a:r>
              <a:rPr lang="en-US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USA Office:</a:t>
            </a:r>
            <a:r>
              <a:rPr lang="en-US" sz="1500" dirty="0">
                <a:solidFill>
                  <a:schemeClr val="tx1"/>
                </a:solidFill>
                <a:latin typeface="Montserrat" panose="00000500000000000000" pitchFamily="50" charset="0"/>
              </a:rPr>
              <a:t> 1250 Broadway Suite 3600 New York City New York – 10001 I Tel: </a:t>
            </a:r>
            <a:r>
              <a:rPr lang="en-IN" sz="1500" dirty="0">
                <a:solidFill>
                  <a:schemeClr val="tx1"/>
                </a:solidFill>
                <a:latin typeface="Montserrat" panose="00000500000000000000" pitchFamily="50" charset="0"/>
              </a:rPr>
              <a:t>+1 212 401 6235</a:t>
            </a:r>
          </a:p>
          <a:p>
            <a:pPr algn="ctr" defTabSz="428625">
              <a:lnSpc>
                <a:spcPct val="150000"/>
              </a:lnSpc>
            </a:pPr>
            <a:r>
              <a:rPr lang="en-IN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Email: </a:t>
            </a:r>
            <a:r>
              <a:rPr lang="en-IN" sz="1500" dirty="0">
                <a:solidFill>
                  <a:schemeClr val="tx1"/>
                </a:solidFill>
                <a:latin typeface="Montserrat" panose="00000500000000000000" pitchFamily="50" charset="0"/>
              </a:rPr>
              <a:t>sales@QualiSpace.com</a:t>
            </a:r>
            <a:endParaRPr lang="en-US" sz="1500" dirty="0">
              <a:solidFill>
                <a:schemeClr val="tx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17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366D20-E074-49A9-9673-1AF6CDA3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C01EA21-C87D-4432-AA6A-4AA08A28AFFF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6553200" cy="5270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Table of Contents</a:t>
            </a:r>
            <a:endParaRPr lang="en-IN" sz="2800" dirty="0">
              <a:latin typeface="Montserrat" panose="00000500000000000000" pitchFamily="50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About </a:t>
            </a:r>
            <a:r>
              <a:rPr lang="en-IN" sz="2000" dirty="0" err="1">
                <a:latin typeface="Montserrat" panose="00000500000000000000" pitchFamily="50" charset="0"/>
              </a:rPr>
              <a:t>QualiSpace</a:t>
            </a:r>
            <a:endParaRPr lang="en-IN" sz="2000" dirty="0">
              <a:latin typeface="Montserrat" panose="00000500000000000000" pitchFamily="50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Our Offerings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What is Cloud and its Types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What is Cloud server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Advantages of migrating to Cloud server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Fully-Managed V/s Self-Managed Cloud Server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Why choose </a:t>
            </a:r>
            <a:r>
              <a:rPr lang="en-IN" sz="2000" dirty="0" err="1">
                <a:latin typeface="Montserrat" panose="00000500000000000000" pitchFamily="50" charset="0"/>
              </a:rPr>
              <a:t>QualiSpace</a:t>
            </a:r>
            <a:r>
              <a:rPr lang="en-IN" sz="2000" dirty="0">
                <a:latin typeface="Montserrat" panose="00000500000000000000" pitchFamily="50" charset="0"/>
              </a:rPr>
              <a:t> Cloud server?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B680B-E817-47CF-B80A-05B268E5A090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3190875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1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9ECB13-1CB7-4529-B260-F4EE295C2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7255" y="2250421"/>
            <a:ext cx="3543300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An ICANN Accredited Domain Name Registrar and leading entity providing Cloud hosting services.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3AD62DF-99AF-409D-90FE-38F0901036D7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3543300" cy="8270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About </a:t>
            </a:r>
            <a:r>
              <a:rPr lang="en-IN" sz="2800" b="1" dirty="0" err="1">
                <a:latin typeface="Montserrat" panose="00000500000000000000" pitchFamily="50" charset="0"/>
              </a:rPr>
              <a:t>QualiSpace</a:t>
            </a:r>
            <a:endParaRPr lang="en-IN" sz="2800" dirty="0">
              <a:latin typeface="Montserrat" panose="00000500000000000000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4B3633-91A5-4E51-8009-DD9DE22EEBC3}"/>
              </a:ext>
            </a:extLst>
          </p:cNvPr>
          <p:cNvSpPr txBox="1"/>
          <p:nvPr/>
        </p:nvSpPr>
        <p:spPr>
          <a:xfrm>
            <a:off x="658867" y="18671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ICANN ACCREDITED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09CDC1-588B-4E86-8B79-7E41DB34547D}"/>
              </a:ext>
            </a:extLst>
          </p:cNvPr>
          <p:cNvSpPr txBox="1"/>
          <p:nvPr/>
        </p:nvSpPr>
        <p:spPr>
          <a:xfrm>
            <a:off x="4972355" y="2250421"/>
            <a:ext cx="2640992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We have been serving the community since our inception in the year 1998.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E916AF2-C6B9-4852-955F-7582D226C1C7}"/>
              </a:ext>
            </a:extLst>
          </p:cNvPr>
          <p:cNvSpPr txBox="1"/>
          <p:nvPr/>
        </p:nvSpPr>
        <p:spPr>
          <a:xfrm>
            <a:off x="4633967" y="18671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ESTABLISHMENT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B9ED8A-0006-4092-BE70-57389D2AFDD2}"/>
              </a:ext>
            </a:extLst>
          </p:cNvPr>
          <p:cNvSpPr txBox="1"/>
          <p:nvPr/>
        </p:nvSpPr>
        <p:spPr>
          <a:xfrm>
            <a:off x="8459735" y="2250421"/>
            <a:ext cx="3138433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We have active presence in India and USA with our Head Office located in Mumbai, India.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BFD47B-A8FE-492B-819B-AE9495C0EC5A}"/>
              </a:ext>
            </a:extLst>
          </p:cNvPr>
          <p:cNvSpPr txBox="1"/>
          <p:nvPr/>
        </p:nvSpPr>
        <p:spPr>
          <a:xfrm>
            <a:off x="8121347" y="18671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OUR OFFICES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22AD78-0CDE-4D50-B7B6-D7075A49FCC8}"/>
              </a:ext>
            </a:extLst>
          </p:cNvPr>
          <p:cNvSpPr txBox="1"/>
          <p:nvPr/>
        </p:nvSpPr>
        <p:spPr>
          <a:xfrm>
            <a:off x="997255" y="4422121"/>
            <a:ext cx="3496084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AWS, Plesk/cPanel, RHCE and few more Certified specialists to ensure trouble-free services.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567F5C-3A15-40C9-8417-D898036F3516}"/>
              </a:ext>
            </a:extLst>
          </p:cNvPr>
          <p:cNvSpPr txBox="1"/>
          <p:nvPr/>
        </p:nvSpPr>
        <p:spPr>
          <a:xfrm>
            <a:off x="658867" y="40388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THE SQUAD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ACE995-B35D-4051-8408-B9264FCD3A64}"/>
              </a:ext>
            </a:extLst>
          </p:cNvPr>
          <p:cNvSpPr txBox="1"/>
          <p:nvPr/>
        </p:nvSpPr>
        <p:spPr>
          <a:xfrm>
            <a:off x="4972355" y="4422121"/>
            <a:ext cx="3008364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Connect with our technicians for immediate assistance via Call, Ticket and Chat support.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FDC5A71-B6AA-49FA-BA6E-5530A9B79067}"/>
              </a:ext>
            </a:extLst>
          </p:cNvPr>
          <p:cNvSpPr txBox="1"/>
          <p:nvPr/>
        </p:nvSpPr>
        <p:spPr>
          <a:xfrm>
            <a:off x="4633967" y="40388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SUPPORT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5C09A8-A2A7-4B03-A838-02AA49FD84FC}"/>
              </a:ext>
            </a:extLst>
          </p:cNvPr>
          <p:cNvSpPr txBox="1"/>
          <p:nvPr/>
        </p:nvSpPr>
        <p:spPr>
          <a:xfrm>
            <a:off x="8459735" y="4422121"/>
            <a:ext cx="3008365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We cater to 7500+ active customers with 50000+ websites across the globe.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341C4E7-8957-4274-834F-76191CCAB297}"/>
              </a:ext>
            </a:extLst>
          </p:cNvPr>
          <p:cNvSpPr txBox="1"/>
          <p:nvPr/>
        </p:nvSpPr>
        <p:spPr>
          <a:xfrm>
            <a:off x="8121347" y="40388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CLIENTELE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0D2FF7F-9101-4211-AAD6-08598140BB1E}"/>
              </a:ext>
            </a:extLst>
          </p:cNvPr>
          <p:cNvCxnSpPr>
            <a:cxnSpLocks/>
          </p:cNvCxnSpPr>
          <p:nvPr/>
        </p:nvCxnSpPr>
        <p:spPr>
          <a:xfrm>
            <a:off x="658867" y="1375418"/>
            <a:ext cx="3316233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D5E4F6-48FE-45DF-8525-3DF84C9C3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Placeholder 14">
            <a:extLst>
              <a:ext uri="{FF2B5EF4-FFF2-40B4-BE49-F238E27FC236}">
                <a16:creationId xmlns:a16="http://schemas.microsoft.com/office/drawing/2014/main" id="{F3834018-9027-4252-AFB1-E6B7939154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72258" t="-82317" r="-72258" b="-82317"/>
          <a:stretch/>
        </p:blipFill>
        <p:spPr>
          <a:xfrm>
            <a:off x="552959" y="209629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33" name="Picture Placeholder 30">
            <a:extLst>
              <a:ext uri="{FF2B5EF4-FFF2-40B4-BE49-F238E27FC236}">
                <a16:creationId xmlns:a16="http://schemas.microsoft.com/office/drawing/2014/main" id="{5990401E-7352-4A2F-B2CE-782939F74F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72258" t="-82317" r="-72258" b="-82317"/>
          <a:stretch/>
        </p:blipFill>
        <p:spPr>
          <a:xfrm>
            <a:off x="4402828" y="416920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35" name="Picture Placeholder 28">
            <a:extLst>
              <a:ext uri="{FF2B5EF4-FFF2-40B4-BE49-F238E27FC236}">
                <a16:creationId xmlns:a16="http://schemas.microsoft.com/office/drawing/2014/main" id="{BEA50D41-6962-4679-BB54-197BFC0F95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72258" t="-82317" r="-72258" b="-82317"/>
          <a:stretch/>
        </p:blipFill>
        <p:spPr>
          <a:xfrm>
            <a:off x="8766708" y="209629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36" name="Picture Placeholder 24">
            <a:extLst>
              <a:ext uri="{FF2B5EF4-FFF2-40B4-BE49-F238E27FC236}">
                <a16:creationId xmlns:a16="http://schemas.microsoft.com/office/drawing/2014/main" id="{5BBBA0A0-19C6-43D9-BBC7-A4146A70B1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-72258" t="-82317" r="-72258" b="-82317"/>
          <a:stretch/>
        </p:blipFill>
        <p:spPr>
          <a:xfrm>
            <a:off x="8776985" y="416920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41" name="Picture Placeholder 22">
            <a:extLst>
              <a:ext uri="{FF2B5EF4-FFF2-40B4-BE49-F238E27FC236}">
                <a16:creationId xmlns:a16="http://schemas.microsoft.com/office/drawing/2014/main" id="{9FDC1C11-CAB7-4AF1-8C67-FC8EA573AD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-72258" t="-82317" r="-72258" b="-82317"/>
          <a:stretch/>
        </p:blipFill>
        <p:spPr>
          <a:xfrm>
            <a:off x="4391415" y="2079101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42" name="Picture Placeholder 16">
            <a:extLst>
              <a:ext uri="{FF2B5EF4-FFF2-40B4-BE49-F238E27FC236}">
                <a16:creationId xmlns:a16="http://schemas.microsoft.com/office/drawing/2014/main" id="{9C573032-B9B6-4BBE-A3EF-52904F5ADB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-72258" t="-82317" r="-72258" b="-82317"/>
          <a:stretch/>
        </p:blipFill>
        <p:spPr>
          <a:xfrm>
            <a:off x="558800" y="416920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A5300CA-2D6C-4173-ACB9-17396B3E8632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3543300" cy="8270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Our Offerings</a:t>
            </a:r>
            <a:endParaRPr lang="en-IN" sz="2800" dirty="0">
              <a:latin typeface="Montserrat" panose="00000500000000000000" pitchFamily="50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F402F2-6F09-47B6-8911-91CE4CDD711F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2416175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FEB249F-7997-45E3-807C-A8BE6D40A344}"/>
              </a:ext>
            </a:extLst>
          </p:cNvPr>
          <p:cNvSpPr txBox="1"/>
          <p:nvPr/>
        </p:nvSpPr>
        <p:spPr>
          <a:xfrm>
            <a:off x="1597828" y="2242379"/>
            <a:ext cx="2393645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Domain Registration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Domain Reseller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Premium Domains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378986-7F94-47DC-830E-285B093F739B}"/>
              </a:ext>
            </a:extLst>
          </p:cNvPr>
          <p:cNvSpPr txBox="1"/>
          <p:nvPr/>
        </p:nvSpPr>
        <p:spPr>
          <a:xfrm>
            <a:off x="1597828" y="1949468"/>
            <a:ext cx="17459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Domain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EE1B43-79B6-4972-8F6F-181580EADF61}"/>
              </a:ext>
            </a:extLst>
          </p:cNvPr>
          <p:cNvSpPr txBox="1"/>
          <p:nvPr/>
        </p:nvSpPr>
        <p:spPr>
          <a:xfrm>
            <a:off x="1597828" y="4096579"/>
            <a:ext cx="2393645" cy="13436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Free Hosting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Linux Hosting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Windows Hosting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Reseller Hosting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3D2310F-5F1D-451D-A540-06B5924ACE89}"/>
              </a:ext>
            </a:extLst>
          </p:cNvPr>
          <p:cNvSpPr txBox="1"/>
          <p:nvPr/>
        </p:nvSpPr>
        <p:spPr>
          <a:xfrm>
            <a:off x="1597828" y="3803668"/>
            <a:ext cx="17459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Hosting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D88889-3ADB-4E7E-8B8C-FF04FED670DB}"/>
              </a:ext>
            </a:extLst>
          </p:cNvPr>
          <p:cNvSpPr txBox="1"/>
          <p:nvPr/>
        </p:nvSpPr>
        <p:spPr>
          <a:xfrm>
            <a:off x="5441857" y="2242379"/>
            <a:ext cx="2716501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Cloud Server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Dedicated Server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Managed Dedicated Server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DFD383-CE66-4A33-B0A2-DEF9DEA5AD01}"/>
              </a:ext>
            </a:extLst>
          </p:cNvPr>
          <p:cNvSpPr txBox="1"/>
          <p:nvPr/>
        </p:nvSpPr>
        <p:spPr>
          <a:xfrm>
            <a:off x="5441857" y="1949468"/>
            <a:ext cx="17459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Servers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A91388-9A1D-42DB-A71D-7D0168916565}"/>
              </a:ext>
            </a:extLst>
          </p:cNvPr>
          <p:cNvSpPr txBox="1"/>
          <p:nvPr/>
        </p:nvSpPr>
        <p:spPr>
          <a:xfrm>
            <a:off x="5441857" y="4096579"/>
            <a:ext cx="2393645" cy="13436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Digital Certificates (SSL)</a:t>
            </a:r>
          </a:p>
          <a:p>
            <a:pPr>
              <a:lnSpc>
                <a:spcPct val="150000"/>
              </a:lnSpc>
            </a:pPr>
            <a:r>
              <a:rPr lang="en-IN" sz="1500" dirty="0" err="1">
                <a:latin typeface="Montserrat" panose="00000500000000000000" pitchFamily="50" charset="0"/>
              </a:rPr>
              <a:t>SiteLock</a:t>
            </a:r>
            <a:endParaRPr lang="en-IN" sz="1500" dirty="0">
              <a:latin typeface="Montserrat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IN" sz="1500" dirty="0" err="1">
                <a:latin typeface="Montserrat" panose="00000500000000000000" pitchFamily="50" charset="0"/>
              </a:rPr>
              <a:t>CodeGuard</a:t>
            </a:r>
            <a:endParaRPr lang="en-IN" sz="1500" dirty="0">
              <a:latin typeface="Montserrat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IN" sz="1500" dirty="0" err="1">
                <a:latin typeface="Montserrat" panose="00000500000000000000" pitchFamily="50" charset="0"/>
              </a:rPr>
              <a:t>SpamExperts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62AC13-01D9-4911-8B20-716BBBD79FB7}"/>
              </a:ext>
            </a:extLst>
          </p:cNvPr>
          <p:cNvSpPr txBox="1"/>
          <p:nvPr/>
        </p:nvSpPr>
        <p:spPr>
          <a:xfrm>
            <a:off x="5441857" y="3803668"/>
            <a:ext cx="23936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Security &amp; Backup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A8B97B-B5F9-4A1A-BAD9-F89350A5952C}"/>
              </a:ext>
            </a:extLst>
          </p:cNvPr>
          <p:cNvSpPr txBox="1"/>
          <p:nvPr/>
        </p:nvSpPr>
        <p:spPr>
          <a:xfrm>
            <a:off x="9827429" y="2242379"/>
            <a:ext cx="1745944" cy="6511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Managed AWS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Managed Azure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773154F-E011-4199-938E-AD70ECBAD3D9}"/>
              </a:ext>
            </a:extLst>
          </p:cNvPr>
          <p:cNvSpPr txBox="1"/>
          <p:nvPr/>
        </p:nvSpPr>
        <p:spPr>
          <a:xfrm>
            <a:off x="9827428" y="1949468"/>
            <a:ext cx="17459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Public Cloud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78B6BDB-8448-4668-8B2C-93BA40D80CA3}"/>
              </a:ext>
            </a:extLst>
          </p:cNvPr>
          <p:cNvSpPr txBox="1"/>
          <p:nvPr/>
        </p:nvSpPr>
        <p:spPr>
          <a:xfrm>
            <a:off x="9827429" y="4096579"/>
            <a:ext cx="1577172" cy="13436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Biz Mail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Business Email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G Suite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Office 365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280B8D8-6530-4C06-B0EF-45CE0509732C}"/>
              </a:ext>
            </a:extLst>
          </p:cNvPr>
          <p:cNvSpPr txBox="1"/>
          <p:nvPr/>
        </p:nvSpPr>
        <p:spPr>
          <a:xfrm>
            <a:off x="9827429" y="3803668"/>
            <a:ext cx="1843872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Email &amp; Office</a:t>
            </a:r>
          </a:p>
        </p:txBody>
      </p:sp>
    </p:spTree>
    <p:extLst>
      <p:ext uri="{BB962C8B-B14F-4D97-AF65-F5344CB8AC3E}">
        <p14:creationId xmlns:p14="http://schemas.microsoft.com/office/powerpoint/2010/main" val="16123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593C2F-E265-49C6-982C-CEF7147A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FC855C9-A13A-4983-996A-0F851DA62877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2530475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83A26B46-3FAE-4CF7-AFED-5C0BE10B95A6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11036300" cy="19144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What is Cloud?</a:t>
            </a:r>
            <a:endParaRPr lang="en-IN" sz="2800" dirty="0">
              <a:latin typeface="Montserrat" panose="00000500000000000000" pitchFamily="50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Montserrat" panose="00000500000000000000" pitchFamily="50" charset="0"/>
              </a:rPr>
              <a:t>Cloud is a global network of remote servers that reside in a multi-tenant virtualized environment. It is built, deployed and run using cloud computing platform.</a:t>
            </a:r>
            <a:endParaRPr lang="en-IN" sz="2000" dirty="0">
              <a:latin typeface="Montserrat" panose="00000500000000000000" pitchFamily="50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EC4D26-15D9-45EF-84B0-70B6AD21034D}"/>
              </a:ext>
            </a:extLst>
          </p:cNvPr>
          <p:cNvCxnSpPr>
            <a:cxnSpLocks/>
          </p:cNvCxnSpPr>
          <p:nvPr/>
        </p:nvCxnSpPr>
        <p:spPr>
          <a:xfrm>
            <a:off x="733425" y="3305818"/>
            <a:ext cx="2657475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43A37142-9D27-4B6C-9290-6C30DBAAA740}"/>
              </a:ext>
            </a:extLst>
          </p:cNvPr>
          <p:cNvSpPr txBox="1">
            <a:spLocks/>
          </p:cNvSpPr>
          <p:nvPr/>
        </p:nvSpPr>
        <p:spPr>
          <a:xfrm>
            <a:off x="558800" y="2451100"/>
            <a:ext cx="3200400" cy="8661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Types of Cloud?</a:t>
            </a:r>
            <a:endParaRPr lang="en-IN" sz="2800" dirty="0">
              <a:latin typeface="Montserrat" panose="00000500000000000000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E00D9B-FDE9-4FB1-810F-47F1212965DD}"/>
              </a:ext>
            </a:extLst>
          </p:cNvPr>
          <p:cNvSpPr txBox="1"/>
          <p:nvPr/>
        </p:nvSpPr>
        <p:spPr>
          <a:xfrm>
            <a:off x="1211746" y="3836509"/>
            <a:ext cx="2393645" cy="16898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Provides infrastructure and services to public via internet and making it available to use for anyone.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4B16E4-591C-43FA-B411-8B494F8A0349}"/>
              </a:ext>
            </a:extLst>
          </p:cNvPr>
          <p:cNvSpPr txBox="1"/>
          <p:nvPr/>
        </p:nvSpPr>
        <p:spPr>
          <a:xfrm>
            <a:off x="1211746" y="3543598"/>
            <a:ext cx="17459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Public Cloud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55818C-83D0-408E-827D-2A5FB47D4199}"/>
              </a:ext>
            </a:extLst>
          </p:cNvPr>
          <p:cNvSpPr txBox="1"/>
          <p:nvPr/>
        </p:nvSpPr>
        <p:spPr>
          <a:xfrm>
            <a:off x="4472237" y="3836509"/>
            <a:ext cx="3246843" cy="16898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Provides infrastructure dedicated to one business which is either hosted on organization's on-site </a:t>
            </a:r>
            <a:r>
              <a:rPr lang="en-IN" sz="1500" dirty="0" err="1">
                <a:latin typeface="Montserrat" panose="00000500000000000000" pitchFamily="50" charset="0"/>
              </a:rPr>
              <a:t>datacenter</a:t>
            </a:r>
            <a:r>
              <a:rPr lang="en-IN" sz="1500" dirty="0">
                <a:latin typeface="Montserrat" panose="00000500000000000000" pitchFamily="50" charset="0"/>
              </a:rPr>
              <a:t> or with a 3rd-party cloud service provider.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29369-3C6D-4071-B578-0030AD237726}"/>
              </a:ext>
            </a:extLst>
          </p:cNvPr>
          <p:cNvSpPr txBox="1"/>
          <p:nvPr/>
        </p:nvSpPr>
        <p:spPr>
          <a:xfrm>
            <a:off x="4472237" y="3543598"/>
            <a:ext cx="182696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Private Cloud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243335-AD50-4E53-944E-765F9CA7D061}"/>
              </a:ext>
            </a:extLst>
          </p:cNvPr>
          <p:cNvSpPr txBox="1"/>
          <p:nvPr/>
        </p:nvSpPr>
        <p:spPr>
          <a:xfrm>
            <a:off x="8549471" y="3836509"/>
            <a:ext cx="3157107" cy="16898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You get the best, as it combines both public cloud and private cloud infrastructure for better flexibility and deployment of resources.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0292D8-9D88-43D9-9516-8BEF9112D36F}"/>
              </a:ext>
            </a:extLst>
          </p:cNvPr>
          <p:cNvSpPr txBox="1"/>
          <p:nvPr/>
        </p:nvSpPr>
        <p:spPr>
          <a:xfrm>
            <a:off x="8524224" y="3543598"/>
            <a:ext cx="172284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Hybrid Cloud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6494DC9-A47F-407F-B691-54D63CFD5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505" y="3540733"/>
            <a:ext cx="499446" cy="499446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2A242D4-1A5B-45E2-9D38-5A4B18511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13" y="3543598"/>
            <a:ext cx="432865" cy="432865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C3FF29A-A532-4FA4-A1E3-24039F89A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120" y="3546210"/>
            <a:ext cx="499446" cy="4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661E5E-C4DC-4BA4-8DAE-96E4EA8B8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02B6DF-386B-4152-B4AF-7EB7E39A5EA9}"/>
              </a:ext>
            </a:extLst>
          </p:cNvPr>
          <p:cNvCxnSpPr>
            <a:cxnSpLocks/>
          </p:cNvCxnSpPr>
          <p:nvPr/>
        </p:nvCxnSpPr>
        <p:spPr>
          <a:xfrm>
            <a:off x="733425" y="1380260"/>
            <a:ext cx="3780518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4F8EB8-A6E2-4712-A6EF-50B14E8D4542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4340578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What is Cloud Server?</a:t>
            </a:r>
            <a:endParaRPr lang="en-IN" sz="1900" dirty="0">
              <a:latin typeface="Montserrat" panose="00000500000000000000" pitchFamily="50" charset="0"/>
            </a:endParaRPr>
          </a:p>
        </p:txBody>
      </p:sp>
      <p:graphicFrame>
        <p:nvGraphicFramePr>
          <p:cNvPr id="77" name="Chart 76">
            <a:extLst>
              <a:ext uri="{FF2B5EF4-FFF2-40B4-BE49-F238E27FC236}">
                <a16:creationId xmlns:a16="http://schemas.microsoft.com/office/drawing/2014/main" id="{1F091204-80B0-419A-A409-329474B328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153390"/>
              </p:ext>
            </p:extLst>
          </p:nvPr>
        </p:nvGraphicFramePr>
        <p:xfrm>
          <a:off x="7983022" y="1769320"/>
          <a:ext cx="2862454" cy="1883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8" name="Oval 77">
            <a:extLst>
              <a:ext uri="{FF2B5EF4-FFF2-40B4-BE49-F238E27FC236}">
                <a16:creationId xmlns:a16="http://schemas.microsoft.com/office/drawing/2014/main" id="{C539D364-6B12-4AB6-A9CE-3A5546711531}"/>
              </a:ext>
            </a:extLst>
          </p:cNvPr>
          <p:cNvSpPr/>
          <p:nvPr/>
        </p:nvSpPr>
        <p:spPr>
          <a:xfrm rot="18900000">
            <a:off x="8811473" y="2106503"/>
            <a:ext cx="1206228" cy="119065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9" name="Chart 78">
            <a:extLst>
              <a:ext uri="{FF2B5EF4-FFF2-40B4-BE49-F238E27FC236}">
                <a16:creationId xmlns:a16="http://schemas.microsoft.com/office/drawing/2014/main" id="{9435DAB6-871B-4BA3-9CD3-5B9BFB460C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1684078"/>
              </p:ext>
            </p:extLst>
          </p:nvPr>
        </p:nvGraphicFramePr>
        <p:xfrm>
          <a:off x="4536428" y="1754802"/>
          <a:ext cx="2862454" cy="1883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0" name="Oval 79">
            <a:extLst>
              <a:ext uri="{FF2B5EF4-FFF2-40B4-BE49-F238E27FC236}">
                <a16:creationId xmlns:a16="http://schemas.microsoft.com/office/drawing/2014/main" id="{D1E98453-677E-435F-8097-1C98FCEBDB00}"/>
              </a:ext>
            </a:extLst>
          </p:cNvPr>
          <p:cNvSpPr/>
          <p:nvPr/>
        </p:nvSpPr>
        <p:spPr>
          <a:xfrm rot="18900000">
            <a:off x="5364879" y="2091985"/>
            <a:ext cx="1206228" cy="119065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1" name="Chart 80">
            <a:extLst>
              <a:ext uri="{FF2B5EF4-FFF2-40B4-BE49-F238E27FC236}">
                <a16:creationId xmlns:a16="http://schemas.microsoft.com/office/drawing/2014/main" id="{6644B87D-F800-4FE5-BCCF-3DE61FCBE9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7756397"/>
              </p:ext>
            </p:extLst>
          </p:nvPr>
        </p:nvGraphicFramePr>
        <p:xfrm>
          <a:off x="1206992" y="1762060"/>
          <a:ext cx="2862454" cy="1883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2" name="Oval 81">
            <a:extLst>
              <a:ext uri="{FF2B5EF4-FFF2-40B4-BE49-F238E27FC236}">
                <a16:creationId xmlns:a16="http://schemas.microsoft.com/office/drawing/2014/main" id="{594BFBE7-9BD3-408D-BA6D-83CF12B4E790}"/>
              </a:ext>
            </a:extLst>
          </p:cNvPr>
          <p:cNvSpPr/>
          <p:nvPr/>
        </p:nvSpPr>
        <p:spPr>
          <a:xfrm rot="18900000">
            <a:off x="2035443" y="2099243"/>
            <a:ext cx="1206228" cy="119065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0A9372D7-B8FC-4020-BC29-77E293FE4549}"/>
              </a:ext>
            </a:extLst>
          </p:cNvPr>
          <p:cNvSpPr txBox="1">
            <a:spLocks/>
          </p:cNvSpPr>
          <p:nvPr/>
        </p:nvSpPr>
        <p:spPr>
          <a:xfrm>
            <a:off x="1726982" y="3723419"/>
            <a:ext cx="1822474" cy="17850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Cloud server is a virtual server</a:t>
            </a:r>
          </a:p>
          <a:p>
            <a:pPr algn="ctr"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that operates through a virtual environment.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5AF7E734-AC5F-48DA-9351-27328A4357A9}"/>
              </a:ext>
            </a:extLst>
          </p:cNvPr>
          <p:cNvSpPr txBox="1">
            <a:spLocks/>
          </p:cNvSpPr>
          <p:nvPr/>
        </p:nvSpPr>
        <p:spPr>
          <a:xfrm>
            <a:off x="8220815" y="3730682"/>
            <a:ext cx="2508224" cy="17850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All these servers are built, deployed and run on cloud platform via internet which is  remotely accessed.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F1A50FA9-40E4-40CA-B49F-FDB6FE9460E6}"/>
              </a:ext>
            </a:extLst>
          </p:cNvPr>
          <p:cNvSpPr txBox="1">
            <a:spLocks/>
          </p:cNvSpPr>
          <p:nvPr/>
        </p:nvSpPr>
        <p:spPr>
          <a:xfrm>
            <a:off x="4739084" y="3723755"/>
            <a:ext cx="2405572" cy="17850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This virtualized environment is created by dividing a physical server into multiple</a:t>
            </a:r>
          </a:p>
          <a:p>
            <a:pPr algn="ctr"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virtual servers.</a:t>
            </a:r>
          </a:p>
        </p:txBody>
      </p:sp>
      <p:pic>
        <p:nvPicPr>
          <p:cNvPr id="89" name="Picture 88" descr="A close up of a logo&#10;&#10;Description automatically generated">
            <a:extLst>
              <a:ext uri="{FF2B5EF4-FFF2-40B4-BE49-F238E27FC236}">
                <a16:creationId xmlns:a16="http://schemas.microsoft.com/office/drawing/2014/main" id="{73591B22-1C20-42A3-A66D-35F817355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488" y="2278435"/>
            <a:ext cx="893040" cy="89304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670C7702-23D6-40EA-8947-4976D50ED8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0521" y="2278434"/>
            <a:ext cx="754267" cy="754267"/>
          </a:xfrm>
          <a:prstGeom prst="rect">
            <a:avLst/>
          </a:prstGeom>
        </p:spPr>
      </p:pic>
      <p:pic>
        <p:nvPicPr>
          <p:cNvPr id="93" name="Picture 92" descr="A close up of a sign&#10;&#10;Description automatically generated">
            <a:extLst>
              <a:ext uri="{FF2B5EF4-FFF2-40B4-BE49-F238E27FC236}">
                <a16:creationId xmlns:a16="http://schemas.microsoft.com/office/drawing/2014/main" id="{CDF17FDC-714B-48F6-81F6-03077259F1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7314" y="2239821"/>
            <a:ext cx="861051" cy="8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F4C13F8-EA44-4895-81F5-D6D2A53D7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" name="AutoShape 1">
            <a:extLst>
              <a:ext uri="{FF2B5EF4-FFF2-40B4-BE49-F238E27FC236}">
                <a16:creationId xmlns:a16="http://schemas.microsoft.com/office/drawing/2014/main" id="{45A811AB-9908-4236-A597-D8E930C51795}"/>
              </a:ext>
            </a:extLst>
          </p:cNvPr>
          <p:cNvSpPr>
            <a:spLocks/>
          </p:cNvSpPr>
          <p:nvPr/>
        </p:nvSpPr>
        <p:spPr bwMode="auto">
          <a:xfrm rot="4800396">
            <a:off x="6098274" y="1568860"/>
            <a:ext cx="2798370" cy="287734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solidFill>
            <a:schemeClr val="bg1"/>
          </a:solidFill>
          <a:ln w="25400" cap="flat">
            <a:solidFill>
              <a:srgbClr val="00B050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7F3897-1CE7-4CB5-98CF-AF655B84385B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7462308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98ADC18D-B14E-479B-BF68-FA69474B1DA5}"/>
              </a:ext>
            </a:extLst>
          </p:cNvPr>
          <p:cNvSpPr txBox="1">
            <a:spLocks/>
          </p:cNvSpPr>
          <p:nvPr/>
        </p:nvSpPr>
        <p:spPr>
          <a:xfrm>
            <a:off x="558799" y="520700"/>
            <a:ext cx="7926795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Advantages of migrating to Cloud Server</a:t>
            </a:r>
            <a:endParaRPr lang="en-IN" sz="1900" dirty="0">
              <a:latin typeface="Montserrat" panose="00000500000000000000" pitchFamily="50" charset="0"/>
            </a:endParaRPr>
          </a:p>
        </p:txBody>
      </p:sp>
      <p:sp>
        <p:nvSpPr>
          <p:cNvPr id="17" name="AutoShape 1">
            <a:extLst>
              <a:ext uri="{FF2B5EF4-FFF2-40B4-BE49-F238E27FC236}">
                <a16:creationId xmlns:a16="http://schemas.microsoft.com/office/drawing/2014/main" id="{B909DB95-F861-492A-8C78-26E59BC1E379}"/>
              </a:ext>
            </a:extLst>
          </p:cNvPr>
          <p:cNvSpPr>
            <a:spLocks/>
          </p:cNvSpPr>
          <p:nvPr/>
        </p:nvSpPr>
        <p:spPr bwMode="auto">
          <a:xfrm rot="4800396">
            <a:off x="882342" y="1496627"/>
            <a:ext cx="2798370" cy="287734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solidFill>
            <a:schemeClr val="bg1"/>
          </a:solidFill>
          <a:ln w="25400" cap="flat">
            <a:solidFill>
              <a:srgbClr val="00B050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1BE43115-589F-4E08-931C-AF2D640153A8}"/>
              </a:ext>
            </a:extLst>
          </p:cNvPr>
          <p:cNvSpPr txBox="1">
            <a:spLocks/>
          </p:cNvSpPr>
          <p:nvPr/>
        </p:nvSpPr>
        <p:spPr>
          <a:xfrm>
            <a:off x="6039555" y="2141517"/>
            <a:ext cx="2515079" cy="1695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IN" sz="1800" dirty="0">
                <a:latin typeface="Montserrat" panose="00000500000000000000" pitchFamily="50" charset="0"/>
              </a:rPr>
              <a:t>Allows scaling up</a:t>
            </a:r>
          </a:p>
          <a:p>
            <a:pPr algn="ctr">
              <a:lnSpc>
                <a:spcPct val="150000"/>
              </a:lnSpc>
            </a:pPr>
            <a:r>
              <a:rPr lang="en-IN" sz="1800" dirty="0">
                <a:latin typeface="Montserrat" panose="00000500000000000000" pitchFamily="50" charset="0"/>
              </a:rPr>
              <a:t>or scaling down of resources to suit business needs.</a:t>
            </a: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4A26927B-779B-4AC7-86AE-0C52067E865B}"/>
              </a:ext>
            </a:extLst>
          </p:cNvPr>
          <p:cNvSpPr txBox="1">
            <a:spLocks/>
          </p:cNvSpPr>
          <p:nvPr/>
        </p:nvSpPr>
        <p:spPr>
          <a:xfrm>
            <a:off x="896190" y="1921383"/>
            <a:ext cx="2515079" cy="2210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IN" sz="1800" dirty="0">
                <a:latin typeface="Montserrat" panose="00000500000000000000" pitchFamily="50" charset="0"/>
              </a:rPr>
              <a:t>Computing infrastructure that is physical, virtual or a combination of both.</a:t>
            </a:r>
          </a:p>
        </p:txBody>
      </p:sp>
      <p:sp>
        <p:nvSpPr>
          <p:cNvPr id="19" name="AutoShape 1">
            <a:extLst>
              <a:ext uri="{FF2B5EF4-FFF2-40B4-BE49-F238E27FC236}">
                <a16:creationId xmlns:a16="http://schemas.microsoft.com/office/drawing/2014/main" id="{807A81E8-0E48-47F2-B657-5125A7D409AA}"/>
              </a:ext>
            </a:extLst>
          </p:cNvPr>
          <p:cNvSpPr>
            <a:spLocks/>
          </p:cNvSpPr>
          <p:nvPr/>
        </p:nvSpPr>
        <p:spPr bwMode="auto">
          <a:xfrm rot="1721399">
            <a:off x="3357382" y="2883143"/>
            <a:ext cx="2798370" cy="287734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solidFill>
            <a:schemeClr val="bg1"/>
          </a:solidFill>
          <a:ln w="25400" cap="flat">
            <a:solidFill>
              <a:srgbClr val="00B050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EFDE8B82-2865-4C53-8251-31A4D73DB56F}"/>
              </a:ext>
            </a:extLst>
          </p:cNvPr>
          <p:cNvSpPr txBox="1">
            <a:spLocks/>
          </p:cNvSpPr>
          <p:nvPr/>
        </p:nvSpPr>
        <p:spPr>
          <a:xfrm>
            <a:off x="3356595" y="3823007"/>
            <a:ext cx="2515079" cy="12862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IN" sz="1800" dirty="0">
                <a:latin typeface="Montserrat" panose="00000500000000000000" pitchFamily="50" charset="0"/>
              </a:rPr>
              <a:t>Cost-effective alternative of</a:t>
            </a:r>
          </a:p>
          <a:p>
            <a:pPr algn="ctr">
              <a:lnSpc>
                <a:spcPct val="150000"/>
              </a:lnSpc>
            </a:pPr>
            <a:r>
              <a:rPr lang="en-IN" sz="1800" dirty="0">
                <a:latin typeface="Montserrat" panose="00000500000000000000" pitchFamily="50" charset="0"/>
              </a:rPr>
              <a:t>Dedicated server.</a:t>
            </a:r>
          </a:p>
        </p:txBody>
      </p:sp>
      <p:sp>
        <p:nvSpPr>
          <p:cNvPr id="21" name="AutoShape 1">
            <a:extLst>
              <a:ext uri="{FF2B5EF4-FFF2-40B4-BE49-F238E27FC236}">
                <a16:creationId xmlns:a16="http://schemas.microsoft.com/office/drawing/2014/main" id="{101FDFB0-72C1-4FED-B481-92FB2E64C983}"/>
              </a:ext>
            </a:extLst>
          </p:cNvPr>
          <p:cNvSpPr>
            <a:spLocks/>
          </p:cNvSpPr>
          <p:nvPr/>
        </p:nvSpPr>
        <p:spPr bwMode="auto">
          <a:xfrm rot="7555018">
            <a:off x="8627975" y="3159467"/>
            <a:ext cx="2798370" cy="287734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solidFill>
            <a:schemeClr val="bg1"/>
          </a:solidFill>
          <a:ln w="25400" cap="flat">
            <a:solidFill>
              <a:srgbClr val="00B050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BE36F071-87AD-4E29-AC42-6629B49C5E45}"/>
              </a:ext>
            </a:extLst>
          </p:cNvPr>
          <p:cNvSpPr txBox="1">
            <a:spLocks/>
          </p:cNvSpPr>
          <p:nvPr/>
        </p:nvSpPr>
        <p:spPr>
          <a:xfrm>
            <a:off x="8639000" y="3517536"/>
            <a:ext cx="2515079" cy="2210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IN" sz="1800" dirty="0">
                <a:latin typeface="Montserrat" panose="00000500000000000000" pitchFamily="50" charset="0"/>
              </a:rPr>
              <a:t>Easy processing</a:t>
            </a:r>
          </a:p>
          <a:p>
            <a:pPr algn="ctr">
              <a:lnSpc>
                <a:spcPct val="150000"/>
              </a:lnSpc>
            </a:pPr>
            <a:r>
              <a:rPr lang="en-IN" sz="1800" dirty="0">
                <a:latin typeface="Montserrat" panose="00000500000000000000" pitchFamily="50" charset="0"/>
              </a:rPr>
              <a:t>of intensive workloads &amp; store large volumes of information.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8C9523-FEEC-465C-A128-2AD4052BF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EB63115-7B76-4834-B2A1-866D51E7F1A7}"/>
              </a:ext>
            </a:extLst>
          </p:cNvPr>
          <p:cNvSpPr txBox="1"/>
          <p:nvPr/>
        </p:nvSpPr>
        <p:spPr>
          <a:xfrm>
            <a:off x="690523" y="4156193"/>
            <a:ext cx="10793285" cy="18072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IN" sz="1600" b="1" dirty="0">
                <a:latin typeface="Montserrat" panose="00000500000000000000" pitchFamily="50" charset="0"/>
              </a:rPr>
              <a:t>Benefits of Fully Managed Cloud Server:</a:t>
            </a:r>
            <a:endParaRPr lang="en-IN" sz="1600" dirty="0">
              <a:latin typeface="Montserrat" panose="00000500000000000000" pitchFamily="50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50" charset="0"/>
              </a:rPr>
              <a:t>Eliminate the hassle of server maintenance and management.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1500" dirty="0">
                <a:latin typeface="Montserrat" panose="00000500000000000000" pitchFamily="50" charset="0"/>
              </a:rPr>
              <a:t>File backup and daily scanning for rapid restoration, if necessary.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Montserrat" panose="00000500000000000000" pitchFamily="50" charset="0"/>
              </a:rPr>
              <a:t>Assisted migration service for smooth transition.</a:t>
            </a:r>
            <a:endParaRPr lang="en-IN" sz="1500" dirty="0">
              <a:latin typeface="Montserrat" panose="00000500000000000000" pitchFamily="50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CEFFACB-B9DC-498F-BCFB-A34D23D3A4E5}"/>
              </a:ext>
            </a:extLst>
          </p:cNvPr>
          <p:cNvCxnSpPr/>
          <p:nvPr/>
        </p:nvCxnSpPr>
        <p:spPr>
          <a:xfrm>
            <a:off x="4143365" y="2797583"/>
            <a:ext cx="4034790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D6FB9AD-60E1-4461-B152-E14019124A14}"/>
              </a:ext>
            </a:extLst>
          </p:cNvPr>
          <p:cNvSpPr/>
          <p:nvPr/>
        </p:nvSpPr>
        <p:spPr bwMode="auto">
          <a:xfrm>
            <a:off x="690523" y="1708848"/>
            <a:ext cx="3360420" cy="2238680"/>
          </a:xfrm>
          <a:prstGeom prst="rect">
            <a:avLst/>
          </a:prstGeom>
          <a:noFill/>
          <a:ln w="19050">
            <a:solidFill>
              <a:srgbClr val="01C54B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DB6840-47F7-487E-AB36-40EA813B8D46}"/>
              </a:ext>
            </a:extLst>
          </p:cNvPr>
          <p:cNvSpPr txBox="1"/>
          <p:nvPr/>
        </p:nvSpPr>
        <p:spPr>
          <a:xfrm>
            <a:off x="842848" y="2212992"/>
            <a:ext cx="3060342" cy="157722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400" dirty="0">
                <a:latin typeface="Montserrat" panose="00000500000000000000" pitchFamily="50" charset="0"/>
              </a:rPr>
              <a:t>We take total charge of your server management and maintenance without you worrying about the technicalities of running an internet server. </a:t>
            </a:r>
          </a:p>
        </p:txBody>
      </p:sp>
      <p:sp>
        <p:nvSpPr>
          <p:cNvPr id="45" name="Rounded Rectangle 3">
            <a:extLst>
              <a:ext uri="{FF2B5EF4-FFF2-40B4-BE49-F238E27FC236}">
                <a16:creationId xmlns:a16="http://schemas.microsoft.com/office/drawing/2014/main" id="{8E331BD4-66CD-48BD-AD81-F064D4AA757E}"/>
              </a:ext>
            </a:extLst>
          </p:cNvPr>
          <p:cNvSpPr/>
          <p:nvPr/>
        </p:nvSpPr>
        <p:spPr>
          <a:xfrm>
            <a:off x="1545719" y="1362584"/>
            <a:ext cx="1661383" cy="69252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IN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Fully Managed</a:t>
            </a:r>
          </a:p>
        </p:txBody>
      </p:sp>
      <p:sp>
        <p:nvSpPr>
          <p:cNvPr id="70" name="Rounded Rectangle 3">
            <a:extLst>
              <a:ext uri="{FF2B5EF4-FFF2-40B4-BE49-F238E27FC236}">
                <a16:creationId xmlns:a16="http://schemas.microsoft.com/office/drawing/2014/main" id="{9C7CEE76-B539-41C1-A795-153F33BEB077}"/>
              </a:ext>
            </a:extLst>
          </p:cNvPr>
          <p:cNvSpPr/>
          <p:nvPr/>
        </p:nvSpPr>
        <p:spPr>
          <a:xfrm>
            <a:off x="4933587" y="1796575"/>
            <a:ext cx="2702612" cy="206000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endParaRPr lang="x-none" altLang="en-IN" sz="1200" b="1" dirty="0">
              <a:latin typeface="+mj-l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421079F-A2C8-46FB-A9AA-A279806E0839}"/>
              </a:ext>
            </a:extLst>
          </p:cNvPr>
          <p:cNvSpPr/>
          <p:nvPr/>
        </p:nvSpPr>
        <p:spPr bwMode="auto">
          <a:xfrm>
            <a:off x="8271167" y="1705134"/>
            <a:ext cx="3360420" cy="2242394"/>
          </a:xfrm>
          <a:prstGeom prst="rect">
            <a:avLst/>
          </a:prstGeom>
          <a:noFill/>
          <a:ln w="19050">
            <a:solidFill>
              <a:srgbClr val="01C54B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B802EEA-7FF1-4431-8606-D7D7AE7A355C}"/>
              </a:ext>
            </a:extLst>
          </p:cNvPr>
          <p:cNvSpPr txBox="1"/>
          <p:nvPr/>
        </p:nvSpPr>
        <p:spPr>
          <a:xfrm>
            <a:off x="5081340" y="1734747"/>
            <a:ext cx="2388856" cy="2120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altLang="en-IN" b="1" dirty="0">
                <a:latin typeface="Montserrat" panose="00000500000000000000" pitchFamily="50" charset="0"/>
              </a:rPr>
              <a:t>Fully Managed Cloud Server</a:t>
            </a:r>
          </a:p>
          <a:p>
            <a:pPr algn="ctr">
              <a:lnSpc>
                <a:spcPct val="150000"/>
              </a:lnSpc>
            </a:pPr>
            <a:r>
              <a:rPr lang="en-IN" altLang="en-IN" b="1" dirty="0">
                <a:latin typeface="Montserrat" panose="00000500000000000000" pitchFamily="50" charset="0"/>
              </a:rPr>
              <a:t>V/s</a:t>
            </a:r>
          </a:p>
          <a:p>
            <a:pPr algn="ctr">
              <a:lnSpc>
                <a:spcPct val="150000"/>
              </a:lnSpc>
            </a:pPr>
            <a:r>
              <a:rPr lang="en-IN" altLang="en-IN" b="1" dirty="0">
                <a:latin typeface="Montserrat" panose="00000500000000000000" pitchFamily="50" charset="0"/>
              </a:rPr>
              <a:t>Self Managed Cloud Server</a:t>
            </a:r>
            <a:endParaRPr lang="x-none" altLang="en-IN" b="1" dirty="0">
              <a:latin typeface="Montserrat" panose="00000500000000000000" pitchFamily="50" charset="0"/>
            </a:endParaRPr>
          </a:p>
        </p:txBody>
      </p:sp>
      <p:sp>
        <p:nvSpPr>
          <p:cNvPr id="46" name="Rounded Rectangle 3">
            <a:extLst>
              <a:ext uri="{FF2B5EF4-FFF2-40B4-BE49-F238E27FC236}">
                <a16:creationId xmlns:a16="http://schemas.microsoft.com/office/drawing/2014/main" id="{9E0E629A-A09F-4AD2-A97F-D3B2AFE83DF7}"/>
              </a:ext>
            </a:extLst>
          </p:cNvPr>
          <p:cNvSpPr/>
          <p:nvPr/>
        </p:nvSpPr>
        <p:spPr>
          <a:xfrm>
            <a:off x="9120686" y="1362584"/>
            <a:ext cx="1661383" cy="69252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IN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Self Managed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6CB0BE6-9AB5-462E-9A87-840E2BDFD121}"/>
              </a:ext>
            </a:extLst>
          </p:cNvPr>
          <p:cNvSpPr txBox="1"/>
          <p:nvPr/>
        </p:nvSpPr>
        <p:spPr>
          <a:xfrm>
            <a:off x="8423465" y="2212991"/>
            <a:ext cx="3078011" cy="157722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latin typeface="Montserrat" panose="00000500000000000000" pitchFamily="50" charset="0"/>
              </a:rPr>
              <a:t>In this case, the servers are managed entirely by the users. Users take full control of maintenance or management of server and resources.</a:t>
            </a:r>
            <a:endParaRPr lang="en-IN" sz="1400" dirty="0">
              <a:latin typeface="Montserrat" panose="00000500000000000000" pitchFamily="50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EE02A7-2D33-4C0F-9007-1C46AFE0CAF2}"/>
              </a:ext>
            </a:extLst>
          </p:cNvPr>
          <p:cNvCxnSpPr>
            <a:cxnSpLocks/>
          </p:cNvCxnSpPr>
          <p:nvPr/>
        </p:nvCxnSpPr>
        <p:spPr>
          <a:xfrm>
            <a:off x="711123" y="1185849"/>
            <a:ext cx="8387261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6C07F3C1-FDD2-4268-B322-CEDFD2BDDDE1}"/>
              </a:ext>
            </a:extLst>
          </p:cNvPr>
          <p:cNvSpPr txBox="1">
            <a:spLocks/>
          </p:cNvSpPr>
          <p:nvPr/>
        </p:nvSpPr>
        <p:spPr>
          <a:xfrm>
            <a:off x="558799" y="331131"/>
            <a:ext cx="8852830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Fully Managed v/s Self Managed Cloud Server</a:t>
            </a:r>
            <a:endParaRPr lang="en-IN" sz="1900" dirty="0">
              <a:latin typeface="Montserrat" panose="000005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0C8503-7DA4-4DB0-8BF4-A42EE0947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220AABB1-F99D-4502-A498-550ADFE0F1DC}"/>
              </a:ext>
            </a:extLst>
          </p:cNvPr>
          <p:cNvSpPr txBox="1"/>
          <p:nvPr/>
        </p:nvSpPr>
        <p:spPr>
          <a:xfrm>
            <a:off x="1085114" y="2064651"/>
            <a:ext cx="5605246" cy="27699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en-IN" dirty="0">
                <a:latin typeface="Montserrat" panose="00000500000000000000" pitchFamily="50" charset="0"/>
              </a:rPr>
              <a:t>Enterprise Grade Servers to boost performance.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F5A315-340C-4E76-9FA3-EB9618DDE66C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6894009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F2D65253-06D3-4972-925E-4F28157F7F85}"/>
              </a:ext>
            </a:extLst>
          </p:cNvPr>
          <p:cNvSpPr txBox="1">
            <a:spLocks/>
          </p:cNvSpPr>
          <p:nvPr/>
        </p:nvSpPr>
        <p:spPr>
          <a:xfrm>
            <a:off x="558799" y="520700"/>
            <a:ext cx="7926795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Why Choose </a:t>
            </a:r>
            <a:r>
              <a:rPr lang="en-IN" sz="2800" b="1" dirty="0" err="1">
                <a:latin typeface="Montserrat" panose="00000500000000000000" pitchFamily="50" charset="0"/>
              </a:rPr>
              <a:t>QualiSpace</a:t>
            </a:r>
            <a:r>
              <a:rPr lang="en-IN" sz="2800" b="1" dirty="0">
                <a:latin typeface="Montserrat" panose="00000500000000000000" pitchFamily="50" charset="0"/>
              </a:rPr>
              <a:t> Cloud Server</a:t>
            </a:r>
            <a:endParaRPr lang="en-IN" sz="1900" dirty="0">
              <a:latin typeface="Montserrat" panose="000005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A22C0B-DAF4-47C6-B46D-A71C3D431B89}"/>
              </a:ext>
            </a:extLst>
          </p:cNvPr>
          <p:cNvSpPr/>
          <p:nvPr/>
        </p:nvSpPr>
        <p:spPr>
          <a:xfrm>
            <a:off x="806445" y="1695376"/>
            <a:ext cx="45719" cy="3898720"/>
          </a:xfrm>
          <a:prstGeom prst="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>
            <a:outerShdw blurRad="50800" dir="5400000" sx="50000" sy="50000" algn="t" rotWithShape="0">
              <a:prstClr val="black">
                <a:alpha val="27000"/>
              </a:prstClr>
            </a:outerShdw>
          </a:effectLst>
        </p:spPr>
        <p:txBody>
          <a:bodyPr rtlCol="0" anchor="ctr"/>
          <a:lstStyle/>
          <a:p>
            <a:pPr algn="ctr" defTabSz="609630">
              <a:defRPr/>
            </a:pPr>
            <a:endParaRPr lang="en-US" sz="1200" kern="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FE59512-1E74-451F-93AA-A0CC5706EAAD}"/>
              </a:ext>
            </a:extLst>
          </p:cNvPr>
          <p:cNvSpPr>
            <a:spLocks noChangeAspect="1"/>
          </p:cNvSpPr>
          <p:nvPr/>
        </p:nvSpPr>
        <p:spPr>
          <a:xfrm>
            <a:off x="672848" y="2028831"/>
            <a:ext cx="303295" cy="315966"/>
          </a:xfrm>
          <a:prstGeom prst="ellipse">
            <a:avLst/>
          </a:prstGeom>
          <a:solidFill>
            <a:srgbClr val="00B050"/>
          </a:solidFill>
          <a:ln w="25400" cap="rnd" cmpd="sng" algn="ctr">
            <a:solidFill>
              <a:sysClr val="window" lastClr="FFFFFF"/>
            </a:solidFill>
            <a:prstDash val="solid"/>
            <a:round/>
          </a:ln>
          <a:effectLst>
            <a:outerShdw blurRad="736600" dist="304800" dir="8100000" algn="tr" rotWithShape="0">
              <a:prstClr val="black">
                <a:alpha val="38000"/>
              </a:prstClr>
            </a:outerShdw>
          </a:effectLst>
        </p:spPr>
        <p:txBody>
          <a:bodyPr lIns="0" rIns="0" rtlCol="0" anchor="ctr"/>
          <a:lstStyle/>
          <a:p>
            <a:pPr algn="ctr" defTabSz="609630">
              <a:defRPr/>
            </a:pPr>
            <a:endParaRPr lang="ko-KR" altLang="en-US" sz="600" kern="0" dirty="0">
              <a:ln>
                <a:solidFill>
                  <a:prstClr val="black">
                    <a:alpha val="65000"/>
                  </a:prstClr>
                </a:solidFill>
              </a:ln>
              <a:solidFill>
                <a:schemeClr val="bg1"/>
              </a:solidFill>
              <a:latin typeface="Montserrat" panose="00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FDC098E-463B-4602-8AF0-210E5B0866DC}"/>
              </a:ext>
            </a:extLst>
          </p:cNvPr>
          <p:cNvSpPr>
            <a:spLocks noChangeAspect="1"/>
          </p:cNvSpPr>
          <p:nvPr/>
        </p:nvSpPr>
        <p:spPr>
          <a:xfrm>
            <a:off x="673777" y="2719271"/>
            <a:ext cx="303295" cy="315966"/>
          </a:xfrm>
          <a:prstGeom prst="ellipse">
            <a:avLst/>
          </a:prstGeom>
          <a:solidFill>
            <a:srgbClr val="00B050"/>
          </a:solidFill>
          <a:ln w="25400" cap="rnd" cmpd="sng" algn="ctr">
            <a:solidFill>
              <a:schemeClr val="bg1"/>
            </a:solidFill>
            <a:prstDash val="solid"/>
            <a:round/>
          </a:ln>
          <a:effectLst>
            <a:outerShdw blurRad="736600" dist="304800" dir="8100000" algn="tr" rotWithShape="0">
              <a:prstClr val="black">
                <a:alpha val="38000"/>
              </a:prstClr>
            </a:outerShdw>
          </a:effectLst>
        </p:spPr>
        <p:txBody>
          <a:bodyPr lIns="0" rIns="0" rtlCol="0" anchor="ctr"/>
          <a:lstStyle/>
          <a:p>
            <a:pPr algn="ctr" defTabSz="609630">
              <a:defRPr/>
            </a:pPr>
            <a:endParaRPr lang="ko-KR" altLang="en-US" sz="600" kern="0" dirty="0">
              <a:ln>
                <a:solidFill>
                  <a:prstClr val="black">
                    <a:alpha val="65000"/>
                  </a:prstClr>
                </a:solidFill>
              </a:ln>
              <a:solidFill>
                <a:schemeClr val="bg1"/>
              </a:solidFill>
              <a:latin typeface="Montserrat" panose="00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F57BC85-7B5B-4D93-B99C-63FE3F14DD99}"/>
              </a:ext>
            </a:extLst>
          </p:cNvPr>
          <p:cNvSpPr>
            <a:spLocks noChangeAspect="1"/>
          </p:cNvSpPr>
          <p:nvPr/>
        </p:nvSpPr>
        <p:spPr>
          <a:xfrm>
            <a:off x="672848" y="3418556"/>
            <a:ext cx="303295" cy="315966"/>
          </a:xfrm>
          <a:prstGeom prst="ellipse">
            <a:avLst/>
          </a:prstGeom>
          <a:solidFill>
            <a:srgbClr val="00B050"/>
          </a:solidFill>
          <a:ln w="25400" cap="rnd" cmpd="sng" algn="ctr">
            <a:solidFill>
              <a:sysClr val="window" lastClr="FFFFFF"/>
            </a:solidFill>
            <a:prstDash val="solid"/>
            <a:round/>
          </a:ln>
          <a:effectLst>
            <a:outerShdw blurRad="736600" dist="304800" dir="8100000" algn="tr" rotWithShape="0">
              <a:prstClr val="black">
                <a:alpha val="38000"/>
              </a:prstClr>
            </a:outerShdw>
          </a:effectLst>
        </p:spPr>
        <p:txBody>
          <a:bodyPr lIns="0" rIns="0" rtlCol="0" anchor="ctr"/>
          <a:lstStyle/>
          <a:p>
            <a:pPr algn="ctr" defTabSz="609630">
              <a:defRPr/>
            </a:pPr>
            <a:endParaRPr lang="ko-KR" altLang="en-US" sz="600" kern="0" dirty="0">
              <a:ln>
                <a:solidFill>
                  <a:prstClr val="black">
                    <a:alpha val="65000"/>
                  </a:prstClr>
                </a:solidFill>
              </a:ln>
              <a:solidFill>
                <a:prstClr val="white"/>
              </a:solidFill>
              <a:latin typeface="Montserrat" panose="00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A089CB-B2B8-4C94-BF61-D77039B499B4}"/>
              </a:ext>
            </a:extLst>
          </p:cNvPr>
          <p:cNvSpPr>
            <a:spLocks noChangeAspect="1"/>
          </p:cNvSpPr>
          <p:nvPr/>
        </p:nvSpPr>
        <p:spPr>
          <a:xfrm>
            <a:off x="672847" y="4122940"/>
            <a:ext cx="303295" cy="315965"/>
          </a:xfrm>
          <a:prstGeom prst="ellipse">
            <a:avLst/>
          </a:prstGeom>
          <a:solidFill>
            <a:srgbClr val="00B050"/>
          </a:solidFill>
          <a:ln w="25400" cap="rnd" cmpd="sng" algn="ctr">
            <a:solidFill>
              <a:sysClr val="window" lastClr="FFFFFF"/>
            </a:solidFill>
            <a:prstDash val="solid"/>
            <a:round/>
          </a:ln>
          <a:effectLst>
            <a:outerShdw blurRad="736600" dist="304800" dir="8100000" algn="tr" rotWithShape="0">
              <a:prstClr val="black">
                <a:alpha val="38000"/>
              </a:prstClr>
            </a:outerShdw>
          </a:effectLst>
        </p:spPr>
        <p:txBody>
          <a:bodyPr lIns="0" rIns="0" rtlCol="0" anchor="ctr"/>
          <a:lstStyle/>
          <a:p>
            <a:pPr algn="ctr" defTabSz="609630">
              <a:defRPr/>
            </a:pPr>
            <a:endParaRPr lang="ko-KR" altLang="en-US" sz="600" kern="0" dirty="0">
              <a:ln>
                <a:solidFill>
                  <a:prstClr val="black">
                    <a:alpha val="65000"/>
                  </a:prstClr>
                </a:solidFill>
              </a:ln>
              <a:solidFill>
                <a:prstClr val="white"/>
              </a:solidFill>
              <a:latin typeface="Montserrat" panose="00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3D9181C-5C1F-4369-9821-7251BFCA3FFE}"/>
              </a:ext>
            </a:extLst>
          </p:cNvPr>
          <p:cNvSpPr>
            <a:spLocks noChangeAspect="1"/>
          </p:cNvSpPr>
          <p:nvPr/>
        </p:nvSpPr>
        <p:spPr>
          <a:xfrm>
            <a:off x="672848" y="4834943"/>
            <a:ext cx="303295" cy="315965"/>
          </a:xfrm>
          <a:prstGeom prst="ellipse">
            <a:avLst/>
          </a:prstGeom>
          <a:solidFill>
            <a:srgbClr val="00B050"/>
          </a:solidFill>
          <a:ln w="25400" cap="rnd" cmpd="sng" algn="ctr">
            <a:solidFill>
              <a:sysClr val="window" lastClr="FFFFFF"/>
            </a:solidFill>
            <a:prstDash val="solid"/>
            <a:round/>
          </a:ln>
          <a:effectLst>
            <a:outerShdw blurRad="736600" dist="304800" dir="8100000" algn="tr" rotWithShape="0">
              <a:prstClr val="black">
                <a:alpha val="38000"/>
              </a:prstClr>
            </a:outerShdw>
          </a:effectLst>
        </p:spPr>
        <p:txBody>
          <a:bodyPr lIns="0" rIns="0" rtlCol="0" anchor="ctr"/>
          <a:lstStyle/>
          <a:p>
            <a:pPr algn="ctr" defTabSz="609630">
              <a:defRPr/>
            </a:pPr>
            <a:endParaRPr lang="ko-KR" altLang="en-US" sz="600" kern="0" dirty="0">
              <a:ln>
                <a:solidFill>
                  <a:prstClr val="black">
                    <a:alpha val="65000"/>
                  </a:prstClr>
                </a:solidFill>
              </a:ln>
              <a:solidFill>
                <a:prstClr val="white"/>
              </a:solidFill>
              <a:latin typeface="Montserrat" panose="00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81E043-CA5D-4068-AD9D-12C5A66FB2AD}"/>
              </a:ext>
            </a:extLst>
          </p:cNvPr>
          <p:cNvSpPr txBox="1"/>
          <p:nvPr/>
        </p:nvSpPr>
        <p:spPr>
          <a:xfrm>
            <a:off x="1085114" y="2756193"/>
            <a:ext cx="5209006" cy="27699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en-IN" dirty="0">
                <a:latin typeface="Montserrat" panose="00000500000000000000" pitchFamily="50" charset="0"/>
              </a:rPr>
              <a:t>Full root/remote access to manage servers.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C08FB1-7FDE-4704-8250-19982B9166C5}"/>
              </a:ext>
            </a:extLst>
          </p:cNvPr>
          <p:cNvSpPr txBox="1"/>
          <p:nvPr/>
        </p:nvSpPr>
        <p:spPr>
          <a:xfrm>
            <a:off x="1085114" y="3436214"/>
            <a:ext cx="5010886" cy="27699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en-IN" dirty="0">
                <a:latin typeface="Montserrat" panose="00000500000000000000" pitchFamily="50" charset="0"/>
              </a:rPr>
              <a:t>On-demand scaling of network resources.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A12A3B-64EA-4E44-9030-40F74FDC5DB9}"/>
              </a:ext>
            </a:extLst>
          </p:cNvPr>
          <p:cNvSpPr txBox="1"/>
          <p:nvPr/>
        </p:nvSpPr>
        <p:spPr>
          <a:xfrm>
            <a:off x="1085113" y="4142422"/>
            <a:ext cx="6649187" cy="27699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en-IN" dirty="0">
                <a:latin typeface="Montserrat" panose="00000500000000000000" pitchFamily="50" charset="0"/>
              </a:rPr>
              <a:t>Located in Tier III and Tier IV </a:t>
            </a:r>
            <a:r>
              <a:rPr lang="en-IN" dirty="0" err="1">
                <a:latin typeface="Montserrat" panose="00000500000000000000" pitchFamily="50" charset="0"/>
              </a:rPr>
              <a:t>Datacenters</a:t>
            </a:r>
            <a:r>
              <a:rPr lang="en-IN" dirty="0">
                <a:latin typeface="Montserrat" panose="00000500000000000000" pitchFamily="50" charset="0"/>
              </a:rPr>
              <a:t> in US and India.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68E35F-855E-416F-A3A7-1CDDA748E434}"/>
              </a:ext>
            </a:extLst>
          </p:cNvPr>
          <p:cNvSpPr txBox="1"/>
          <p:nvPr/>
        </p:nvSpPr>
        <p:spPr>
          <a:xfrm>
            <a:off x="1085112" y="4873909"/>
            <a:ext cx="6649187" cy="27699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en-IN" dirty="0">
                <a:latin typeface="Montserrat" panose="00000500000000000000" pitchFamily="50" charset="0"/>
              </a:rPr>
              <a:t>24/7 technical support to resolve your server queries.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F626F0-B39F-4384-A99E-AE0A44176B1C}"/>
              </a:ext>
            </a:extLst>
          </p:cNvPr>
          <p:cNvSpPr txBox="1"/>
          <p:nvPr/>
        </p:nvSpPr>
        <p:spPr>
          <a:xfrm>
            <a:off x="658347" y="2093804"/>
            <a:ext cx="435169" cy="18466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IN" sz="120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9C741A-2E3F-4A33-B134-B6D3925BDD40}"/>
              </a:ext>
            </a:extLst>
          </p:cNvPr>
          <p:cNvSpPr txBox="1"/>
          <p:nvPr/>
        </p:nvSpPr>
        <p:spPr>
          <a:xfrm>
            <a:off x="656758" y="2775395"/>
            <a:ext cx="435169" cy="18466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IN" sz="12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29DF19-70A3-4A16-8BD8-659DEB8F1B16}"/>
              </a:ext>
            </a:extLst>
          </p:cNvPr>
          <p:cNvSpPr txBox="1"/>
          <p:nvPr/>
        </p:nvSpPr>
        <p:spPr>
          <a:xfrm>
            <a:off x="656758" y="3479709"/>
            <a:ext cx="435169" cy="18466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IN" sz="12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44EB32-9B45-4291-9505-C1D67CF4B1B9}"/>
              </a:ext>
            </a:extLst>
          </p:cNvPr>
          <p:cNvSpPr txBox="1"/>
          <p:nvPr/>
        </p:nvSpPr>
        <p:spPr>
          <a:xfrm>
            <a:off x="651996" y="4185944"/>
            <a:ext cx="435169" cy="18466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IN" sz="1200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FB335E-5CCE-485A-86B1-0A01913F36CC}"/>
              </a:ext>
            </a:extLst>
          </p:cNvPr>
          <p:cNvSpPr txBox="1"/>
          <p:nvPr/>
        </p:nvSpPr>
        <p:spPr>
          <a:xfrm>
            <a:off x="656759" y="4900592"/>
            <a:ext cx="435169" cy="18466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IN" sz="1200" dirty="0">
                <a:solidFill>
                  <a:schemeClr val="bg1"/>
                </a:solidFill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2318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ower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F3EB2"/>
      </a:accent1>
      <a:accent2>
        <a:srgbClr val="FF5988"/>
      </a:accent2>
      <a:accent3>
        <a:srgbClr val="8A48BE"/>
      </a:accent3>
      <a:accent4>
        <a:srgbClr val="FE6D96"/>
      </a:accent4>
      <a:accent5>
        <a:srgbClr val="9B58D0"/>
      </a:accent5>
      <a:accent6>
        <a:srgbClr val="FD83A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ower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F3EB2"/>
      </a:accent1>
      <a:accent2>
        <a:srgbClr val="FF5988"/>
      </a:accent2>
      <a:accent3>
        <a:srgbClr val="8A48BE"/>
      </a:accent3>
      <a:accent4>
        <a:srgbClr val="FE6D96"/>
      </a:accent4>
      <a:accent5>
        <a:srgbClr val="9B58D0"/>
      </a:accent5>
      <a:accent6>
        <a:srgbClr val="FD83A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618</Words>
  <Application>Microsoft Office PowerPoint</Application>
  <PresentationFormat>Widescreen</PresentationFormat>
  <Paragraphs>117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Source Sans Pro</vt:lpstr>
      <vt:lpstr>Calibri</vt:lpstr>
      <vt:lpstr>Arial</vt:lpstr>
      <vt:lpstr>Montserrat</vt:lpstr>
      <vt:lpstr>Titillium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Vertoz 4</dc:creator>
  <cp:lastModifiedBy>Charmi Gandhi</cp:lastModifiedBy>
  <cp:revision>85</cp:revision>
  <dcterms:created xsi:type="dcterms:W3CDTF">2019-03-06T09:14:00Z</dcterms:created>
  <dcterms:modified xsi:type="dcterms:W3CDTF">2019-04-22T09:21:24Z</dcterms:modified>
</cp:coreProperties>
</file>