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715" r:id="rId2"/>
  </p:sldMasterIdLst>
  <p:notesMasterIdLst>
    <p:notesMasterId r:id="rId14"/>
  </p:notesMasterIdLst>
  <p:sldIdLst>
    <p:sldId id="312" r:id="rId3"/>
    <p:sldId id="408" r:id="rId4"/>
    <p:sldId id="409" r:id="rId5"/>
    <p:sldId id="407" r:id="rId6"/>
    <p:sldId id="395" r:id="rId7"/>
    <p:sldId id="392" r:id="rId8"/>
    <p:sldId id="334" r:id="rId9"/>
    <p:sldId id="297" r:id="rId10"/>
    <p:sldId id="405" r:id="rId11"/>
    <p:sldId id="411" r:id="rId12"/>
    <p:sldId id="410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Montserrat" panose="00000500000000000000" pitchFamily="50" charset="0"/>
      <p:regular r:id="rId21"/>
      <p:bold r:id="rId22"/>
      <p:italic r:id="rId23"/>
      <p:boldItalic r:id="rId24"/>
    </p:embeddedFont>
    <p:embeddedFont>
      <p:font typeface="Source Sans Pro" panose="020B050303040302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7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008E40"/>
    <a:srgbClr val="008A3E"/>
    <a:srgbClr val="00F66F"/>
    <a:srgbClr val="9CE0BB"/>
    <a:srgbClr val="56CB8B"/>
    <a:srgbClr val="646464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96"/>
    <p:restoredTop sz="95380" autoAdjust="0"/>
  </p:normalViewPr>
  <p:slideViewPr>
    <p:cSldViewPr snapToGrid="0" snapToObjects="1" showGuides="1">
      <p:cViewPr varScale="1">
        <p:scale>
          <a:sx n="86" d="100"/>
          <a:sy n="86" d="100"/>
        </p:scale>
        <p:origin x="846" y="78"/>
      </p:cViewPr>
      <p:guideLst>
        <p:guide orient="horz" pos="215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847AB-3B75-FF4A-B0A2-6BEB5C2F7506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B9A84A-733A-0C47-AC2B-F0C70F83A7E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648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03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112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1790700" y="1427355"/>
            <a:ext cx="3963476" cy="4289503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2146" y="3626068"/>
            <a:ext cx="2827708" cy="5764926"/>
          </a:xfrm>
          <a:prstGeom prst="rect">
            <a:avLst/>
          </a:prstGeom>
        </p:spPr>
      </p:pic>
      <p:sp>
        <p:nvSpPr>
          <p:cNvPr id="4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867207" y="4357948"/>
            <a:ext cx="2452498" cy="433560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503601533"/>
      </p:ext>
    </p:extLst>
  </p:cSld>
  <p:clrMapOvr>
    <a:masterClrMapping/>
  </p:clrMapOvr>
  <p:transition spd="slow">
    <p:wip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7156610" y="2618414"/>
            <a:ext cx="1538402" cy="2730998"/>
          </a:xfrm>
          <a:prstGeom prst="roundRect">
            <a:avLst>
              <a:gd name="adj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3496986" y="2618414"/>
            <a:ext cx="1538402" cy="2730998"/>
          </a:xfrm>
          <a:prstGeom prst="roundRect">
            <a:avLst>
              <a:gd name="adj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790700" y="2618414"/>
            <a:ext cx="1538402" cy="2730998"/>
          </a:xfrm>
          <a:prstGeom prst="roundRect">
            <a:avLst>
              <a:gd name="adj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8862898" y="2618414"/>
            <a:ext cx="1538402" cy="2730998"/>
          </a:xfrm>
          <a:prstGeom prst="roundRect">
            <a:avLst>
              <a:gd name="adj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6875" y="2160820"/>
            <a:ext cx="1781850" cy="3632707"/>
          </a:xfrm>
          <a:prstGeom prst="rect">
            <a:avLst/>
          </a:prstGeom>
          <a:effectLst/>
        </p:spPr>
      </p:pic>
      <p:sp>
        <p:nvSpPr>
          <p:cNvPr id="12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327672" y="2618414"/>
            <a:ext cx="1538402" cy="273099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2917747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3907" y="3536414"/>
            <a:ext cx="2179621" cy="4443652"/>
          </a:xfrm>
          <a:prstGeom prst="rect">
            <a:avLst/>
          </a:prstGeom>
          <a:effectLst/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850" y="3274540"/>
            <a:ext cx="2354068" cy="4679611"/>
          </a:xfrm>
          <a:prstGeom prst="rect">
            <a:avLst/>
          </a:prstGeom>
          <a:effectLst/>
        </p:spPr>
      </p:pic>
      <p:sp>
        <p:nvSpPr>
          <p:cNvPr id="1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318194" y="4080739"/>
            <a:ext cx="1898127" cy="3362437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683638" y="3696393"/>
            <a:ext cx="2189830" cy="3887716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4453989" y="3502568"/>
            <a:ext cx="660400" cy="133927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410459"/>
      </p:ext>
    </p:extLst>
  </p:cSld>
  <p:clrMapOvr>
    <a:masterClrMapping/>
  </p:clrMapOvr>
  <p:transition spd="slow">
    <p:wip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342" y="-963827"/>
            <a:ext cx="5339879" cy="9127998"/>
          </a:xfrm>
          <a:prstGeom prst="rect">
            <a:avLst/>
          </a:prstGeom>
          <a:effectLst/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386" y="1512392"/>
            <a:ext cx="1942648" cy="3960529"/>
          </a:xfrm>
          <a:prstGeom prst="rect">
            <a:avLst/>
          </a:prstGeom>
          <a:effectLst/>
        </p:spPr>
      </p:pic>
      <p:sp>
        <p:nvSpPr>
          <p:cNvPr id="12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069988" y="1999166"/>
            <a:ext cx="1727361" cy="3007952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3037439964"/>
      </p:ext>
    </p:extLst>
  </p:cSld>
  <p:clrMapOvr>
    <a:masterClrMapping/>
  </p:clrMapOvr>
  <p:transition spd="slow">
    <p:wip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3300984" y="4215384"/>
            <a:ext cx="2093976" cy="372160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  <a:scene3d>
            <a:camera prst="orthographicFront">
              <a:rot lat="2400000" lon="2400000" rev="3600000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2553" y="3076055"/>
            <a:ext cx="2093976" cy="372160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  <a:scene3d>
            <a:camera prst="orthographicFront">
              <a:rot lat="2400000" lon="2400000" rev="3600000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685085" y="820709"/>
            <a:ext cx="2093976" cy="372160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  <a:scene3d>
            <a:camera prst="orthographicFront">
              <a:rot lat="2400000" lon="2400000" rev="3600000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0487042" y="-311247"/>
            <a:ext cx="2093976" cy="372160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  <a:scene3d>
            <a:camera prst="orthographicFront">
              <a:rot lat="2400000" lon="2400000" rev="3600000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4161" y="2213356"/>
            <a:ext cx="5203862" cy="3360312"/>
          </a:xfrm>
          <a:prstGeom prst="rect">
            <a:avLst/>
          </a:prstGeom>
        </p:spPr>
      </p:pic>
      <p:sp>
        <p:nvSpPr>
          <p:cNvPr id="1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7016275" y="1791063"/>
            <a:ext cx="1901952" cy="393192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  <a:scene3d>
            <a:camera prst="orthographicFront">
              <a:rot lat="2400000" lon="2400000" rev="3630000"/>
            </a:camera>
            <a:lightRig rig="threePt" dir="t"/>
          </a:scene3d>
          <a:sp3d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29842134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3" grpId="0" animBg="1"/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3353" y="-677528"/>
            <a:ext cx="2179780" cy="425827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9323" y="1094122"/>
            <a:ext cx="2179780" cy="425827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2977" y="-392322"/>
            <a:ext cx="2179780" cy="4258277"/>
          </a:xfrm>
          <a:prstGeom prst="rect">
            <a:avLst/>
          </a:prstGeom>
        </p:spPr>
      </p:pic>
      <p:sp>
        <p:nvSpPr>
          <p:cNvPr id="3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246988" y="-22859"/>
            <a:ext cx="1659300" cy="294894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299985" y="1748790"/>
            <a:ext cx="1659300" cy="294894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326256" y="262890"/>
            <a:ext cx="1659300" cy="294894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3705392957"/>
      </p:ext>
    </p:extLst>
  </p:cSld>
  <p:clrMapOvr>
    <a:masterClrMapping/>
  </p:clrMapOvr>
  <p:transition spd="slow">
    <p:wip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069616" y="628716"/>
            <a:ext cx="4939393" cy="6858000"/>
          </a:xfrm>
          <a:prstGeom prst="rect">
            <a:avLst/>
          </a:prstGeom>
          <a:effectLst/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5088" y="2191658"/>
            <a:ext cx="1998958" cy="4075330"/>
          </a:xfrm>
          <a:prstGeom prst="rect">
            <a:avLst/>
          </a:prstGeom>
          <a:effectLst/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7619" y="1941731"/>
            <a:ext cx="2175811" cy="4325257"/>
          </a:xfrm>
          <a:prstGeom prst="rect">
            <a:avLst/>
          </a:prstGeom>
          <a:effectLst/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908" y="4040025"/>
            <a:ext cx="1243445" cy="2404317"/>
          </a:xfrm>
          <a:prstGeom prst="rect">
            <a:avLst/>
          </a:prstGeom>
          <a:effectLst/>
        </p:spPr>
      </p:pic>
      <p:sp>
        <p:nvSpPr>
          <p:cNvPr id="8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894174" y="2693775"/>
            <a:ext cx="1771047" cy="311330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265039" y="2323070"/>
            <a:ext cx="2001318" cy="3574077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1822122" y="4762702"/>
            <a:ext cx="774384" cy="963299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8872151" y="2075937"/>
            <a:ext cx="5278351" cy="396553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3904735" y="2154587"/>
            <a:ext cx="691979" cy="131412"/>
          </a:xfrm>
          <a:prstGeom prst="rect">
            <a:avLst/>
          </a:prstGeom>
          <a:solidFill>
            <a:srgbClr val="F4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80940"/>
      </p:ext>
    </p:extLst>
  </p:cSld>
  <p:clrMapOvr>
    <a:masterClrMapping/>
  </p:clrMapOvr>
  <p:transition spd="slow">
    <p:wip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7685" y="2603823"/>
            <a:ext cx="2042125" cy="3948638"/>
          </a:xfrm>
          <a:prstGeom prst="rect">
            <a:avLst/>
          </a:prstGeom>
          <a:effectLst/>
        </p:spPr>
      </p:pic>
      <p:sp>
        <p:nvSpPr>
          <p:cNvPr id="10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3763248" y="3776732"/>
            <a:ext cx="1271780" cy="1582037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2973" y="2603823"/>
            <a:ext cx="2042125" cy="3948638"/>
          </a:xfrm>
          <a:prstGeom prst="rect">
            <a:avLst/>
          </a:prstGeom>
          <a:effectLst/>
        </p:spPr>
      </p:pic>
      <p:sp>
        <p:nvSpPr>
          <p:cNvPr id="19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7198536" y="3776732"/>
            <a:ext cx="1271780" cy="1582037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223" y="2406391"/>
            <a:ext cx="2246337" cy="4343502"/>
          </a:xfrm>
          <a:prstGeom prst="rect">
            <a:avLst/>
          </a:prstGeom>
          <a:effectLst/>
        </p:spPr>
      </p:pic>
      <p:sp>
        <p:nvSpPr>
          <p:cNvPr id="17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417303" y="3697630"/>
            <a:ext cx="1398958" cy="1740241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0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6066806"/>
      </p:ext>
    </p:extLst>
  </p:cSld>
  <p:clrMapOvr>
    <a:masterClrMapping/>
  </p:clrMapOvr>
  <p:transition spd="slow">
    <p:wip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99075" y="98779"/>
            <a:ext cx="4939393" cy="6858000"/>
          </a:xfrm>
          <a:prstGeom prst="rect">
            <a:avLst/>
          </a:prstGeom>
          <a:effectLst/>
        </p:spPr>
      </p:pic>
      <p:sp>
        <p:nvSpPr>
          <p:cNvPr id="11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-396540" y="1546000"/>
            <a:ext cx="5278351" cy="396553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4257860063"/>
      </p:ext>
    </p:extLst>
  </p:cSld>
  <p:clrMapOvr>
    <a:masterClrMapping/>
  </p:clrMapOvr>
  <p:transition spd="slow">
    <p:wip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799" y="3416531"/>
            <a:ext cx="10058400" cy="6030254"/>
          </a:xfrm>
          <a:prstGeom prst="rect">
            <a:avLst/>
          </a:prstGeom>
          <a:effectLst/>
        </p:spPr>
      </p:pic>
      <p:sp>
        <p:nvSpPr>
          <p:cNvPr id="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2235209" y="3875315"/>
            <a:ext cx="7725220" cy="479515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593737786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-386458" y="1260375"/>
            <a:ext cx="4397254" cy="4336451"/>
          </a:xfrm>
          <a:custGeom>
            <a:avLst/>
            <a:gdLst>
              <a:gd name="connsiteX0" fmla="*/ 1815121 w 7680637"/>
              <a:gd name="connsiteY0" fmla="*/ 575706 h 4910916"/>
              <a:gd name="connsiteX1" fmla="*/ 1958741 w 7680637"/>
              <a:gd name="connsiteY1" fmla="*/ 578860 h 4910916"/>
              <a:gd name="connsiteX2" fmla="*/ 2359375 w 7680637"/>
              <a:gd name="connsiteY2" fmla="*/ 688177 h 4910916"/>
              <a:gd name="connsiteX3" fmla="*/ 2789536 w 7680637"/>
              <a:gd name="connsiteY3" fmla="*/ 948486 h 4910916"/>
              <a:gd name="connsiteX4" fmla="*/ 3102571 w 7680637"/>
              <a:gd name="connsiteY4" fmla="*/ 1217819 h 4910916"/>
              <a:gd name="connsiteX5" fmla="*/ 3332895 w 7680637"/>
              <a:gd name="connsiteY5" fmla="*/ 1453908 h 4910916"/>
              <a:gd name="connsiteX6" fmla="*/ 3547486 w 7680637"/>
              <a:gd name="connsiteY6" fmla="*/ 1699728 h 4910916"/>
              <a:gd name="connsiteX7" fmla="*/ 3559541 w 7680637"/>
              <a:gd name="connsiteY7" fmla="*/ 1711279 h 4910916"/>
              <a:gd name="connsiteX8" fmla="*/ 3594844 w 7680637"/>
              <a:gd name="connsiteY8" fmla="*/ 1754304 h 4910916"/>
              <a:gd name="connsiteX9" fmla="*/ 3608488 w 7680637"/>
              <a:gd name="connsiteY9" fmla="*/ 1774075 h 4910916"/>
              <a:gd name="connsiteX10" fmla="*/ 3859378 w 7680637"/>
              <a:gd name="connsiteY10" fmla="*/ 2104986 h 4910916"/>
              <a:gd name="connsiteX11" fmla="*/ 4127150 w 7680637"/>
              <a:gd name="connsiteY11" fmla="*/ 2531885 h 4910916"/>
              <a:gd name="connsiteX12" fmla="*/ 4318633 w 7680637"/>
              <a:gd name="connsiteY12" fmla="*/ 2969503 h 4910916"/>
              <a:gd name="connsiteX13" fmla="*/ 4397027 w 7680637"/>
              <a:gd name="connsiteY13" fmla="*/ 3404098 h 4910916"/>
              <a:gd name="connsiteX14" fmla="*/ 4225697 w 7680637"/>
              <a:gd name="connsiteY14" fmla="*/ 3994367 h 4910916"/>
              <a:gd name="connsiteX15" fmla="*/ 4062935 w 7680637"/>
              <a:gd name="connsiteY15" fmla="*/ 4183760 h 4910916"/>
              <a:gd name="connsiteX16" fmla="*/ 4026361 w 7680637"/>
              <a:gd name="connsiteY16" fmla="*/ 4222769 h 4910916"/>
              <a:gd name="connsiteX17" fmla="*/ 3960411 w 7680637"/>
              <a:gd name="connsiteY17" fmla="*/ 4276882 h 4910916"/>
              <a:gd name="connsiteX18" fmla="*/ 3930096 w 7680637"/>
              <a:gd name="connsiteY18" fmla="*/ 4294610 h 4910916"/>
              <a:gd name="connsiteX19" fmla="*/ 3581683 w 7680637"/>
              <a:gd name="connsiteY19" fmla="*/ 4498437 h 4910916"/>
              <a:gd name="connsiteX20" fmla="*/ 3065181 w 7680637"/>
              <a:gd name="connsiteY20" fmla="*/ 4687197 h 4910916"/>
              <a:gd name="connsiteX21" fmla="*/ 2281419 w 7680637"/>
              <a:gd name="connsiteY21" fmla="*/ 4850951 h 4910916"/>
              <a:gd name="connsiteX22" fmla="*/ 1509106 w 7680637"/>
              <a:gd name="connsiteY22" fmla="*/ 4910820 h 4910916"/>
              <a:gd name="connsiteX23" fmla="*/ 987175 w 7680637"/>
              <a:gd name="connsiteY23" fmla="*/ 4861062 h 4910916"/>
              <a:gd name="connsiteX24" fmla="*/ 589146 w 7680637"/>
              <a:gd name="connsiteY24" fmla="*/ 4727900 h 4910916"/>
              <a:gd name="connsiteX25" fmla="*/ 309879 w 7680637"/>
              <a:gd name="connsiteY25" fmla="*/ 4528000 h 4910916"/>
              <a:gd name="connsiteX26" fmla="*/ 268865 w 7680637"/>
              <a:gd name="connsiteY26" fmla="*/ 4488072 h 4910916"/>
              <a:gd name="connsiteX27" fmla="*/ 226554 w 7680637"/>
              <a:gd name="connsiteY27" fmla="*/ 4436505 h 4910916"/>
              <a:gd name="connsiteX28" fmla="*/ 218482 w 7680637"/>
              <a:gd name="connsiteY28" fmla="*/ 4421951 h 4910916"/>
              <a:gd name="connsiteX29" fmla="*/ 164739 w 7680637"/>
              <a:gd name="connsiteY29" fmla="*/ 4339798 h 4910916"/>
              <a:gd name="connsiteX30" fmla="*/ 30218 w 7680637"/>
              <a:gd name="connsiteY30" fmla="*/ 3978516 h 4910916"/>
              <a:gd name="connsiteX31" fmla="*/ 6563 w 7680637"/>
              <a:gd name="connsiteY31" fmla="*/ 3481803 h 4910916"/>
              <a:gd name="connsiteX32" fmla="*/ 94549 w 7680637"/>
              <a:gd name="connsiteY32" fmla="*/ 2948010 h 4910916"/>
              <a:gd name="connsiteX33" fmla="*/ 517592 w 7680637"/>
              <a:gd name="connsiteY33" fmla="*/ 1774309 h 4910916"/>
              <a:gd name="connsiteX34" fmla="*/ 854449 w 7680637"/>
              <a:gd name="connsiteY34" fmla="*/ 1197238 h 4910916"/>
              <a:gd name="connsiteX35" fmla="*/ 1142073 w 7680637"/>
              <a:gd name="connsiteY35" fmla="*/ 876277 h 4910916"/>
              <a:gd name="connsiteX36" fmla="*/ 1156923 w 7680637"/>
              <a:gd name="connsiteY36" fmla="*/ 860124 h 4910916"/>
              <a:gd name="connsiteX37" fmla="*/ 1219944 w 7680637"/>
              <a:gd name="connsiteY37" fmla="*/ 808414 h 4910916"/>
              <a:gd name="connsiteX38" fmla="*/ 1243132 w 7680637"/>
              <a:gd name="connsiteY38" fmla="*/ 793623 h 4910916"/>
              <a:gd name="connsiteX39" fmla="*/ 1408343 w 7680637"/>
              <a:gd name="connsiteY39" fmla="*/ 687974 h 4910916"/>
              <a:gd name="connsiteX40" fmla="*/ 1815121 w 7680637"/>
              <a:gd name="connsiteY40" fmla="*/ 575706 h 4910916"/>
              <a:gd name="connsiteX41" fmla="*/ 5284387 w 7680637"/>
              <a:gd name="connsiteY41" fmla="*/ 0 h 4910916"/>
              <a:gd name="connsiteX42" fmla="*/ 7680637 w 7680637"/>
              <a:gd name="connsiteY42" fmla="*/ 0 h 4910916"/>
              <a:gd name="connsiteX43" fmla="*/ 7680637 w 7680637"/>
              <a:gd name="connsiteY43" fmla="*/ 2396248 h 4910916"/>
              <a:gd name="connsiteX44" fmla="*/ 5284387 w 7680637"/>
              <a:gd name="connsiteY44" fmla="*/ 2396248 h 4910916"/>
              <a:gd name="connsiteX0-1" fmla="*/ 1815121 w 7680637"/>
              <a:gd name="connsiteY0-2" fmla="*/ 575706 h 4910916"/>
              <a:gd name="connsiteX1-3" fmla="*/ 1958741 w 7680637"/>
              <a:gd name="connsiteY1-4" fmla="*/ 578860 h 4910916"/>
              <a:gd name="connsiteX2-5" fmla="*/ 2359375 w 7680637"/>
              <a:gd name="connsiteY2-6" fmla="*/ 688177 h 4910916"/>
              <a:gd name="connsiteX3-7" fmla="*/ 2789536 w 7680637"/>
              <a:gd name="connsiteY3-8" fmla="*/ 948486 h 4910916"/>
              <a:gd name="connsiteX4-9" fmla="*/ 3102571 w 7680637"/>
              <a:gd name="connsiteY4-10" fmla="*/ 1217819 h 4910916"/>
              <a:gd name="connsiteX5-11" fmla="*/ 3332895 w 7680637"/>
              <a:gd name="connsiteY5-12" fmla="*/ 1453908 h 4910916"/>
              <a:gd name="connsiteX6-13" fmla="*/ 3547486 w 7680637"/>
              <a:gd name="connsiteY6-14" fmla="*/ 1699728 h 4910916"/>
              <a:gd name="connsiteX7-15" fmla="*/ 3559541 w 7680637"/>
              <a:gd name="connsiteY7-16" fmla="*/ 1711279 h 4910916"/>
              <a:gd name="connsiteX8-17" fmla="*/ 3594844 w 7680637"/>
              <a:gd name="connsiteY8-18" fmla="*/ 1754304 h 4910916"/>
              <a:gd name="connsiteX9-19" fmla="*/ 3608488 w 7680637"/>
              <a:gd name="connsiteY9-20" fmla="*/ 1774075 h 4910916"/>
              <a:gd name="connsiteX10-21" fmla="*/ 3859378 w 7680637"/>
              <a:gd name="connsiteY10-22" fmla="*/ 2104986 h 4910916"/>
              <a:gd name="connsiteX11-23" fmla="*/ 4127150 w 7680637"/>
              <a:gd name="connsiteY11-24" fmla="*/ 2531885 h 4910916"/>
              <a:gd name="connsiteX12-25" fmla="*/ 4318633 w 7680637"/>
              <a:gd name="connsiteY12-26" fmla="*/ 2969503 h 4910916"/>
              <a:gd name="connsiteX13-27" fmla="*/ 4397027 w 7680637"/>
              <a:gd name="connsiteY13-28" fmla="*/ 3404098 h 4910916"/>
              <a:gd name="connsiteX14-29" fmla="*/ 4225697 w 7680637"/>
              <a:gd name="connsiteY14-30" fmla="*/ 3994367 h 4910916"/>
              <a:gd name="connsiteX15-31" fmla="*/ 4062935 w 7680637"/>
              <a:gd name="connsiteY15-32" fmla="*/ 4183760 h 4910916"/>
              <a:gd name="connsiteX16-33" fmla="*/ 4026361 w 7680637"/>
              <a:gd name="connsiteY16-34" fmla="*/ 4222769 h 4910916"/>
              <a:gd name="connsiteX17-35" fmla="*/ 3960411 w 7680637"/>
              <a:gd name="connsiteY17-36" fmla="*/ 4276882 h 4910916"/>
              <a:gd name="connsiteX18-37" fmla="*/ 3930096 w 7680637"/>
              <a:gd name="connsiteY18-38" fmla="*/ 4294610 h 4910916"/>
              <a:gd name="connsiteX19-39" fmla="*/ 3581683 w 7680637"/>
              <a:gd name="connsiteY19-40" fmla="*/ 4498437 h 4910916"/>
              <a:gd name="connsiteX20-41" fmla="*/ 3065181 w 7680637"/>
              <a:gd name="connsiteY20-42" fmla="*/ 4687197 h 4910916"/>
              <a:gd name="connsiteX21-43" fmla="*/ 2281419 w 7680637"/>
              <a:gd name="connsiteY21-44" fmla="*/ 4850951 h 4910916"/>
              <a:gd name="connsiteX22-45" fmla="*/ 1509106 w 7680637"/>
              <a:gd name="connsiteY22-46" fmla="*/ 4910820 h 4910916"/>
              <a:gd name="connsiteX23-47" fmla="*/ 987175 w 7680637"/>
              <a:gd name="connsiteY23-48" fmla="*/ 4861062 h 4910916"/>
              <a:gd name="connsiteX24-49" fmla="*/ 589146 w 7680637"/>
              <a:gd name="connsiteY24-50" fmla="*/ 4727900 h 4910916"/>
              <a:gd name="connsiteX25-51" fmla="*/ 309879 w 7680637"/>
              <a:gd name="connsiteY25-52" fmla="*/ 4528000 h 4910916"/>
              <a:gd name="connsiteX26-53" fmla="*/ 268865 w 7680637"/>
              <a:gd name="connsiteY26-54" fmla="*/ 4488072 h 4910916"/>
              <a:gd name="connsiteX27-55" fmla="*/ 226554 w 7680637"/>
              <a:gd name="connsiteY27-56" fmla="*/ 4436505 h 4910916"/>
              <a:gd name="connsiteX28-57" fmla="*/ 218482 w 7680637"/>
              <a:gd name="connsiteY28-58" fmla="*/ 4421951 h 4910916"/>
              <a:gd name="connsiteX29-59" fmla="*/ 164739 w 7680637"/>
              <a:gd name="connsiteY29-60" fmla="*/ 4339798 h 4910916"/>
              <a:gd name="connsiteX30-61" fmla="*/ 30218 w 7680637"/>
              <a:gd name="connsiteY30-62" fmla="*/ 3978516 h 4910916"/>
              <a:gd name="connsiteX31-63" fmla="*/ 6563 w 7680637"/>
              <a:gd name="connsiteY31-64" fmla="*/ 3481803 h 4910916"/>
              <a:gd name="connsiteX32-65" fmla="*/ 94549 w 7680637"/>
              <a:gd name="connsiteY32-66" fmla="*/ 2948010 h 4910916"/>
              <a:gd name="connsiteX33-67" fmla="*/ 517592 w 7680637"/>
              <a:gd name="connsiteY33-68" fmla="*/ 1774309 h 4910916"/>
              <a:gd name="connsiteX34-69" fmla="*/ 854449 w 7680637"/>
              <a:gd name="connsiteY34-70" fmla="*/ 1197238 h 4910916"/>
              <a:gd name="connsiteX35-71" fmla="*/ 1142073 w 7680637"/>
              <a:gd name="connsiteY35-72" fmla="*/ 876277 h 4910916"/>
              <a:gd name="connsiteX36-73" fmla="*/ 1156923 w 7680637"/>
              <a:gd name="connsiteY36-74" fmla="*/ 860124 h 4910916"/>
              <a:gd name="connsiteX37-75" fmla="*/ 1219944 w 7680637"/>
              <a:gd name="connsiteY37-76" fmla="*/ 808414 h 4910916"/>
              <a:gd name="connsiteX38-77" fmla="*/ 1243132 w 7680637"/>
              <a:gd name="connsiteY38-78" fmla="*/ 793623 h 4910916"/>
              <a:gd name="connsiteX39-79" fmla="*/ 1408343 w 7680637"/>
              <a:gd name="connsiteY39-80" fmla="*/ 687974 h 4910916"/>
              <a:gd name="connsiteX40-81" fmla="*/ 1815121 w 7680637"/>
              <a:gd name="connsiteY40-82" fmla="*/ 575706 h 4910916"/>
              <a:gd name="connsiteX41-83" fmla="*/ 5284387 w 7680637"/>
              <a:gd name="connsiteY41-84" fmla="*/ 2396248 h 4910916"/>
              <a:gd name="connsiteX42-85" fmla="*/ 7680637 w 7680637"/>
              <a:gd name="connsiteY42-86" fmla="*/ 0 h 4910916"/>
              <a:gd name="connsiteX43-87" fmla="*/ 7680637 w 7680637"/>
              <a:gd name="connsiteY43-88" fmla="*/ 2396248 h 4910916"/>
              <a:gd name="connsiteX44-89" fmla="*/ 5284387 w 7680637"/>
              <a:gd name="connsiteY44-90" fmla="*/ 2396248 h 4910916"/>
              <a:gd name="connsiteX0-91" fmla="*/ 1815121 w 7680637"/>
              <a:gd name="connsiteY0-92" fmla="*/ 1241 h 4336451"/>
              <a:gd name="connsiteX1-93" fmla="*/ 1958741 w 7680637"/>
              <a:gd name="connsiteY1-94" fmla="*/ 4395 h 4336451"/>
              <a:gd name="connsiteX2-95" fmla="*/ 2359375 w 7680637"/>
              <a:gd name="connsiteY2-96" fmla="*/ 113712 h 4336451"/>
              <a:gd name="connsiteX3-97" fmla="*/ 2789536 w 7680637"/>
              <a:gd name="connsiteY3-98" fmla="*/ 374021 h 4336451"/>
              <a:gd name="connsiteX4-99" fmla="*/ 3102571 w 7680637"/>
              <a:gd name="connsiteY4-100" fmla="*/ 643354 h 4336451"/>
              <a:gd name="connsiteX5-101" fmla="*/ 3332895 w 7680637"/>
              <a:gd name="connsiteY5-102" fmla="*/ 879443 h 4336451"/>
              <a:gd name="connsiteX6-103" fmla="*/ 3547486 w 7680637"/>
              <a:gd name="connsiteY6-104" fmla="*/ 1125263 h 4336451"/>
              <a:gd name="connsiteX7-105" fmla="*/ 3559541 w 7680637"/>
              <a:gd name="connsiteY7-106" fmla="*/ 1136814 h 4336451"/>
              <a:gd name="connsiteX8-107" fmla="*/ 3594844 w 7680637"/>
              <a:gd name="connsiteY8-108" fmla="*/ 1179839 h 4336451"/>
              <a:gd name="connsiteX9-109" fmla="*/ 3608488 w 7680637"/>
              <a:gd name="connsiteY9-110" fmla="*/ 1199610 h 4336451"/>
              <a:gd name="connsiteX10-111" fmla="*/ 3859378 w 7680637"/>
              <a:gd name="connsiteY10-112" fmla="*/ 1530521 h 4336451"/>
              <a:gd name="connsiteX11-113" fmla="*/ 4127150 w 7680637"/>
              <a:gd name="connsiteY11-114" fmla="*/ 1957420 h 4336451"/>
              <a:gd name="connsiteX12-115" fmla="*/ 4318633 w 7680637"/>
              <a:gd name="connsiteY12-116" fmla="*/ 2395038 h 4336451"/>
              <a:gd name="connsiteX13-117" fmla="*/ 4397027 w 7680637"/>
              <a:gd name="connsiteY13-118" fmla="*/ 2829633 h 4336451"/>
              <a:gd name="connsiteX14-119" fmla="*/ 4225697 w 7680637"/>
              <a:gd name="connsiteY14-120" fmla="*/ 3419902 h 4336451"/>
              <a:gd name="connsiteX15-121" fmla="*/ 4062935 w 7680637"/>
              <a:gd name="connsiteY15-122" fmla="*/ 3609295 h 4336451"/>
              <a:gd name="connsiteX16-123" fmla="*/ 4026361 w 7680637"/>
              <a:gd name="connsiteY16-124" fmla="*/ 3648304 h 4336451"/>
              <a:gd name="connsiteX17-125" fmla="*/ 3960411 w 7680637"/>
              <a:gd name="connsiteY17-126" fmla="*/ 3702417 h 4336451"/>
              <a:gd name="connsiteX18-127" fmla="*/ 3930096 w 7680637"/>
              <a:gd name="connsiteY18-128" fmla="*/ 3720145 h 4336451"/>
              <a:gd name="connsiteX19-129" fmla="*/ 3581683 w 7680637"/>
              <a:gd name="connsiteY19-130" fmla="*/ 3923972 h 4336451"/>
              <a:gd name="connsiteX20-131" fmla="*/ 3065181 w 7680637"/>
              <a:gd name="connsiteY20-132" fmla="*/ 4112732 h 4336451"/>
              <a:gd name="connsiteX21-133" fmla="*/ 2281419 w 7680637"/>
              <a:gd name="connsiteY21-134" fmla="*/ 4276486 h 4336451"/>
              <a:gd name="connsiteX22-135" fmla="*/ 1509106 w 7680637"/>
              <a:gd name="connsiteY22-136" fmla="*/ 4336355 h 4336451"/>
              <a:gd name="connsiteX23-137" fmla="*/ 987175 w 7680637"/>
              <a:gd name="connsiteY23-138" fmla="*/ 4286597 h 4336451"/>
              <a:gd name="connsiteX24-139" fmla="*/ 589146 w 7680637"/>
              <a:gd name="connsiteY24-140" fmla="*/ 4153435 h 4336451"/>
              <a:gd name="connsiteX25-141" fmla="*/ 309879 w 7680637"/>
              <a:gd name="connsiteY25-142" fmla="*/ 3953535 h 4336451"/>
              <a:gd name="connsiteX26-143" fmla="*/ 268865 w 7680637"/>
              <a:gd name="connsiteY26-144" fmla="*/ 3913607 h 4336451"/>
              <a:gd name="connsiteX27-145" fmla="*/ 226554 w 7680637"/>
              <a:gd name="connsiteY27-146" fmla="*/ 3862040 h 4336451"/>
              <a:gd name="connsiteX28-147" fmla="*/ 218482 w 7680637"/>
              <a:gd name="connsiteY28-148" fmla="*/ 3847486 h 4336451"/>
              <a:gd name="connsiteX29-149" fmla="*/ 164739 w 7680637"/>
              <a:gd name="connsiteY29-150" fmla="*/ 3765333 h 4336451"/>
              <a:gd name="connsiteX30-151" fmla="*/ 30218 w 7680637"/>
              <a:gd name="connsiteY30-152" fmla="*/ 3404051 h 4336451"/>
              <a:gd name="connsiteX31-153" fmla="*/ 6563 w 7680637"/>
              <a:gd name="connsiteY31-154" fmla="*/ 2907338 h 4336451"/>
              <a:gd name="connsiteX32-155" fmla="*/ 94549 w 7680637"/>
              <a:gd name="connsiteY32-156" fmla="*/ 2373545 h 4336451"/>
              <a:gd name="connsiteX33-157" fmla="*/ 517592 w 7680637"/>
              <a:gd name="connsiteY33-158" fmla="*/ 1199844 h 4336451"/>
              <a:gd name="connsiteX34-159" fmla="*/ 854449 w 7680637"/>
              <a:gd name="connsiteY34-160" fmla="*/ 622773 h 4336451"/>
              <a:gd name="connsiteX35-161" fmla="*/ 1142073 w 7680637"/>
              <a:gd name="connsiteY35-162" fmla="*/ 301812 h 4336451"/>
              <a:gd name="connsiteX36-163" fmla="*/ 1156923 w 7680637"/>
              <a:gd name="connsiteY36-164" fmla="*/ 285659 h 4336451"/>
              <a:gd name="connsiteX37-165" fmla="*/ 1219944 w 7680637"/>
              <a:gd name="connsiteY37-166" fmla="*/ 233949 h 4336451"/>
              <a:gd name="connsiteX38-167" fmla="*/ 1243132 w 7680637"/>
              <a:gd name="connsiteY38-168" fmla="*/ 219158 h 4336451"/>
              <a:gd name="connsiteX39-169" fmla="*/ 1408343 w 7680637"/>
              <a:gd name="connsiteY39-170" fmla="*/ 113509 h 4336451"/>
              <a:gd name="connsiteX40-171" fmla="*/ 1815121 w 7680637"/>
              <a:gd name="connsiteY40-172" fmla="*/ 1241 h 4336451"/>
              <a:gd name="connsiteX41-173" fmla="*/ 5284387 w 7680637"/>
              <a:gd name="connsiteY41-174" fmla="*/ 1821783 h 4336451"/>
              <a:gd name="connsiteX42-175" fmla="*/ 7680637 w 7680637"/>
              <a:gd name="connsiteY42-176" fmla="*/ 1821783 h 4336451"/>
              <a:gd name="connsiteX43-177" fmla="*/ 5284387 w 7680637"/>
              <a:gd name="connsiteY43-178" fmla="*/ 1821783 h 4336451"/>
              <a:gd name="connsiteX0-179" fmla="*/ 1815121 w 4397254"/>
              <a:gd name="connsiteY0-180" fmla="*/ 1241 h 4336451"/>
              <a:gd name="connsiteX1-181" fmla="*/ 1958741 w 4397254"/>
              <a:gd name="connsiteY1-182" fmla="*/ 4395 h 4336451"/>
              <a:gd name="connsiteX2-183" fmla="*/ 2359375 w 4397254"/>
              <a:gd name="connsiteY2-184" fmla="*/ 113712 h 4336451"/>
              <a:gd name="connsiteX3-185" fmla="*/ 2789536 w 4397254"/>
              <a:gd name="connsiteY3-186" fmla="*/ 374021 h 4336451"/>
              <a:gd name="connsiteX4-187" fmla="*/ 3102571 w 4397254"/>
              <a:gd name="connsiteY4-188" fmla="*/ 643354 h 4336451"/>
              <a:gd name="connsiteX5-189" fmla="*/ 3332895 w 4397254"/>
              <a:gd name="connsiteY5-190" fmla="*/ 879443 h 4336451"/>
              <a:gd name="connsiteX6-191" fmla="*/ 3547486 w 4397254"/>
              <a:gd name="connsiteY6-192" fmla="*/ 1125263 h 4336451"/>
              <a:gd name="connsiteX7-193" fmla="*/ 3559541 w 4397254"/>
              <a:gd name="connsiteY7-194" fmla="*/ 1136814 h 4336451"/>
              <a:gd name="connsiteX8-195" fmla="*/ 3594844 w 4397254"/>
              <a:gd name="connsiteY8-196" fmla="*/ 1179839 h 4336451"/>
              <a:gd name="connsiteX9-197" fmla="*/ 3608488 w 4397254"/>
              <a:gd name="connsiteY9-198" fmla="*/ 1199610 h 4336451"/>
              <a:gd name="connsiteX10-199" fmla="*/ 3859378 w 4397254"/>
              <a:gd name="connsiteY10-200" fmla="*/ 1530521 h 4336451"/>
              <a:gd name="connsiteX11-201" fmla="*/ 4127150 w 4397254"/>
              <a:gd name="connsiteY11-202" fmla="*/ 1957420 h 4336451"/>
              <a:gd name="connsiteX12-203" fmla="*/ 4318633 w 4397254"/>
              <a:gd name="connsiteY12-204" fmla="*/ 2395038 h 4336451"/>
              <a:gd name="connsiteX13-205" fmla="*/ 4397027 w 4397254"/>
              <a:gd name="connsiteY13-206" fmla="*/ 2829633 h 4336451"/>
              <a:gd name="connsiteX14-207" fmla="*/ 4225697 w 4397254"/>
              <a:gd name="connsiteY14-208" fmla="*/ 3419902 h 4336451"/>
              <a:gd name="connsiteX15-209" fmla="*/ 4062935 w 4397254"/>
              <a:gd name="connsiteY15-210" fmla="*/ 3609295 h 4336451"/>
              <a:gd name="connsiteX16-211" fmla="*/ 4026361 w 4397254"/>
              <a:gd name="connsiteY16-212" fmla="*/ 3648304 h 4336451"/>
              <a:gd name="connsiteX17-213" fmla="*/ 3960411 w 4397254"/>
              <a:gd name="connsiteY17-214" fmla="*/ 3702417 h 4336451"/>
              <a:gd name="connsiteX18-215" fmla="*/ 3930096 w 4397254"/>
              <a:gd name="connsiteY18-216" fmla="*/ 3720145 h 4336451"/>
              <a:gd name="connsiteX19-217" fmla="*/ 3581683 w 4397254"/>
              <a:gd name="connsiteY19-218" fmla="*/ 3923972 h 4336451"/>
              <a:gd name="connsiteX20-219" fmla="*/ 3065181 w 4397254"/>
              <a:gd name="connsiteY20-220" fmla="*/ 4112732 h 4336451"/>
              <a:gd name="connsiteX21-221" fmla="*/ 2281419 w 4397254"/>
              <a:gd name="connsiteY21-222" fmla="*/ 4276486 h 4336451"/>
              <a:gd name="connsiteX22-223" fmla="*/ 1509106 w 4397254"/>
              <a:gd name="connsiteY22-224" fmla="*/ 4336355 h 4336451"/>
              <a:gd name="connsiteX23-225" fmla="*/ 987175 w 4397254"/>
              <a:gd name="connsiteY23-226" fmla="*/ 4286597 h 4336451"/>
              <a:gd name="connsiteX24-227" fmla="*/ 589146 w 4397254"/>
              <a:gd name="connsiteY24-228" fmla="*/ 4153435 h 4336451"/>
              <a:gd name="connsiteX25-229" fmla="*/ 309879 w 4397254"/>
              <a:gd name="connsiteY25-230" fmla="*/ 3953535 h 4336451"/>
              <a:gd name="connsiteX26-231" fmla="*/ 268865 w 4397254"/>
              <a:gd name="connsiteY26-232" fmla="*/ 3913607 h 4336451"/>
              <a:gd name="connsiteX27-233" fmla="*/ 226554 w 4397254"/>
              <a:gd name="connsiteY27-234" fmla="*/ 3862040 h 4336451"/>
              <a:gd name="connsiteX28-235" fmla="*/ 218482 w 4397254"/>
              <a:gd name="connsiteY28-236" fmla="*/ 3847486 h 4336451"/>
              <a:gd name="connsiteX29-237" fmla="*/ 164739 w 4397254"/>
              <a:gd name="connsiteY29-238" fmla="*/ 3765333 h 4336451"/>
              <a:gd name="connsiteX30-239" fmla="*/ 30218 w 4397254"/>
              <a:gd name="connsiteY30-240" fmla="*/ 3404051 h 4336451"/>
              <a:gd name="connsiteX31-241" fmla="*/ 6563 w 4397254"/>
              <a:gd name="connsiteY31-242" fmla="*/ 2907338 h 4336451"/>
              <a:gd name="connsiteX32-243" fmla="*/ 94549 w 4397254"/>
              <a:gd name="connsiteY32-244" fmla="*/ 2373545 h 4336451"/>
              <a:gd name="connsiteX33-245" fmla="*/ 517592 w 4397254"/>
              <a:gd name="connsiteY33-246" fmla="*/ 1199844 h 4336451"/>
              <a:gd name="connsiteX34-247" fmla="*/ 854449 w 4397254"/>
              <a:gd name="connsiteY34-248" fmla="*/ 622773 h 4336451"/>
              <a:gd name="connsiteX35-249" fmla="*/ 1142073 w 4397254"/>
              <a:gd name="connsiteY35-250" fmla="*/ 301812 h 4336451"/>
              <a:gd name="connsiteX36-251" fmla="*/ 1156923 w 4397254"/>
              <a:gd name="connsiteY36-252" fmla="*/ 285659 h 4336451"/>
              <a:gd name="connsiteX37-253" fmla="*/ 1219944 w 4397254"/>
              <a:gd name="connsiteY37-254" fmla="*/ 233949 h 4336451"/>
              <a:gd name="connsiteX38-255" fmla="*/ 1243132 w 4397254"/>
              <a:gd name="connsiteY38-256" fmla="*/ 219158 h 4336451"/>
              <a:gd name="connsiteX39-257" fmla="*/ 1408343 w 4397254"/>
              <a:gd name="connsiteY39-258" fmla="*/ 113509 h 4336451"/>
              <a:gd name="connsiteX40-259" fmla="*/ 1815121 w 4397254"/>
              <a:gd name="connsiteY40-260" fmla="*/ 1241 h 433645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</a:cxnLst>
            <a:rect l="l" t="t" r="r" b="b"/>
            <a:pathLst>
              <a:path w="4397254" h="4336451">
                <a:moveTo>
                  <a:pt x="1815121" y="1241"/>
                </a:moveTo>
                <a:cubicBezTo>
                  <a:pt x="1862318" y="-1137"/>
                  <a:pt x="1910189" y="-102"/>
                  <a:pt x="1958741" y="4395"/>
                </a:cubicBezTo>
                <a:cubicBezTo>
                  <a:pt x="2098628" y="17457"/>
                  <a:pt x="2231379" y="57015"/>
                  <a:pt x="2359375" y="113712"/>
                </a:cubicBezTo>
                <a:cubicBezTo>
                  <a:pt x="2513869" y="182282"/>
                  <a:pt x="2655218" y="272222"/>
                  <a:pt x="2789536" y="374021"/>
                </a:cubicBezTo>
                <a:cubicBezTo>
                  <a:pt x="2899333" y="457559"/>
                  <a:pt x="3002950" y="548021"/>
                  <a:pt x="3102571" y="643354"/>
                </a:cubicBezTo>
                <a:cubicBezTo>
                  <a:pt x="3182202" y="719351"/>
                  <a:pt x="3259630" y="797689"/>
                  <a:pt x="3332895" y="879443"/>
                </a:cubicBezTo>
                <a:cubicBezTo>
                  <a:pt x="3405797" y="960434"/>
                  <a:pt x="3476103" y="1043291"/>
                  <a:pt x="3547486" y="1125263"/>
                </a:cubicBezTo>
                <a:cubicBezTo>
                  <a:pt x="3551145" y="1129408"/>
                  <a:pt x="3555574" y="1132922"/>
                  <a:pt x="3559541" y="1136814"/>
                </a:cubicBezTo>
                <a:lnTo>
                  <a:pt x="3594844" y="1179839"/>
                </a:lnTo>
                <a:cubicBezTo>
                  <a:pt x="3599444" y="1186387"/>
                  <a:pt x="3603581" y="1193315"/>
                  <a:pt x="3608488" y="1199610"/>
                </a:cubicBezTo>
                <a:cubicBezTo>
                  <a:pt x="3695148" y="1307428"/>
                  <a:pt x="3779473" y="1417425"/>
                  <a:pt x="3859378" y="1530521"/>
                </a:cubicBezTo>
                <a:cubicBezTo>
                  <a:pt x="3956253" y="1668069"/>
                  <a:pt x="4046908" y="1809665"/>
                  <a:pt x="4127150" y="1957420"/>
                </a:cubicBezTo>
                <a:cubicBezTo>
                  <a:pt x="4203278" y="2097963"/>
                  <a:pt x="4269448" y="2242711"/>
                  <a:pt x="4318633" y="2395038"/>
                </a:cubicBezTo>
                <a:cubicBezTo>
                  <a:pt x="4364176" y="2536327"/>
                  <a:pt x="4394000" y="2680458"/>
                  <a:pt x="4397027" y="2829633"/>
                </a:cubicBezTo>
                <a:cubicBezTo>
                  <a:pt x="4401223" y="3044022"/>
                  <a:pt x="4347375" y="3241718"/>
                  <a:pt x="4225697" y="3419902"/>
                </a:cubicBezTo>
                <a:cubicBezTo>
                  <a:pt x="4178523" y="3489045"/>
                  <a:pt x="4123864" y="3551893"/>
                  <a:pt x="4062935" y="3609295"/>
                </a:cubicBezTo>
                <a:cubicBezTo>
                  <a:pt x="4050000" y="3621498"/>
                  <a:pt x="4038518" y="3635153"/>
                  <a:pt x="4026361" y="3648304"/>
                </a:cubicBezTo>
                <a:lnTo>
                  <a:pt x="3960411" y="3702417"/>
                </a:lnTo>
                <a:cubicBezTo>
                  <a:pt x="3950306" y="3708327"/>
                  <a:pt x="3939576" y="3713159"/>
                  <a:pt x="3930096" y="3720145"/>
                </a:cubicBezTo>
                <a:cubicBezTo>
                  <a:pt x="3821235" y="3800204"/>
                  <a:pt x="3704076" y="3866689"/>
                  <a:pt x="3581683" y="3923972"/>
                </a:cubicBezTo>
                <a:cubicBezTo>
                  <a:pt x="3415114" y="4001885"/>
                  <a:pt x="3241981" y="4062685"/>
                  <a:pt x="3065181" y="4112732"/>
                </a:cubicBezTo>
                <a:cubicBezTo>
                  <a:pt x="2807878" y="4185956"/>
                  <a:pt x="2545972" y="4237546"/>
                  <a:pt x="2281419" y="4276486"/>
                </a:cubicBezTo>
                <a:cubicBezTo>
                  <a:pt x="2025295" y="4314067"/>
                  <a:pt x="1768171" y="4338178"/>
                  <a:pt x="1509106" y="4336355"/>
                </a:cubicBezTo>
                <a:cubicBezTo>
                  <a:pt x="1333688" y="4334979"/>
                  <a:pt x="1159288" y="4321650"/>
                  <a:pt x="987175" y="4286597"/>
                </a:cubicBezTo>
                <a:cubicBezTo>
                  <a:pt x="848988" y="4258642"/>
                  <a:pt x="715269" y="4216963"/>
                  <a:pt x="589146" y="4153435"/>
                </a:cubicBezTo>
                <a:cubicBezTo>
                  <a:pt x="485705" y="4101209"/>
                  <a:pt x="391685" y="4035954"/>
                  <a:pt x="309879" y="3953535"/>
                </a:cubicBezTo>
                <a:cubicBezTo>
                  <a:pt x="296422" y="3939962"/>
                  <a:pt x="282631" y="3926927"/>
                  <a:pt x="268865" y="3913607"/>
                </a:cubicBezTo>
                <a:lnTo>
                  <a:pt x="226554" y="3862040"/>
                </a:lnTo>
                <a:cubicBezTo>
                  <a:pt x="223819" y="3857134"/>
                  <a:pt x="221677" y="3852011"/>
                  <a:pt x="218482" y="3847486"/>
                </a:cubicBezTo>
                <a:cubicBezTo>
                  <a:pt x="200618" y="3820062"/>
                  <a:pt x="181393" y="3793486"/>
                  <a:pt x="164739" y="3765333"/>
                </a:cubicBezTo>
                <a:cubicBezTo>
                  <a:pt x="97787" y="3653256"/>
                  <a:pt x="55417" y="3531860"/>
                  <a:pt x="30218" y="3404051"/>
                </a:cubicBezTo>
                <a:cubicBezTo>
                  <a:pt x="-2189" y="3239807"/>
                  <a:pt x="-5794" y="3073902"/>
                  <a:pt x="6563" y="2907338"/>
                </a:cubicBezTo>
                <a:cubicBezTo>
                  <a:pt x="19827" y="2726795"/>
                  <a:pt x="51054" y="2548982"/>
                  <a:pt x="94549" y="2373545"/>
                </a:cubicBezTo>
                <a:cubicBezTo>
                  <a:pt x="194967" y="1967715"/>
                  <a:pt x="339184" y="1577558"/>
                  <a:pt x="517592" y="1199844"/>
                </a:cubicBezTo>
                <a:cubicBezTo>
                  <a:pt x="613094" y="997614"/>
                  <a:pt x="722388" y="803389"/>
                  <a:pt x="854449" y="622773"/>
                </a:cubicBezTo>
                <a:cubicBezTo>
                  <a:pt x="939492" y="506147"/>
                  <a:pt x="1031609" y="395627"/>
                  <a:pt x="1142073" y="301812"/>
                </a:cubicBezTo>
                <a:cubicBezTo>
                  <a:pt x="1147644" y="296975"/>
                  <a:pt x="1152023" y="291001"/>
                  <a:pt x="1156923" y="285659"/>
                </a:cubicBezTo>
                <a:lnTo>
                  <a:pt x="1219944" y="233949"/>
                </a:lnTo>
                <a:cubicBezTo>
                  <a:pt x="1227812" y="229081"/>
                  <a:pt x="1236043" y="224975"/>
                  <a:pt x="1243132" y="219158"/>
                </a:cubicBezTo>
                <a:cubicBezTo>
                  <a:pt x="1294110" y="177594"/>
                  <a:pt x="1350030" y="143622"/>
                  <a:pt x="1408343" y="113509"/>
                </a:cubicBezTo>
                <a:cubicBezTo>
                  <a:pt x="1538001" y="46229"/>
                  <a:pt x="1673529" y="8376"/>
                  <a:pt x="1815121" y="1241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8507" y="1887002"/>
            <a:ext cx="6641556" cy="3899528"/>
          </a:xfrm>
          <a:prstGeom prst="rect">
            <a:avLst/>
          </a:prstGeom>
          <a:effectLst/>
        </p:spPr>
      </p:pic>
      <p:sp>
        <p:nvSpPr>
          <p:cNvPr id="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666128" y="2131266"/>
            <a:ext cx="5026766" cy="3163953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7849085" y="5426678"/>
            <a:ext cx="660400" cy="138910"/>
          </a:xfrm>
          <a:prstGeom prst="rect">
            <a:avLst/>
          </a:prstGeom>
          <a:solidFill>
            <a:srgbClr val="1F1C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874695"/>
      </p:ext>
    </p:extLst>
  </p:cSld>
  <p:clrMapOvr>
    <a:masterClrMapping/>
  </p:clrMapOvr>
  <p:transition spd="slow">
    <p:wip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360087" y="2099850"/>
            <a:ext cx="3471826" cy="347182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85800" y="2099850"/>
            <a:ext cx="3471826" cy="347182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34374" y="2099850"/>
            <a:ext cx="3471826" cy="347182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939284449"/>
      </p:ext>
    </p:extLst>
  </p:cSld>
  <p:clrMapOvr>
    <a:masterClrMapping/>
  </p:clrMapOvr>
  <p:transition spd="slow">
    <p:wip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7304184" y="1717589"/>
            <a:ext cx="3097116" cy="3422822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973857508"/>
      </p:ext>
    </p:extLst>
  </p:cSld>
  <p:clrMapOvr>
    <a:masterClrMapping/>
  </p:clrMapOvr>
  <p:transition spd="slow">
    <p:wip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391665" y="694448"/>
            <a:ext cx="2108886" cy="239165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292414" y="3086100"/>
            <a:ext cx="2108886" cy="30861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052851610"/>
      </p:ext>
    </p:extLst>
  </p:cSld>
  <p:clrMapOvr>
    <a:masterClrMapping/>
  </p:clrMapOvr>
  <p:transition spd="slow">
    <p:wip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292414" y="3086100"/>
            <a:ext cx="2108886" cy="30861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5041557" y="685800"/>
            <a:ext cx="2108886" cy="30861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790700" y="3086100"/>
            <a:ext cx="2108886" cy="30861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769400508"/>
      </p:ext>
    </p:extLst>
  </p:cSld>
  <p:clrMapOvr>
    <a:masterClrMapping/>
  </p:clrMapOvr>
  <p:transition spd="slow">
    <p:wip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790699" y="3429000"/>
            <a:ext cx="2865738" cy="27432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4663131" y="685800"/>
            <a:ext cx="2865738" cy="27432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7528869" y="3429000"/>
            <a:ext cx="2865738" cy="27432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559748657"/>
      </p:ext>
    </p:extLst>
  </p:cSld>
  <p:clrMapOvr>
    <a:masterClrMapping/>
  </p:clrMapOvr>
  <p:transition spd="slow">
    <p:wip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0044184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8946292" y="0"/>
            <a:ext cx="3245708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4703805" y="0"/>
            <a:ext cx="2784390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1790700" y="1"/>
            <a:ext cx="4305300" cy="237249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790700" y="4485504"/>
            <a:ext cx="4305300" cy="237249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3361038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12192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342900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342900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 lIns="0" rIns="0"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546455" y="0"/>
            <a:ext cx="8999137" cy="4753614"/>
          </a:xfrm>
          <a:custGeom>
            <a:avLst/>
            <a:gdLst>
              <a:gd name="connsiteX0" fmla="*/ 160403 w 8999137"/>
              <a:gd name="connsiteY0" fmla="*/ 0 h 4753614"/>
              <a:gd name="connsiteX1" fmla="*/ 8778621 w 8999137"/>
              <a:gd name="connsiteY1" fmla="*/ 0 h 4753614"/>
              <a:gd name="connsiteX2" fmla="*/ 8830686 w 8999137"/>
              <a:gd name="connsiteY2" fmla="*/ 125692 h 4753614"/>
              <a:gd name="connsiteX3" fmla="*/ 8956500 w 8999137"/>
              <a:gd name="connsiteY3" fmla="*/ 566655 h 4753614"/>
              <a:gd name="connsiteX4" fmla="*/ 8817116 w 8999137"/>
              <a:gd name="connsiteY4" fmla="*/ 1831562 h 4753614"/>
              <a:gd name="connsiteX5" fmla="*/ 8552543 w 8999137"/>
              <a:gd name="connsiteY5" fmla="*/ 2275779 h 4753614"/>
              <a:gd name="connsiteX6" fmla="*/ 8491828 w 8999137"/>
              <a:gd name="connsiteY6" fmla="*/ 2368359 h 4753614"/>
              <a:gd name="connsiteX7" fmla="*/ 8376572 w 8999137"/>
              <a:gd name="connsiteY7" fmla="*/ 2502201 h 4753614"/>
              <a:gd name="connsiteX8" fmla="*/ 8321049 w 8999137"/>
              <a:gd name="connsiteY8" fmla="*/ 2549147 h 4753614"/>
              <a:gd name="connsiteX9" fmla="*/ 7682953 w 8999137"/>
              <a:gd name="connsiteY9" fmla="*/ 3088875 h 4753614"/>
              <a:gd name="connsiteX10" fmla="*/ 6696654 w 8999137"/>
              <a:gd name="connsiteY10" fmla="*/ 3657691 h 4753614"/>
              <a:gd name="connsiteX11" fmla="*/ 5156343 w 8999137"/>
              <a:gd name="connsiteY11" fmla="*/ 4270617 h 4753614"/>
              <a:gd name="connsiteX12" fmla="*/ 3602413 w 8999137"/>
              <a:gd name="connsiteY12" fmla="*/ 4667581 h 4753614"/>
              <a:gd name="connsiteX13" fmla="*/ 2520156 w 8999137"/>
              <a:gd name="connsiteY13" fmla="*/ 4751840 h 4753614"/>
              <a:gd name="connsiteX14" fmla="*/ 1660932 w 8999137"/>
              <a:gd name="connsiteY14" fmla="*/ 4621890 h 4753614"/>
              <a:gd name="connsiteX15" fmla="*/ 1020188 w 8999137"/>
              <a:gd name="connsiteY15" fmla="*/ 4313553 h 4753614"/>
              <a:gd name="connsiteX16" fmla="*/ 922325 w 8999137"/>
              <a:gd name="connsiteY16" fmla="*/ 4246711 h 4753614"/>
              <a:gd name="connsiteX17" fmla="*/ 817674 w 8999137"/>
              <a:gd name="connsiteY17" fmla="*/ 4156590 h 4753614"/>
              <a:gd name="connsiteX18" fmla="*/ 796031 w 8999137"/>
              <a:gd name="connsiteY18" fmla="*/ 4129779 h 4753614"/>
              <a:gd name="connsiteX19" fmla="*/ 657178 w 8999137"/>
              <a:gd name="connsiteY19" fmla="*/ 3981342 h 4753614"/>
              <a:gd name="connsiteX20" fmla="*/ 254230 w 8999137"/>
              <a:gd name="connsiteY20" fmla="*/ 3292333 h 4753614"/>
              <a:gd name="connsiteX21" fmla="*/ 29210 w 8999137"/>
              <a:gd name="connsiteY21" fmla="*/ 2287638 h 4753614"/>
              <a:gd name="connsiteX22" fmla="*/ 18702 w 8999137"/>
              <a:gd name="connsiteY22" fmla="*/ 1167583 h 4753614"/>
              <a:gd name="connsiteX23" fmla="*/ 81464 w 8999137"/>
              <a:gd name="connsiteY23" fmla="*/ 522993 h 4753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999137" h="4753614">
                <a:moveTo>
                  <a:pt x="160403" y="0"/>
                </a:moveTo>
                <a:lnTo>
                  <a:pt x="8778621" y="0"/>
                </a:lnTo>
                <a:lnTo>
                  <a:pt x="8830686" y="125692"/>
                </a:lnTo>
                <a:cubicBezTo>
                  <a:pt x="8884022" y="268426"/>
                  <a:pt x="8926868" y="415063"/>
                  <a:pt x="8956500" y="566655"/>
                </a:cubicBezTo>
                <a:cubicBezTo>
                  <a:pt x="9041356" y="1002437"/>
                  <a:pt x="9001882" y="1424828"/>
                  <a:pt x="8817116" y="1831562"/>
                </a:cubicBezTo>
                <a:cubicBezTo>
                  <a:pt x="8745505" y="1989377"/>
                  <a:pt x="8656388" y="2137016"/>
                  <a:pt x="8552543" y="2275779"/>
                </a:cubicBezTo>
                <a:cubicBezTo>
                  <a:pt x="8530503" y="2305272"/>
                  <a:pt x="8511944" y="2337209"/>
                  <a:pt x="8491828" y="2368359"/>
                </a:cubicBezTo>
                <a:lnTo>
                  <a:pt x="8376572" y="2502201"/>
                </a:lnTo>
                <a:cubicBezTo>
                  <a:pt x="8358065" y="2517851"/>
                  <a:pt x="8337899" y="2531525"/>
                  <a:pt x="8321049" y="2549147"/>
                </a:cubicBezTo>
                <a:cubicBezTo>
                  <a:pt x="8127505" y="2751181"/>
                  <a:pt x="7912204" y="2928481"/>
                  <a:pt x="7682953" y="3088875"/>
                </a:cubicBezTo>
                <a:cubicBezTo>
                  <a:pt x="7370941" y="3307068"/>
                  <a:pt x="7039450" y="3492693"/>
                  <a:pt x="6696654" y="3657691"/>
                </a:cubicBezTo>
                <a:cubicBezTo>
                  <a:pt x="6197909" y="3898611"/>
                  <a:pt x="5682077" y="4097043"/>
                  <a:pt x="5156343" y="4270617"/>
                </a:cubicBezTo>
                <a:cubicBezTo>
                  <a:pt x="4647318" y="4438419"/>
                  <a:pt x="4131460" y="4579103"/>
                  <a:pt x="3602413" y="4667581"/>
                </a:cubicBezTo>
                <a:cubicBezTo>
                  <a:pt x="3244135" y="4727203"/>
                  <a:pt x="2883679" y="4762083"/>
                  <a:pt x="2520156" y="4751840"/>
                </a:cubicBezTo>
                <a:cubicBezTo>
                  <a:pt x="2228356" y="4744000"/>
                  <a:pt x="1940786" y="4706579"/>
                  <a:pt x="1660932" y="4621890"/>
                </a:cubicBezTo>
                <a:cubicBezTo>
                  <a:pt x="1431364" y="4552181"/>
                  <a:pt x="1216374" y="4452545"/>
                  <a:pt x="1020188" y="4313553"/>
                </a:cubicBezTo>
                <a:cubicBezTo>
                  <a:pt x="987911" y="4290659"/>
                  <a:pt x="955143" y="4268980"/>
                  <a:pt x="922325" y="4246711"/>
                </a:cubicBezTo>
                <a:lnTo>
                  <a:pt x="817674" y="4156590"/>
                </a:lnTo>
                <a:cubicBezTo>
                  <a:pt x="810350" y="4147558"/>
                  <a:pt x="804158" y="4137871"/>
                  <a:pt x="796031" y="4129779"/>
                </a:cubicBezTo>
                <a:cubicBezTo>
                  <a:pt x="749835" y="4080201"/>
                  <a:pt x="701165" y="4032838"/>
                  <a:pt x="657178" y="3981342"/>
                </a:cubicBezTo>
                <a:cubicBezTo>
                  <a:pt x="480734" y="3776574"/>
                  <a:pt x="351112" y="3544049"/>
                  <a:pt x="254230" y="3292333"/>
                </a:cubicBezTo>
                <a:cubicBezTo>
                  <a:pt x="129680" y="2968869"/>
                  <a:pt x="63284" y="2631766"/>
                  <a:pt x="29210" y="2287638"/>
                </a:cubicBezTo>
                <a:cubicBezTo>
                  <a:pt x="-7988" y="1914676"/>
                  <a:pt x="-7577" y="1540890"/>
                  <a:pt x="18702" y="1167583"/>
                </a:cubicBezTo>
                <a:cubicBezTo>
                  <a:pt x="33799" y="951712"/>
                  <a:pt x="54828" y="736866"/>
                  <a:pt x="81464" y="522993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-1166474" y="-880532"/>
            <a:ext cx="14709214" cy="871757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6350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4419600" y="1614703"/>
            <a:ext cx="3352800" cy="362859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4889157" y="2122885"/>
            <a:ext cx="2413686" cy="261223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246712" y="762000"/>
            <a:ext cx="3698684" cy="3698680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4150471" y="3677974"/>
            <a:ext cx="1664796" cy="166479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635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729533" y="2062480"/>
            <a:ext cx="2733042" cy="2733040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7819563" y="1546995"/>
            <a:ext cx="1531486" cy="153148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635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7950253" y="2679727"/>
            <a:ext cx="1904947" cy="1904946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3175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082385" y="2062480"/>
            <a:ext cx="1120114" cy="1120113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1270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3082385" y="602811"/>
            <a:ext cx="1904947" cy="1904946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3175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6126801" y="4953054"/>
            <a:ext cx="1904947" cy="1904946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3175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2206002" y="3263819"/>
            <a:ext cx="1557048" cy="1557047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635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6327753" y="898626"/>
            <a:ext cx="1313316" cy="131331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1270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897929" y="685910"/>
            <a:ext cx="2396250" cy="23962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495501" y="-932683"/>
            <a:ext cx="2396250" cy="23962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3321378" y="-932683"/>
            <a:ext cx="2396250" cy="23962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2666997" y="-1397285"/>
            <a:ext cx="3429003" cy="3429000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2492336" y="4643919"/>
            <a:ext cx="3429003" cy="3429000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1166969" y="4330199"/>
            <a:ext cx="1658423" cy="165842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1228614" y="659614"/>
            <a:ext cx="1658423" cy="165842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794983" y="506117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8707417" y="2446008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4882548" y="-1433774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10625427" y="506117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8707417" y="-1433774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1325281" y="-1"/>
            <a:ext cx="5195129" cy="4674887"/>
          </a:xfrm>
          <a:custGeom>
            <a:avLst/>
            <a:gdLst>
              <a:gd name="connsiteX0" fmla="*/ 1257458 w 5195129"/>
              <a:gd name="connsiteY0" fmla="*/ 0 h 4674887"/>
              <a:gd name="connsiteX1" fmla="*/ 4888355 w 5195129"/>
              <a:gd name="connsiteY1" fmla="*/ 0 h 4674887"/>
              <a:gd name="connsiteX2" fmla="*/ 4897797 w 5195129"/>
              <a:gd name="connsiteY2" fmla="*/ 10583 h 4674887"/>
              <a:gd name="connsiteX3" fmla="*/ 4991734 w 5195129"/>
              <a:gd name="connsiteY3" fmla="*/ 153016 h 4674887"/>
              <a:gd name="connsiteX4" fmla="*/ 5155578 w 5195129"/>
              <a:gd name="connsiteY4" fmla="*/ 618243 h 4674887"/>
              <a:gd name="connsiteX5" fmla="*/ 5191863 w 5195129"/>
              <a:gd name="connsiteY5" fmla="*/ 1214314 h 4674887"/>
              <a:gd name="connsiteX6" fmla="*/ 5140212 w 5195129"/>
              <a:gd name="connsiteY6" fmla="*/ 1702059 h 4674887"/>
              <a:gd name="connsiteX7" fmla="*/ 5065164 w 5195129"/>
              <a:gd name="connsiteY7" fmla="*/ 2086547 h 4674887"/>
              <a:gd name="connsiteX8" fmla="*/ 4969982 w 5195129"/>
              <a:gd name="connsiteY8" fmla="*/ 2462239 h 4674887"/>
              <a:gd name="connsiteX9" fmla="*/ 4966842 w 5195129"/>
              <a:gd name="connsiteY9" fmla="*/ 2481819 h 4674887"/>
              <a:gd name="connsiteX10" fmla="*/ 4948658 w 5195129"/>
              <a:gd name="connsiteY10" fmla="*/ 2545371 h 4674887"/>
              <a:gd name="connsiteX11" fmla="*/ 4938561 w 5195129"/>
              <a:gd name="connsiteY11" fmla="*/ 2572055 h 4674887"/>
              <a:gd name="connsiteX12" fmla="*/ 4784773 w 5195129"/>
              <a:gd name="connsiteY12" fmla="*/ 3040688 h 4674887"/>
              <a:gd name="connsiteX13" fmla="*/ 4548619 w 5195129"/>
              <a:gd name="connsiteY13" fmla="*/ 3590655 h 4674887"/>
              <a:gd name="connsiteX14" fmla="*/ 4250458 w 5195129"/>
              <a:gd name="connsiteY14" fmla="*/ 4073335 h 4674887"/>
              <a:gd name="connsiteX15" fmla="*/ 3878856 w 5195129"/>
              <a:gd name="connsiteY15" fmla="*/ 4443497 h 4674887"/>
              <a:gd name="connsiteX16" fmla="*/ 3186482 w 5195129"/>
              <a:gd name="connsiteY16" fmla="*/ 4674862 h 4674887"/>
              <a:gd name="connsiteX17" fmla="*/ 2891514 w 5195129"/>
              <a:gd name="connsiteY17" fmla="*/ 4643798 h 4674887"/>
              <a:gd name="connsiteX18" fmla="*/ 2828700 w 5195129"/>
              <a:gd name="connsiteY18" fmla="*/ 4634421 h 4674887"/>
              <a:gd name="connsiteX19" fmla="*/ 2731286 w 5195129"/>
              <a:gd name="connsiteY19" fmla="*/ 4606548 h 4674887"/>
              <a:gd name="connsiteX20" fmla="*/ 2693489 w 5195129"/>
              <a:gd name="connsiteY20" fmla="*/ 4588909 h 4674887"/>
              <a:gd name="connsiteX21" fmla="*/ 2259009 w 5195129"/>
              <a:gd name="connsiteY21" fmla="*/ 4386231 h 4674887"/>
              <a:gd name="connsiteX22" fmla="*/ 1725702 w 5195129"/>
              <a:gd name="connsiteY22" fmla="*/ 4009169 h 4674887"/>
              <a:gd name="connsiteX23" fmla="*/ 1036282 w 5195129"/>
              <a:gd name="connsiteY23" fmla="*/ 3354127 h 4674887"/>
              <a:gd name="connsiteX24" fmla="*/ 456082 w 5195129"/>
              <a:gd name="connsiteY24" fmla="*/ 2640093 h 4674887"/>
              <a:gd name="connsiteX25" fmla="*/ 152116 w 5195129"/>
              <a:gd name="connsiteY25" fmla="*/ 2096603 h 4674887"/>
              <a:gd name="connsiteX26" fmla="*/ 13326 w 5195129"/>
              <a:gd name="connsiteY26" fmla="*/ 1617813 h 4674887"/>
              <a:gd name="connsiteX27" fmla="*/ 19959 w 5195129"/>
              <a:gd name="connsiteY27" fmla="*/ 1209959 h 4674887"/>
              <a:gd name="connsiteX28" fmla="*/ 31259 w 5195129"/>
              <a:gd name="connsiteY28" fmla="*/ 1142921 h 4674887"/>
              <a:gd name="connsiteX29" fmla="*/ 53053 w 5195129"/>
              <a:gd name="connsiteY29" fmla="*/ 1066752 h 4674887"/>
              <a:gd name="connsiteX30" fmla="*/ 61817 w 5195129"/>
              <a:gd name="connsiteY30" fmla="*/ 1049035 h 4674887"/>
              <a:gd name="connsiteX31" fmla="*/ 105769 w 5195129"/>
              <a:gd name="connsiteY31" fmla="*/ 941036 h 4674887"/>
              <a:gd name="connsiteX32" fmla="*/ 367836 w 5195129"/>
              <a:gd name="connsiteY32" fmla="*/ 565570 h 4674887"/>
              <a:gd name="connsiteX33" fmla="*/ 837097 w 5195129"/>
              <a:gd name="connsiteY33" fmla="*/ 206920 h 4674887"/>
              <a:gd name="connsiteX34" fmla="*/ 1121761 w 5195129"/>
              <a:gd name="connsiteY34" fmla="*/ 57235 h 4674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195129" h="4674887">
                <a:moveTo>
                  <a:pt x="1257458" y="0"/>
                </a:moveTo>
                <a:lnTo>
                  <a:pt x="4888355" y="0"/>
                </a:lnTo>
                <a:lnTo>
                  <a:pt x="4897797" y="10583"/>
                </a:lnTo>
                <a:cubicBezTo>
                  <a:pt x="4932002" y="55083"/>
                  <a:pt x="4963329" y="102548"/>
                  <a:pt x="4991734" y="153016"/>
                </a:cubicBezTo>
                <a:cubicBezTo>
                  <a:pt x="5073471" y="298496"/>
                  <a:pt x="5124502" y="454903"/>
                  <a:pt x="5155578" y="618243"/>
                </a:cubicBezTo>
                <a:cubicBezTo>
                  <a:pt x="5192956" y="815490"/>
                  <a:pt x="5200577" y="1014331"/>
                  <a:pt x="5191863" y="1214314"/>
                </a:cubicBezTo>
                <a:cubicBezTo>
                  <a:pt x="5184425" y="1378006"/>
                  <a:pt x="5166047" y="1540340"/>
                  <a:pt x="5140212" y="1702059"/>
                </a:cubicBezTo>
                <a:cubicBezTo>
                  <a:pt x="5119763" y="1831189"/>
                  <a:pt x="5095537" y="1959748"/>
                  <a:pt x="5065164" y="2086547"/>
                </a:cubicBezTo>
                <a:cubicBezTo>
                  <a:pt x="5035290" y="2212477"/>
                  <a:pt x="5001840" y="2337131"/>
                  <a:pt x="4969982" y="2462239"/>
                </a:cubicBezTo>
                <a:cubicBezTo>
                  <a:pt x="4968404" y="2468613"/>
                  <a:pt x="4967964" y="2475314"/>
                  <a:pt x="4966842" y="2481819"/>
                </a:cubicBezTo>
                <a:lnTo>
                  <a:pt x="4948658" y="2545371"/>
                </a:lnTo>
                <a:cubicBezTo>
                  <a:pt x="4945367" y="2554287"/>
                  <a:pt x="4941394" y="2563009"/>
                  <a:pt x="4938561" y="2572055"/>
                </a:cubicBezTo>
                <a:cubicBezTo>
                  <a:pt x="4891773" y="2729547"/>
                  <a:pt x="4841279" y="2886230"/>
                  <a:pt x="4784773" y="3040688"/>
                </a:cubicBezTo>
                <a:cubicBezTo>
                  <a:pt x="4715843" y="3228242"/>
                  <a:pt x="4638756" y="3412454"/>
                  <a:pt x="4548619" y="3590655"/>
                </a:cubicBezTo>
                <a:cubicBezTo>
                  <a:pt x="4462746" y="3759964"/>
                  <a:pt x="4366041" y="3922386"/>
                  <a:pt x="4250458" y="4073335"/>
                </a:cubicBezTo>
                <a:cubicBezTo>
                  <a:pt x="4143196" y="4213270"/>
                  <a:pt x="4022542" y="4339769"/>
                  <a:pt x="3878856" y="4443497"/>
                </a:cubicBezTo>
                <a:cubicBezTo>
                  <a:pt x="3672253" y="4592420"/>
                  <a:pt x="3442748" y="4673364"/>
                  <a:pt x="3186482" y="4674862"/>
                </a:cubicBezTo>
                <a:cubicBezTo>
                  <a:pt x="3087070" y="4675486"/>
                  <a:pt x="2988750" y="4664545"/>
                  <a:pt x="2891514" y="4643798"/>
                </a:cubicBezTo>
                <a:cubicBezTo>
                  <a:pt x="2870856" y="4639405"/>
                  <a:pt x="2849760" y="4637412"/>
                  <a:pt x="2828700" y="4634421"/>
                </a:cubicBezTo>
                <a:lnTo>
                  <a:pt x="2731286" y="4606548"/>
                </a:lnTo>
                <a:cubicBezTo>
                  <a:pt x="2718686" y="4600669"/>
                  <a:pt x="2706718" y="4593450"/>
                  <a:pt x="2693489" y="4588909"/>
                </a:cubicBezTo>
                <a:cubicBezTo>
                  <a:pt x="2541742" y="4536644"/>
                  <a:pt x="2397648" y="4467102"/>
                  <a:pt x="2259009" y="4386231"/>
                </a:cubicBezTo>
                <a:cubicBezTo>
                  <a:pt x="2070375" y="4276141"/>
                  <a:pt x="1894025" y="4148078"/>
                  <a:pt x="1725702" y="4009169"/>
                </a:cubicBezTo>
                <a:cubicBezTo>
                  <a:pt x="1480355" y="3807273"/>
                  <a:pt x="1253033" y="3586266"/>
                  <a:pt x="1036282" y="3354127"/>
                </a:cubicBezTo>
                <a:cubicBezTo>
                  <a:pt x="826552" y="3129305"/>
                  <a:pt x="629305" y="2894407"/>
                  <a:pt x="456082" y="2640093"/>
                </a:cubicBezTo>
                <a:cubicBezTo>
                  <a:pt x="338927" y="2467797"/>
                  <a:pt x="234138" y="2288421"/>
                  <a:pt x="152116" y="2096603"/>
                </a:cubicBezTo>
                <a:cubicBezTo>
                  <a:pt x="86077" y="1942724"/>
                  <a:pt x="36464" y="1783939"/>
                  <a:pt x="13326" y="1617813"/>
                </a:cubicBezTo>
                <a:cubicBezTo>
                  <a:pt x="-5531" y="1481481"/>
                  <a:pt x="-5295" y="1345552"/>
                  <a:pt x="19959" y="1209959"/>
                </a:cubicBezTo>
                <a:cubicBezTo>
                  <a:pt x="24128" y="1187644"/>
                  <a:pt x="27546" y="1165366"/>
                  <a:pt x="31259" y="1142921"/>
                </a:cubicBezTo>
                <a:lnTo>
                  <a:pt x="53053" y="1066752"/>
                </a:lnTo>
                <a:cubicBezTo>
                  <a:pt x="55998" y="1060766"/>
                  <a:pt x="59555" y="1055213"/>
                  <a:pt x="61817" y="1049035"/>
                </a:cubicBezTo>
                <a:cubicBezTo>
                  <a:pt x="76541" y="1013058"/>
                  <a:pt x="89516" y="976325"/>
                  <a:pt x="105769" y="941036"/>
                </a:cubicBezTo>
                <a:cubicBezTo>
                  <a:pt x="170030" y="799921"/>
                  <a:pt x="260001" y="676524"/>
                  <a:pt x="367836" y="565570"/>
                </a:cubicBezTo>
                <a:cubicBezTo>
                  <a:pt x="506395" y="422961"/>
                  <a:pt x="666033" y="307366"/>
                  <a:pt x="837097" y="206920"/>
                </a:cubicBezTo>
                <a:cubicBezTo>
                  <a:pt x="929764" y="152419"/>
                  <a:pt x="1024798" y="102766"/>
                  <a:pt x="1121761" y="57235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 lIns="0" rIns="0"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2562590" y="2388327"/>
            <a:ext cx="1520793" cy="1481428"/>
          </a:xfrm>
          <a:custGeom>
            <a:avLst/>
            <a:gdLst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0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-1" fmla="*/ 750822 w 3362570"/>
              <a:gd name="connsiteY0-2" fmla="*/ 19683 h 1520793"/>
              <a:gd name="connsiteX1-3" fmla="*/ 769972 w 3362570"/>
              <a:gd name="connsiteY1-4" fmla="*/ 19683 h 1520793"/>
              <a:gd name="connsiteX2-5" fmla="*/ 778210 w 3362570"/>
              <a:gd name="connsiteY2-6" fmla="*/ 20368 h 1520793"/>
              <a:gd name="connsiteX3-7" fmla="*/ 920995 w 3362570"/>
              <a:gd name="connsiteY3-8" fmla="*/ 25855 h 1520793"/>
              <a:gd name="connsiteX4-9" fmla="*/ 1093000 w 3362570"/>
              <a:gd name="connsiteY4-10" fmla="*/ 47802 h 1520793"/>
              <a:gd name="connsiteX5-11" fmla="*/ 1251204 w 3362570"/>
              <a:gd name="connsiteY5-12" fmla="*/ 92382 h 1520793"/>
              <a:gd name="connsiteX6-13" fmla="*/ 1383922 w 3362570"/>
              <a:gd name="connsiteY6-14" fmla="*/ 166385 h 1520793"/>
              <a:gd name="connsiteX7-15" fmla="*/ 1503544 w 3362570"/>
              <a:gd name="connsiteY7-16" fmla="*/ 340795 h 1520793"/>
              <a:gd name="connsiteX8-17" fmla="*/ 1518399 w 3362570"/>
              <a:gd name="connsiteY8-18" fmla="*/ 425429 h 1520793"/>
              <a:gd name="connsiteX9-19" fmla="*/ 1520793 w 3362570"/>
              <a:gd name="connsiteY9-20" fmla="*/ 443673 h 1520793"/>
              <a:gd name="connsiteX10-21" fmla="*/ 1520793 w 3362570"/>
              <a:gd name="connsiteY10-22" fmla="*/ 473027 h 1520793"/>
              <a:gd name="connsiteX11-23" fmla="*/ 1518893 w 3362570"/>
              <a:gd name="connsiteY11-24" fmla="*/ 484960 h 1520793"/>
              <a:gd name="connsiteX12-25" fmla="*/ 1497066 w 3362570"/>
              <a:gd name="connsiteY12-26" fmla="*/ 622130 h 1520793"/>
              <a:gd name="connsiteX13-27" fmla="*/ 1434544 w 3362570"/>
              <a:gd name="connsiteY13-28" fmla="*/ 800724 h 1520793"/>
              <a:gd name="connsiteX14-29" fmla="*/ 1307037 w 3362570"/>
              <a:gd name="connsiteY14-30" fmla="*/ 1044954 h 1520793"/>
              <a:gd name="connsiteX15-31" fmla="*/ 1154395 w 3362570"/>
              <a:gd name="connsiteY15-32" fmla="*/ 1263465 h 1520793"/>
              <a:gd name="connsiteX16-33" fmla="*/ 1027240 w 3362570"/>
              <a:gd name="connsiteY16-34" fmla="*/ 1391443 h 1520793"/>
              <a:gd name="connsiteX17-35" fmla="*/ 904942 w 3362570"/>
              <a:gd name="connsiteY17-36" fmla="*/ 1468259 h 1520793"/>
              <a:gd name="connsiteX18-37" fmla="*/ 790813 w 3362570"/>
              <a:gd name="connsiteY18-38" fmla="*/ 1498915 h 1520793"/>
              <a:gd name="connsiteX19-39" fmla="*/ 771240 w 3362570"/>
              <a:gd name="connsiteY19-40" fmla="*/ 1501111 h 1520793"/>
              <a:gd name="connsiteX20-41" fmla="*/ 748287 w 3362570"/>
              <a:gd name="connsiteY20-42" fmla="*/ 1501111 h 1520793"/>
              <a:gd name="connsiteX21-43" fmla="*/ 742654 w 3362570"/>
              <a:gd name="connsiteY21-44" fmla="*/ 1500081 h 1520793"/>
              <a:gd name="connsiteX22-45" fmla="*/ 709070 w 3362570"/>
              <a:gd name="connsiteY22-46" fmla="*/ 1496446 h 1520793"/>
              <a:gd name="connsiteX23-47" fmla="*/ 583605 w 3362570"/>
              <a:gd name="connsiteY23-48" fmla="*/ 1453375 h 1520793"/>
              <a:gd name="connsiteX24-49" fmla="*/ 446311 w 3362570"/>
              <a:gd name="connsiteY24-50" fmla="*/ 1351253 h 1520793"/>
              <a:gd name="connsiteX25-51" fmla="*/ 323521 w 3362570"/>
              <a:gd name="connsiteY25-52" fmla="*/ 1211340 h 1520793"/>
              <a:gd name="connsiteX26-53" fmla="*/ 103640 w 3362570"/>
              <a:gd name="connsiteY26-54" fmla="*/ 842629 h 1520793"/>
              <a:gd name="connsiteX27-55" fmla="*/ 23657 w 3362570"/>
              <a:gd name="connsiteY27-56" fmla="*/ 627068 h 1520793"/>
              <a:gd name="connsiteX28-57" fmla="*/ 1056 w 3362570"/>
              <a:gd name="connsiteY28-58" fmla="*/ 480503 h 1520793"/>
              <a:gd name="connsiteX29-59" fmla="*/ 0 w 3362570"/>
              <a:gd name="connsiteY29-60" fmla="*/ 473027 h 1520793"/>
              <a:gd name="connsiteX30-61" fmla="*/ 0 w 3362570"/>
              <a:gd name="connsiteY30-62" fmla="*/ 444976 h 1520793"/>
              <a:gd name="connsiteX31-63" fmla="*/ 1127 w 3362570"/>
              <a:gd name="connsiteY31-64" fmla="*/ 435579 h 1520793"/>
              <a:gd name="connsiteX32-65" fmla="*/ 9083 w 3362570"/>
              <a:gd name="connsiteY32-66" fmla="*/ 368572 h 1520793"/>
              <a:gd name="connsiteX33-67" fmla="*/ 100190 w 3362570"/>
              <a:gd name="connsiteY33-68" fmla="*/ 198345 h 1520793"/>
              <a:gd name="connsiteX34-69" fmla="*/ 216713 w 3362570"/>
              <a:gd name="connsiteY34-70" fmla="*/ 115633 h 1520793"/>
              <a:gd name="connsiteX35-71" fmla="*/ 379847 w 3362570"/>
              <a:gd name="connsiteY35-72" fmla="*/ 58022 h 1520793"/>
              <a:gd name="connsiteX36-73" fmla="*/ 519816 w 3362570"/>
              <a:gd name="connsiteY36-74" fmla="*/ 33537 h 1520793"/>
              <a:gd name="connsiteX37-75" fmla="*/ 632890 w 3362570"/>
              <a:gd name="connsiteY37-76" fmla="*/ 23798 h 1520793"/>
              <a:gd name="connsiteX38-77" fmla="*/ 745118 w 3362570"/>
              <a:gd name="connsiteY38-78" fmla="*/ 20368 h 1520793"/>
              <a:gd name="connsiteX39-79" fmla="*/ 750822 w 3362570"/>
              <a:gd name="connsiteY39-80" fmla="*/ 19683 h 1520793"/>
              <a:gd name="connsiteX40-81" fmla="*/ 1881142 w 3362570"/>
              <a:gd name="connsiteY40-82" fmla="*/ 1520793 h 1520793"/>
              <a:gd name="connsiteX41-83" fmla="*/ 3362570 w 3362570"/>
              <a:gd name="connsiteY41-84" fmla="*/ 0 h 1520793"/>
              <a:gd name="connsiteX42-85" fmla="*/ 3362570 w 3362570"/>
              <a:gd name="connsiteY42-86" fmla="*/ 1520793 h 1520793"/>
              <a:gd name="connsiteX43-87" fmla="*/ 1881142 w 3362570"/>
              <a:gd name="connsiteY43-88" fmla="*/ 1520793 h 1520793"/>
              <a:gd name="connsiteX0-89" fmla="*/ 750822 w 3362570"/>
              <a:gd name="connsiteY0-90" fmla="*/ 0 h 1501110"/>
              <a:gd name="connsiteX1-91" fmla="*/ 769972 w 3362570"/>
              <a:gd name="connsiteY1-92" fmla="*/ 0 h 1501110"/>
              <a:gd name="connsiteX2-93" fmla="*/ 778210 w 3362570"/>
              <a:gd name="connsiteY2-94" fmla="*/ 685 h 1501110"/>
              <a:gd name="connsiteX3-95" fmla="*/ 920995 w 3362570"/>
              <a:gd name="connsiteY3-96" fmla="*/ 6172 h 1501110"/>
              <a:gd name="connsiteX4-97" fmla="*/ 1093000 w 3362570"/>
              <a:gd name="connsiteY4-98" fmla="*/ 28119 h 1501110"/>
              <a:gd name="connsiteX5-99" fmla="*/ 1251204 w 3362570"/>
              <a:gd name="connsiteY5-100" fmla="*/ 72699 h 1501110"/>
              <a:gd name="connsiteX6-101" fmla="*/ 1383922 w 3362570"/>
              <a:gd name="connsiteY6-102" fmla="*/ 146702 h 1501110"/>
              <a:gd name="connsiteX7-103" fmla="*/ 1503544 w 3362570"/>
              <a:gd name="connsiteY7-104" fmla="*/ 321112 h 1501110"/>
              <a:gd name="connsiteX8-105" fmla="*/ 1518399 w 3362570"/>
              <a:gd name="connsiteY8-106" fmla="*/ 405746 h 1501110"/>
              <a:gd name="connsiteX9-107" fmla="*/ 1520793 w 3362570"/>
              <a:gd name="connsiteY9-108" fmla="*/ 423990 h 1501110"/>
              <a:gd name="connsiteX10-109" fmla="*/ 1520793 w 3362570"/>
              <a:gd name="connsiteY10-110" fmla="*/ 453344 h 1501110"/>
              <a:gd name="connsiteX11-111" fmla="*/ 1518893 w 3362570"/>
              <a:gd name="connsiteY11-112" fmla="*/ 465277 h 1501110"/>
              <a:gd name="connsiteX12-113" fmla="*/ 1497066 w 3362570"/>
              <a:gd name="connsiteY12-114" fmla="*/ 602447 h 1501110"/>
              <a:gd name="connsiteX13-115" fmla="*/ 1434544 w 3362570"/>
              <a:gd name="connsiteY13-116" fmla="*/ 781041 h 1501110"/>
              <a:gd name="connsiteX14-117" fmla="*/ 1307037 w 3362570"/>
              <a:gd name="connsiteY14-118" fmla="*/ 1025271 h 1501110"/>
              <a:gd name="connsiteX15-119" fmla="*/ 1154395 w 3362570"/>
              <a:gd name="connsiteY15-120" fmla="*/ 1243782 h 1501110"/>
              <a:gd name="connsiteX16-121" fmla="*/ 1027240 w 3362570"/>
              <a:gd name="connsiteY16-122" fmla="*/ 1371760 h 1501110"/>
              <a:gd name="connsiteX17-123" fmla="*/ 904942 w 3362570"/>
              <a:gd name="connsiteY17-124" fmla="*/ 1448576 h 1501110"/>
              <a:gd name="connsiteX18-125" fmla="*/ 790813 w 3362570"/>
              <a:gd name="connsiteY18-126" fmla="*/ 1479232 h 1501110"/>
              <a:gd name="connsiteX19-127" fmla="*/ 771240 w 3362570"/>
              <a:gd name="connsiteY19-128" fmla="*/ 1481428 h 1501110"/>
              <a:gd name="connsiteX20-129" fmla="*/ 748287 w 3362570"/>
              <a:gd name="connsiteY20-130" fmla="*/ 1481428 h 1501110"/>
              <a:gd name="connsiteX21-131" fmla="*/ 742654 w 3362570"/>
              <a:gd name="connsiteY21-132" fmla="*/ 1480398 h 1501110"/>
              <a:gd name="connsiteX22-133" fmla="*/ 709070 w 3362570"/>
              <a:gd name="connsiteY22-134" fmla="*/ 1476763 h 1501110"/>
              <a:gd name="connsiteX23-135" fmla="*/ 583605 w 3362570"/>
              <a:gd name="connsiteY23-136" fmla="*/ 1433692 h 1501110"/>
              <a:gd name="connsiteX24-137" fmla="*/ 446311 w 3362570"/>
              <a:gd name="connsiteY24-138" fmla="*/ 1331570 h 1501110"/>
              <a:gd name="connsiteX25-139" fmla="*/ 323521 w 3362570"/>
              <a:gd name="connsiteY25-140" fmla="*/ 1191657 h 1501110"/>
              <a:gd name="connsiteX26-141" fmla="*/ 103640 w 3362570"/>
              <a:gd name="connsiteY26-142" fmla="*/ 822946 h 1501110"/>
              <a:gd name="connsiteX27-143" fmla="*/ 23657 w 3362570"/>
              <a:gd name="connsiteY27-144" fmla="*/ 607385 h 1501110"/>
              <a:gd name="connsiteX28-145" fmla="*/ 1056 w 3362570"/>
              <a:gd name="connsiteY28-146" fmla="*/ 460820 h 1501110"/>
              <a:gd name="connsiteX29-147" fmla="*/ 0 w 3362570"/>
              <a:gd name="connsiteY29-148" fmla="*/ 453344 h 1501110"/>
              <a:gd name="connsiteX30-149" fmla="*/ 0 w 3362570"/>
              <a:gd name="connsiteY30-150" fmla="*/ 425293 h 1501110"/>
              <a:gd name="connsiteX31-151" fmla="*/ 1127 w 3362570"/>
              <a:gd name="connsiteY31-152" fmla="*/ 415896 h 1501110"/>
              <a:gd name="connsiteX32-153" fmla="*/ 9083 w 3362570"/>
              <a:gd name="connsiteY32-154" fmla="*/ 348889 h 1501110"/>
              <a:gd name="connsiteX33-155" fmla="*/ 100190 w 3362570"/>
              <a:gd name="connsiteY33-156" fmla="*/ 178662 h 1501110"/>
              <a:gd name="connsiteX34-157" fmla="*/ 216713 w 3362570"/>
              <a:gd name="connsiteY34-158" fmla="*/ 95950 h 1501110"/>
              <a:gd name="connsiteX35-159" fmla="*/ 379847 w 3362570"/>
              <a:gd name="connsiteY35-160" fmla="*/ 38339 h 1501110"/>
              <a:gd name="connsiteX36-161" fmla="*/ 519816 w 3362570"/>
              <a:gd name="connsiteY36-162" fmla="*/ 13854 h 1501110"/>
              <a:gd name="connsiteX37-163" fmla="*/ 632890 w 3362570"/>
              <a:gd name="connsiteY37-164" fmla="*/ 4115 h 1501110"/>
              <a:gd name="connsiteX38-165" fmla="*/ 745118 w 3362570"/>
              <a:gd name="connsiteY38-166" fmla="*/ 685 h 1501110"/>
              <a:gd name="connsiteX39-167" fmla="*/ 750822 w 3362570"/>
              <a:gd name="connsiteY39-168" fmla="*/ 0 h 1501110"/>
              <a:gd name="connsiteX40-169" fmla="*/ 1881142 w 3362570"/>
              <a:gd name="connsiteY40-170" fmla="*/ 1501110 h 1501110"/>
              <a:gd name="connsiteX41-171" fmla="*/ 3362570 w 3362570"/>
              <a:gd name="connsiteY41-172" fmla="*/ 1501110 h 1501110"/>
              <a:gd name="connsiteX42-173" fmla="*/ 1881142 w 3362570"/>
              <a:gd name="connsiteY42-174" fmla="*/ 1501110 h 1501110"/>
              <a:gd name="connsiteX0-175" fmla="*/ 750822 w 1520793"/>
              <a:gd name="connsiteY0-176" fmla="*/ 0 h 1481428"/>
              <a:gd name="connsiteX1-177" fmla="*/ 769972 w 1520793"/>
              <a:gd name="connsiteY1-178" fmla="*/ 0 h 1481428"/>
              <a:gd name="connsiteX2-179" fmla="*/ 778210 w 1520793"/>
              <a:gd name="connsiteY2-180" fmla="*/ 685 h 1481428"/>
              <a:gd name="connsiteX3-181" fmla="*/ 920995 w 1520793"/>
              <a:gd name="connsiteY3-182" fmla="*/ 6172 h 1481428"/>
              <a:gd name="connsiteX4-183" fmla="*/ 1093000 w 1520793"/>
              <a:gd name="connsiteY4-184" fmla="*/ 28119 h 1481428"/>
              <a:gd name="connsiteX5-185" fmla="*/ 1251204 w 1520793"/>
              <a:gd name="connsiteY5-186" fmla="*/ 72699 h 1481428"/>
              <a:gd name="connsiteX6-187" fmla="*/ 1383922 w 1520793"/>
              <a:gd name="connsiteY6-188" fmla="*/ 146702 h 1481428"/>
              <a:gd name="connsiteX7-189" fmla="*/ 1503544 w 1520793"/>
              <a:gd name="connsiteY7-190" fmla="*/ 321112 h 1481428"/>
              <a:gd name="connsiteX8-191" fmla="*/ 1518399 w 1520793"/>
              <a:gd name="connsiteY8-192" fmla="*/ 405746 h 1481428"/>
              <a:gd name="connsiteX9-193" fmla="*/ 1520793 w 1520793"/>
              <a:gd name="connsiteY9-194" fmla="*/ 423990 h 1481428"/>
              <a:gd name="connsiteX10-195" fmla="*/ 1520793 w 1520793"/>
              <a:gd name="connsiteY10-196" fmla="*/ 453344 h 1481428"/>
              <a:gd name="connsiteX11-197" fmla="*/ 1518893 w 1520793"/>
              <a:gd name="connsiteY11-198" fmla="*/ 465277 h 1481428"/>
              <a:gd name="connsiteX12-199" fmla="*/ 1497066 w 1520793"/>
              <a:gd name="connsiteY12-200" fmla="*/ 602447 h 1481428"/>
              <a:gd name="connsiteX13-201" fmla="*/ 1434544 w 1520793"/>
              <a:gd name="connsiteY13-202" fmla="*/ 781041 h 1481428"/>
              <a:gd name="connsiteX14-203" fmla="*/ 1307037 w 1520793"/>
              <a:gd name="connsiteY14-204" fmla="*/ 1025271 h 1481428"/>
              <a:gd name="connsiteX15-205" fmla="*/ 1154395 w 1520793"/>
              <a:gd name="connsiteY15-206" fmla="*/ 1243782 h 1481428"/>
              <a:gd name="connsiteX16-207" fmla="*/ 1027240 w 1520793"/>
              <a:gd name="connsiteY16-208" fmla="*/ 1371760 h 1481428"/>
              <a:gd name="connsiteX17-209" fmla="*/ 904942 w 1520793"/>
              <a:gd name="connsiteY17-210" fmla="*/ 1448576 h 1481428"/>
              <a:gd name="connsiteX18-211" fmla="*/ 790813 w 1520793"/>
              <a:gd name="connsiteY18-212" fmla="*/ 1479232 h 1481428"/>
              <a:gd name="connsiteX19-213" fmla="*/ 771240 w 1520793"/>
              <a:gd name="connsiteY19-214" fmla="*/ 1481428 h 1481428"/>
              <a:gd name="connsiteX20-215" fmla="*/ 748287 w 1520793"/>
              <a:gd name="connsiteY20-216" fmla="*/ 1481428 h 1481428"/>
              <a:gd name="connsiteX21-217" fmla="*/ 742654 w 1520793"/>
              <a:gd name="connsiteY21-218" fmla="*/ 1480398 h 1481428"/>
              <a:gd name="connsiteX22-219" fmla="*/ 709070 w 1520793"/>
              <a:gd name="connsiteY22-220" fmla="*/ 1476763 h 1481428"/>
              <a:gd name="connsiteX23-221" fmla="*/ 583605 w 1520793"/>
              <a:gd name="connsiteY23-222" fmla="*/ 1433692 h 1481428"/>
              <a:gd name="connsiteX24-223" fmla="*/ 446311 w 1520793"/>
              <a:gd name="connsiteY24-224" fmla="*/ 1331570 h 1481428"/>
              <a:gd name="connsiteX25-225" fmla="*/ 323521 w 1520793"/>
              <a:gd name="connsiteY25-226" fmla="*/ 1191657 h 1481428"/>
              <a:gd name="connsiteX26-227" fmla="*/ 103640 w 1520793"/>
              <a:gd name="connsiteY26-228" fmla="*/ 822946 h 1481428"/>
              <a:gd name="connsiteX27-229" fmla="*/ 23657 w 1520793"/>
              <a:gd name="connsiteY27-230" fmla="*/ 607385 h 1481428"/>
              <a:gd name="connsiteX28-231" fmla="*/ 1056 w 1520793"/>
              <a:gd name="connsiteY28-232" fmla="*/ 460820 h 1481428"/>
              <a:gd name="connsiteX29-233" fmla="*/ 0 w 1520793"/>
              <a:gd name="connsiteY29-234" fmla="*/ 453344 h 1481428"/>
              <a:gd name="connsiteX30-235" fmla="*/ 0 w 1520793"/>
              <a:gd name="connsiteY30-236" fmla="*/ 425293 h 1481428"/>
              <a:gd name="connsiteX31-237" fmla="*/ 1127 w 1520793"/>
              <a:gd name="connsiteY31-238" fmla="*/ 415896 h 1481428"/>
              <a:gd name="connsiteX32-239" fmla="*/ 9083 w 1520793"/>
              <a:gd name="connsiteY32-240" fmla="*/ 348889 h 1481428"/>
              <a:gd name="connsiteX33-241" fmla="*/ 100190 w 1520793"/>
              <a:gd name="connsiteY33-242" fmla="*/ 178662 h 1481428"/>
              <a:gd name="connsiteX34-243" fmla="*/ 216713 w 1520793"/>
              <a:gd name="connsiteY34-244" fmla="*/ 95950 h 1481428"/>
              <a:gd name="connsiteX35-245" fmla="*/ 379847 w 1520793"/>
              <a:gd name="connsiteY35-246" fmla="*/ 38339 h 1481428"/>
              <a:gd name="connsiteX36-247" fmla="*/ 519816 w 1520793"/>
              <a:gd name="connsiteY36-248" fmla="*/ 13854 h 1481428"/>
              <a:gd name="connsiteX37-249" fmla="*/ 632890 w 1520793"/>
              <a:gd name="connsiteY37-250" fmla="*/ 4115 h 1481428"/>
              <a:gd name="connsiteX38-251" fmla="*/ 745118 w 1520793"/>
              <a:gd name="connsiteY38-252" fmla="*/ 685 h 1481428"/>
              <a:gd name="connsiteX39-253" fmla="*/ 750822 w 1520793"/>
              <a:gd name="connsiteY39-254" fmla="*/ 0 h 14814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1520793" h="1481428">
                <a:moveTo>
                  <a:pt x="750822" y="0"/>
                </a:moveTo>
                <a:lnTo>
                  <a:pt x="769972" y="0"/>
                </a:lnTo>
                <a:cubicBezTo>
                  <a:pt x="772718" y="205"/>
                  <a:pt x="775464" y="617"/>
                  <a:pt x="778210" y="685"/>
                </a:cubicBezTo>
                <a:cubicBezTo>
                  <a:pt x="825805" y="1166"/>
                  <a:pt x="873471" y="2743"/>
                  <a:pt x="920995" y="6172"/>
                </a:cubicBezTo>
                <a:cubicBezTo>
                  <a:pt x="978729" y="10424"/>
                  <a:pt x="1036182" y="17215"/>
                  <a:pt x="1093000" y="28119"/>
                </a:cubicBezTo>
                <a:cubicBezTo>
                  <a:pt x="1147002" y="38544"/>
                  <a:pt x="1199949" y="52535"/>
                  <a:pt x="1251204" y="72699"/>
                </a:cubicBezTo>
                <a:cubicBezTo>
                  <a:pt x="1298729" y="91423"/>
                  <a:pt x="1343579" y="114948"/>
                  <a:pt x="1383922" y="146702"/>
                </a:cubicBezTo>
                <a:cubicBezTo>
                  <a:pt x="1441867" y="192380"/>
                  <a:pt x="1482703" y="249853"/>
                  <a:pt x="1503544" y="321112"/>
                </a:cubicBezTo>
                <a:cubicBezTo>
                  <a:pt x="1511640" y="348752"/>
                  <a:pt x="1516428" y="377010"/>
                  <a:pt x="1518399" y="405746"/>
                </a:cubicBezTo>
                <a:cubicBezTo>
                  <a:pt x="1518822" y="411851"/>
                  <a:pt x="1519948" y="417885"/>
                  <a:pt x="1520793" y="423990"/>
                </a:cubicBezTo>
                <a:lnTo>
                  <a:pt x="1520793" y="453344"/>
                </a:lnTo>
                <a:cubicBezTo>
                  <a:pt x="1520160" y="457322"/>
                  <a:pt x="1519103" y="461231"/>
                  <a:pt x="1518893" y="465277"/>
                </a:cubicBezTo>
                <a:cubicBezTo>
                  <a:pt x="1516428" y="511709"/>
                  <a:pt x="1508543" y="557387"/>
                  <a:pt x="1497066" y="602447"/>
                </a:cubicBezTo>
                <a:cubicBezTo>
                  <a:pt x="1481436" y="663762"/>
                  <a:pt x="1459821" y="723087"/>
                  <a:pt x="1434544" y="781041"/>
                </a:cubicBezTo>
                <a:cubicBezTo>
                  <a:pt x="1397863" y="865469"/>
                  <a:pt x="1354422" y="946399"/>
                  <a:pt x="1307037" y="1025271"/>
                </a:cubicBezTo>
                <a:cubicBezTo>
                  <a:pt x="1261132" y="1101606"/>
                  <a:pt x="1211425" y="1175266"/>
                  <a:pt x="1154395" y="1243782"/>
                </a:cubicBezTo>
                <a:cubicBezTo>
                  <a:pt x="1115742" y="1290145"/>
                  <a:pt x="1074131" y="1333628"/>
                  <a:pt x="1027240" y="1371760"/>
                </a:cubicBezTo>
                <a:cubicBezTo>
                  <a:pt x="989642" y="1402418"/>
                  <a:pt x="949369" y="1428891"/>
                  <a:pt x="904942" y="1448576"/>
                </a:cubicBezTo>
                <a:cubicBezTo>
                  <a:pt x="868472" y="1464693"/>
                  <a:pt x="830592" y="1475460"/>
                  <a:pt x="790813" y="1479232"/>
                </a:cubicBezTo>
                <a:cubicBezTo>
                  <a:pt x="784265" y="1479850"/>
                  <a:pt x="777787" y="1480673"/>
                  <a:pt x="771240" y="1481428"/>
                </a:cubicBezTo>
                <a:lnTo>
                  <a:pt x="748287" y="1481428"/>
                </a:lnTo>
                <a:cubicBezTo>
                  <a:pt x="746385" y="1481084"/>
                  <a:pt x="744555" y="1480536"/>
                  <a:pt x="742654" y="1480398"/>
                </a:cubicBezTo>
                <a:cubicBezTo>
                  <a:pt x="731460" y="1479165"/>
                  <a:pt x="720194" y="1478478"/>
                  <a:pt x="709070" y="1476763"/>
                </a:cubicBezTo>
                <a:cubicBezTo>
                  <a:pt x="664643" y="1470111"/>
                  <a:pt x="623103" y="1454885"/>
                  <a:pt x="583605" y="1433692"/>
                </a:cubicBezTo>
                <a:cubicBezTo>
                  <a:pt x="532841" y="1406464"/>
                  <a:pt x="487921" y="1371212"/>
                  <a:pt x="446311" y="1331570"/>
                </a:cubicBezTo>
                <a:cubicBezTo>
                  <a:pt x="401180" y="1288636"/>
                  <a:pt x="360695" y="1241519"/>
                  <a:pt x="323521" y="1191657"/>
                </a:cubicBezTo>
                <a:cubicBezTo>
                  <a:pt x="237484" y="1076367"/>
                  <a:pt x="165175" y="952846"/>
                  <a:pt x="103640" y="822946"/>
                </a:cubicBezTo>
                <a:cubicBezTo>
                  <a:pt x="70689" y="753402"/>
                  <a:pt x="42878" y="681937"/>
                  <a:pt x="23657" y="607385"/>
                </a:cubicBezTo>
                <a:cubicBezTo>
                  <a:pt x="11195" y="559307"/>
                  <a:pt x="1902" y="510681"/>
                  <a:pt x="1056" y="460820"/>
                </a:cubicBezTo>
                <a:cubicBezTo>
                  <a:pt x="986" y="458282"/>
                  <a:pt x="352" y="455813"/>
                  <a:pt x="0" y="453344"/>
                </a:cubicBezTo>
                <a:lnTo>
                  <a:pt x="0" y="425293"/>
                </a:lnTo>
                <a:cubicBezTo>
                  <a:pt x="423" y="422138"/>
                  <a:pt x="1127" y="419052"/>
                  <a:pt x="1127" y="415896"/>
                </a:cubicBezTo>
                <a:cubicBezTo>
                  <a:pt x="1197" y="393264"/>
                  <a:pt x="4366" y="370974"/>
                  <a:pt x="9083" y="348889"/>
                </a:cubicBezTo>
                <a:cubicBezTo>
                  <a:pt x="22953" y="283323"/>
                  <a:pt x="53017" y="226398"/>
                  <a:pt x="100190" y="178662"/>
                </a:cubicBezTo>
                <a:cubicBezTo>
                  <a:pt x="134197" y="144302"/>
                  <a:pt x="173694" y="117623"/>
                  <a:pt x="216713" y="95950"/>
                </a:cubicBezTo>
                <a:cubicBezTo>
                  <a:pt x="268674" y="69819"/>
                  <a:pt x="323450" y="51849"/>
                  <a:pt x="379847" y="38339"/>
                </a:cubicBezTo>
                <a:cubicBezTo>
                  <a:pt x="426033" y="27365"/>
                  <a:pt x="472713" y="19546"/>
                  <a:pt x="519816" y="13854"/>
                </a:cubicBezTo>
                <a:cubicBezTo>
                  <a:pt x="557413" y="9259"/>
                  <a:pt x="595151" y="5761"/>
                  <a:pt x="632890" y="4115"/>
                </a:cubicBezTo>
                <a:cubicBezTo>
                  <a:pt x="670346" y="2400"/>
                  <a:pt x="707732" y="1782"/>
                  <a:pt x="745118" y="685"/>
                </a:cubicBezTo>
                <a:cubicBezTo>
                  <a:pt x="747019" y="617"/>
                  <a:pt x="748921" y="205"/>
                  <a:pt x="750822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5335603" y="2388327"/>
            <a:ext cx="1520793" cy="1481428"/>
          </a:xfrm>
          <a:custGeom>
            <a:avLst/>
            <a:gdLst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0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-1" fmla="*/ 750822 w 3362570"/>
              <a:gd name="connsiteY0-2" fmla="*/ 19683 h 1520793"/>
              <a:gd name="connsiteX1-3" fmla="*/ 769972 w 3362570"/>
              <a:gd name="connsiteY1-4" fmla="*/ 19683 h 1520793"/>
              <a:gd name="connsiteX2-5" fmla="*/ 778210 w 3362570"/>
              <a:gd name="connsiteY2-6" fmla="*/ 20368 h 1520793"/>
              <a:gd name="connsiteX3-7" fmla="*/ 920995 w 3362570"/>
              <a:gd name="connsiteY3-8" fmla="*/ 25855 h 1520793"/>
              <a:gd name="connsiteX4-9" fmla="*/ 1093000 w 3362570"/>
              <a:gd name="connsiteY4-10" fmla="*/ 47802 h 1520793"/>
              <a:gd name="connsiteX5-11" fmla="*/ 1251204 w 3362570"/>
              <a:gd name="connsiteY5-12" fmla="*/ 92382 h 1520793"/>
              <a:gd name="connsiteX6-13" fmla="*/ 1383922 w 3362570"/>
              <a:gd name="connsiteY6-14" fmla="*/ 166385 h 1520793"/>
              <a:gd name="connsiteX7-15" fmla="*/ 1503544 w 3362570"/>
              <a:gd name="connsiteY7-16" fmla="*/ 340795 h 1520793"/>
              <a:gd name="connsiteX8-17" fmla="*/ 1518399 w 3362570"/>
              <a:gd name="connsiteY8-18" fmla="*/ 425429 h 1520793"/>
              <a:gd name="connsiteX9-19" fmla="*/ 1520793 w 3362570"/>
              <a:gd name="connsiteY9-20" fmla="*/ 443673 h 1520793"/>
              <a:gd name="connsiteX10-21" fmla="*/ 1520793 w 3362570"/>
              <a:gd name="connsiteY10-22" fmla="*/ 473027 h 1520793"/>
              <a:gd name="connsiteX11-23" fmla="*/ 1518893 w 3362570"/>
              <a:gd name="connsiteY11-24" fmla="*/ 484960 h 1520793"/>
              <a:gd name="connsiteX12-25" fmla="*/ 1497066 w 3362570"/>
              <a:gd name="connsiteY12-26" fmla="*/ 622130 h 1520793"/>
              <a:gd name="connsiteX13-27" fmla="*/ 1434544 w 3362570"/>
              <a:gd name="connsiteY13-28" fmla="*/ 800724 h 1520793"/>
              <a:gd name="connsiteX14-29" fmla="*/ 1307037 w 3362570"/>
              <a:gd name="connsiteY14-30" fmla="*/ 1044954 h 1520793"/>
              <a:gd name="connsiteX15-31" fmla="*/ 1154395 w 3362570"/>
              <a:gd name="connsiteY15-32" fmla="*/ 1263465 h 1520793"/>
              <a:gd name="connsiteX16-33" fmla="*/ 1027240 w 3362570"/>
              <a:gd name="connsiteY16-34" fmla="*/ 1391443 h 1520793"/>
              <a:gd name="connsiteX17-35" fmla="*/ 904942 w 3362570"/>
              <a:gd name="connsiteY17-36" fmla="*/ 1468259 h 1520793"/>
              <a:gd name="connsiteX18-37" fmla="*/ 790813 w 3362570"/>
              <a:gd name="connsiteY18-38" fmla="*/ 1498915 h 1520793"/>
              <a:gd name="connsiteX19-39" fmla="*/ 771240 w 3362570"/>
              <a:gd name="connsiteY19-40" fmla="*/ 1501111 h 1520793"/>
              <a:gd name="connsiteX20-41" fmla="*/ 748287 w 3362570"/>
              <a:gd name="connsiteY20-42" fmla="*/ 1501111 h 1520793"/>
              <a:gd name="connsiteX21-43" fmla="*/ 742654 w 3362570"/>
              <a:gd name="connsiteY21-44" fmla="*/ 1500081 h 1520793"/>
              <a:gd name="connsiteX22-45" fmla="*/ 709070 w 3362570"/>
              <a:gd name="connsiteY22-46" fmla="*/ 1496446 h 1520793"/>
              <a:gd name="connsiteX23-47" fmla="*/ 583605 w 3362570"/>
              <a:gd name="connsiteY23-48" fmla="*/ 1453375 h 1520793"/>
              <a:gd name="connsiteX24-49" fmla="*/ 446311 w 3362570"/>
              <a:gd name="connsiteY24-50" fmla="*/ 1351253 h 1520793"/>
              <a:gd name="connsiteX25-51" fmla="*/ 323521 w 3362570"/>
              <a:gd name="connsiteY25-52" fmla="*/ 1211340 h 1520793"/>
              <a:gd name="connsiteX26-53" fmla="*/ 103640 w 3362570"/>
              <a:gd name="connsiteY26-54" fmla="*/ 842629 h 1520793"/>
              <a:gd name="connsiteX27-55" fmla="*/ 23657 w 3362570"/>
              <a:gd name="connsiteY27-56" fmla="*/ 627068 h 1520793"/>
              <a:gd name="connsiteX28-57" fmla="*/ 1056 w 3362570"/>
              <a:gd name="connsiteY28-58" fmla="*/ 480503 h 1520793"/>
              <a:gd name="connsiteX29-59" fmla="*/ 0 w 3362570"/>
              <a:gd name="connsiteY29-60" fmla="*/ 473027 h 1520793"/>
              <a:gd name="connsiteX30-61" fmla="*/ 0 w 3362570"/>
              <a:gd name="connsiteY30-62" fmla="*/ 444976 h 1520793"/>
              <a:gd name="connsiteX31-63" fmla="*/ 1127 w 3362570"/>
              <a:gd name="connsiteY31-64" fmla="*/ 435579 h 1520793"/>
              <a:gd name="connsiteX32-65" fmla="*/ 9083 w 3362570"/>
              <a:gd name="connsiteY32-66" fmla="*/ 368572 h 1520793"/>
              <a:gd name="connsiteX33-67" fmla="*/ 100190 w 3362570"/>
              <a:gd name="connsiteY33-68" fmla="*/ 198345 h 1520793"/>
              <a:gd name="connsiteX34-69" fmla="*/ 216713 w 3362570"/>
              <a:gd name="connsiteY34-70" fmla="*/ 115633 h 1520793"/>
              <a:gd name="connsiteX35-71" fmla="*/ 379847 w 3362570"/>
              <a:gd name="connsiteY35-72" fmla="*/ 58022 h 1520793"/>
              <a:gd name="connsiteX36-73" fmla="*/ 519816 w 3362570"/>
              <a:gd name="connsiteY36-74" fmla="*/ 33537 h 1520793"/>
              <a:gd name="connsiteX37-75" fmla="*/ 632890 w 3362570"/>
              <a:gd name="connsiteY37-76" fmla="*/ 23798 h 1520793"/>
              <a:gd name="connsiteX38-77" fmla="*/ 745118 w 3362570"/>
              <a:gd name="connsiteY38-78" fmla="*/ 20368 h 1520793"/>
              <a:gd name="connsiteX39-79" fmla="*/ 750822 w 3362570"/>
              <a:gd name="connsiteY39-80" fmla="*/ 19683 h 1520793"/>
              <a:gd name="connsiteX40-81" fmla="*/ 1881142 w 3362570"/>
              <a:gd name="connsiteY40-82" fmla="*/ 1520793 h 1520793"/>
              <a:gd name="connsiteX41-83" fmla="*/ 3362570 w 3362570"/>
              <a:gd name="connsiteY41-84" fmla="*/ 0 h 1520793"/>
              <a:gd name="connsiteX42-85" fmla="*/ 3362570 w 3362570"/>
              <a:gd name="connsiteY42-86" fmla="*/ 1520793 h 1520793"/>
              <a:gd name="connsiteX43-87" fmla="*/ 1881142 w 3362570"/>
              <a:gd name="connsiteY43-88" fmla="*/ 1520793 h 1520793"/>
              <a:gd name="connsiteX0-89" fmla="*/ 750822 w 3362570"/>
              <a:gd name="connsiteY0-90" fmla="*/ 0 h 1501110"/>
              <a:gd name="connsiteX1-91" fmla="*/ 769972 w 3362570"/>
              <a:gd name="connsiteY1-92" fmla="*/ 0 h 1501110"/>
              <a:gd name="connsiteX2-93" fmla="*/ 778210 w 3362570"/>
              <a:gd name="connsiteY2-94" fmla="*/ 685 h 1501110"/>
              <a:gd name="connsiteX3-95" fmla="*/ 920995 w 3362570"/>
              <a:gd name="connsiteY3-96" fmla="*/ 6172 h 1501110"/>
              <a:gd name="connsiteX4-97" fmla="*/ 1093000 w 3362570"/>
              <a:gd name="connsiteY4-98" fmla="*/ 28119 h 1501110"/>
              <a:gd name="connsiteX5-99" fmla="*/ 1251204 w 3362570"/>
              <a:gd name="connsiteY5-100" fmla="*/ 72699 h 1501110"/>
              <a:gd name="connsiteX6-101" fmla="*/ 1383922 w 3362570"/>
              <a:gd name="connsiteY6-102" fmla="*/ 146702 h 1501110"/>
              <a:gd name="connsiteX7-103" fmla="*/ 1503544 w 3362570"/>
              <a:gd name="connsiteY7-104" fmla="*/ 321112 h 1501110"/>
              <a:gd name="connsiteX8-105" fmla="*/ 1518399 w 3362570"/>
              <a:gd name="connsiteY8-106" fmla="*/ 405746 h 1501110"/>
              <a:gd name="connsiteX9-107" fmla="*/ 1520793 w 3362570"/>
              <a:gd name="connsiteY9-108" fmla="*/ 423990 h 1501110"/>
              <a:gd name="connsiteX10-109" fmla="*/ 1520793 w 3362570"/>
              <a:gd name="connsiteY10-110" fmla="*/ 453344 h 1501110"/>
              <a:gd name="connsiteX11-111" fmla="*/ 1518893 w 3362570"/>
              <a:gd name="connsiteY11-112" fmla="*/ 465277 h 1501110"/>
              <a:gd name="connsiteX12-113" fmla="*/ 1497066 w 3362570"/>
              <a:gd name="connsiteY12-114" fmla="*/ 602447 h 1501110"/>
              <a:gd name="connsiteX13-115" fmla="*/ 1434544 w 3362570"/>
              <a:gd name="connsiteY13-116" fmla="*/ 781041 h 1501110"/>
              <a:gd name="connsiteX14-117" fmla="*/ 1307037 w 3362570"/>
              <a:gd name="connsiteY14-118" fmla="*/ 1025271 h 1501110"/>
              <a:gd name="connsiteX15-119" fmla="*/ 1154395 w 3362570"/>
              <a:gd name="connsiteY15-120" fmla="*/ 1243782 h 1501110"/>
              <a:gd name="connsiteX16-121" fmla="*/ 1027240 w 3362570"/>
              <a:gd name="connsiteY16-122" fmla="*/ 1371760 h 1501110"/>
              <a:gd name="connsiteX17-123" fmla="*/ 904942 w 3362570"/>
              <a:gd name="connsiteY17-124" fmla="*/ 1448576 h 1501110"/>
              <a:gd name="connsiteX18-125" fmla="*/ 790813 w 3362570"/>
              <a:gd name="connsiteY18-126" fmla="*/ 1479232 h 1501110"/>
              <a:gd name="connsiteX19-127" fmla="*/ 771240 w 3362570"/>
              <a:gd name="connsiteY19-128" fmla="*/ 1481428 h 1501110"/>
              <a:gd name="connsiteX20-129" fmla="*/ 748287 w 3362570"/>
              <a:gd name="connsiteY20-130" fmla="*/ 1481428 h 1501110"/>
              <a:gd name="connsiteX21-131" fmla="*/ 742654 w 3362570"/>
              <a:gd name="connsiteY21-132" fmla="*/ 1480398 h 1501110"/>
              <a:gd name="connsiteX22-133" fmla="*/ 709070 w 3362570"/>
              <a:gd name="connsiteY22-134" fmla="*/ 1476763 h 1501110"/>
              <a:gd name="connsiteX23-135" fmla="*/ 583605 w 3362570"/>
              <a:gd name="connsiteY23-136" fmla="*/ 1433692 h 1501110"/>
              <a:gd name="connsiteX24-137" fmla="*/ 446311 w 3362570"/>
              <a:gd name="connsiteY24-138" fmla="*/ 1331570 h 1501110"/>
              <a:gd name="connsiteX25-139" fmla="*/ 323521 w 3362570"/>
              <a:gd name="connsiteY25-140" fmla="*/ 1191657 h 1501110"/>
              <a:gd name="connsiteX26-141" fmla="*/ 103640 w 3362570"/>
              <a:gd name="connsiteY26-142" fmla="*/ 822946 h 1501110"/>
              <a:gd name="connsiteX27-143" fmla="*/ 23657 w 3362570"/>
              <a:gd name="connsiteY27-144" fmla="*/ 607385 h 1501110"/>
              <a:gd name="connsiteX28-145" fmla="*/ 1056 w 3362570"/>
              <a:gd name="connsiteY28-146" fmla="*/ 460820 h 1501110"/>
              <a:gd name="connsiteX29-147" fmla="*/ 0 w 3362570"/>
              <a:gd name="connsiteY29-148" fmla="*/ 453344 h 1501110"/>
              <a:gd name="connsiteX30-149" fmla="*/ 0 w 3362570"/>
              <a:gd name="connsiteY30-150" fmla="*/ 425293 h 1501110"/>
              <a:gd name="connsiteX31-151" fmla="*/ 1127 w 3362570"/>
              <a:gd name="connsiteY31-152" fmla="*/ 415896 h 1501110"/>
              <a:gd name="connsiteX32-153" fmla="*/ 9083 w 3362570"/>
              <a:gd name="connsiteY32-154" fmla="*/ 348889 h 1501110"/>
              <a:gd name="connsiteX33-155" fmla="*/ 100190 w 3362570"/>
              <a:gd name="connsiteY33-156" fmla="*/ 178662 h 1501110"/>
              <a:gd name="connsiteX34-157" fmla="*/ 216713 w 3362570"/>
              <a:gd name="connsiteY34-158" fmla="*/ 95950 h 1501110"/>
              <a:gd name="connsiteX35-159" fmla="*/ 379847 w 3362570"/>
              <a:gd name="connsiteY35-160" fmla="*/ 38339 h 1501110"/>
              <a:gd name="connsiteX36-161" fmla="*/ 519816 w 3362570"/>
              <a:gd name="connsiteY36-162" fmla="*/ 13854 h 1501110"/>
              <a:gd name="connsiteX37-163" fmla="*/ 632890 w 3362570"/>
              <a:gd name="connsiteY37-164" fmla="*/ 4115 h 1501110"/>
              <a:gd name="connsiteX38-165" fmla="*/ 745118 w 3362570"/>
              <a:gd name="connsiteY38-166" fmla="*/ 685 h 1501110"/>
              <a:gd name="connsiteX39-167" fmla="*/ 750822 w 3362570"/>
              <a:gd name="connsiteY39-168" fmla="*/ 0 h 1501110"/>
              <a:gd name="connsiteX40-169" fmla="*/ 1881142 w 3362570"/>
              <a:gd name="connsiteY40-170" fmla="*/ 1501110 h 1501110"/>
              <a:gd name="connsiteX41-171" fmla="*/ 3362570 w 3362570"/>
              <a:gd name="connsiteY41-172" fmla="*/ 1501110 h 1501110"/>
              <a:gd name="connsiteX42-173" fmla="*/ 1881142 w 3362570"/>
              <a:gd name="connsiteY42-174" fmla="*/ 1501110 h 1501110"/>
              <a:gd name="connsiteX0-175" fmla="*/ 750822 w 1520793"/>
              <a:gd name="connsiteY0-176" fmla="*/ 0 h 1481428"/>
              <a:gd name="connsiteX1-177" fmla="*/ 769972 w 1520793"/>
              <a:gd name="connsiteY1-178" fmla="*/ 0 h 1481428"/>
              <a:gd name="connsiteX2-179" fmla="*/ 778210 w 1520793"/>
              <a:gd name="connsiteY2-180" fmla="*/ 685 h 1481428"/>
              <a:gd name="connsiteX3-181" fmla="*/ 920995 w 1520793"/>
              <a:gd name="connsiteY3-182" fmla="*/ 6172 h 1481428"/>
              <a:gd name="connsiteX4-183" fmla="*/ 1093000 w 1520793"/>
              <a:gd name="connsiteY4-184" fmla="*/ 28119 h 1481428"/>
              <a:gd name="connsiteX5-185" fmla="*/ 1251204 w 1520793"/>
              <a:gd name="connsiteY5-186" fmla="*/ 72699 h 1481428"/>
              <a:gd name="connsiteX6-187" fmla="*/ 1383922 w 1520793"/>
              <a:gd name="connsiteY6-188" fmla="*/ 146702 h 1481428"/>
              <a:gd name="connsiteX7-189" fmla="*/ 1503544 w 1520793"/>
              <a:gd name="connsiteY7-190" fmla="*/ 321112 h 1481428"/>
              <a:gd name="connsiteX8-191" fmla="*/ 1518399 w 1520793"/>
              <a:gd name="connsiteY8-192" fmla="*/ 405746 h 1481428"/>
              <a:gd name="connsiteX9-193" fmla="*/ 1520793 w 1520793"/>
              <a:gd name="connsiteY9-194" fmla="*/ 423990 h 1481428"/>
              <a:gd name="connsiteX10-195" fmla="*/ 1520793 w 1520793"/>
              <a:gd name="connsiteY10-196" fmla="*/ 453344 h 1481428"/>
              <a:gd name="connsiteX11-197" fmla="*/ 1518893 w 1520793"/>
              <a:gd name="connsiteY11-198" fmla="*/ 465277 h 1481428"/>
              <a:gd name="connsiteX12-199" fmla="*/ 1497066 w 1520793"/>
              <a:gd name="connsiteY12-200" fmla="*/ 602447 h 1481428"/>
              <a:gd name="connsiteX13-201" fmla="*/ 1434544 w 1520793"/>
              <a:gd name="connsiteY13-202" fmla="*/ 781041 h 1481428"/>
              <a:gd name="connsiteX14-203" fmla="*/ 1307037 w 1520793"/>
              <a:gd name="connsiteY14-204" fmla="*/ 1025271 h 1481428"/>
              <a:gd name="connsiteX15-205" fmla="*/ 1154395 w 1520793"/>
              <a:gd name="connsiteY15-206" fmla="*/ 1243782 h 1481428"/>
              <a:gd name="connsiteX16-207" fmla="*/ 1027240 w 1520793"/>
              <a:gd name="connsiteY16-208" fmla="*/ 1371760 h 1481428"/>
              <a:gd name="connsiteX17-209" fmla="*/ 904942 w 1520793"/>
              <a:gd name="connsiteY17-210" fmla="*/ 1448576 h 1481428"/>
              <a:gd name="connsiteX18-211" fmla="*/ 790813 w 1520793"/>
              <a:gd name="connsiteY18-212" fmla="*/ 1479232 h 1481428"/>
              <a:gd name="connsiteX19-213" fmla="*/ 771240 w 1520793"/>
              <a:gd name="connsiteY19-214" fmla="*/ 1481428 h 1481428"/>
              <a:gd name="connsiteX20-215" fmla="*/ 748287 w 1520793"/>
              <a:gd name="connsiteY20-216" fmla="*/ 1481428 h 1481428"/>
              <a:gd name="connsiteX21-217" fmla="*/ 742654 w 1520793"/>
              <a:gd name="connsiteY21-218" fmla="*/ 1480398 h 1481428"/>
              <a:gd name="connsiteX22-219" fmla="*/ 709070 w 1520793"/>
              <a:gd name="connsiteY22-220" fmla="*/ 1476763 h 1481428"/>
              <a:gd name="connsiteX23-221" fmla="*/ 583605 w 1520793"/>
              <a:gd name="connsiteY23-222" fmla="*/ 1433692 h 1481428"/>
              <a:gd name="connsiteX24-223" fmla="*/ 446311 w 1520793"/>
              <a:gd name="connsiteY24-224" fmla="*/ 1331570 h 1481428"/>
              <a:gd name="connsiteX25-225" fmla="*/ 323521 w 1520793"/>
              <a:gd name="connsiteY25-226" fmla="*/ 1191657 h 1481428"/>
              <a:gd name="connsiteX26-227" fmla="*/ 103640 w 1520793"/>
              <a:gd name="connsiteY26-228" fmla="*/ 822946 h 1481428"/>
              <a:gd name="connsiteX27-229" fmla="*/ 23657 w 1520793"/>
              <a:gd name="connsiteY27-230" fmla="*/ 607385 h 1481428"/>
              <a:gd name="connsiteX28-231" fmla="*/ 1056 w 1520793"/>
              <a:gd name="connsiteY28-232" fmla="*/ 460820 h 1481428"/>
              <a:gd name="connsiteX29-233" fmla="*/ 0 w 1520793"/>
              <a:gd name="connsiteY29-234" fmla="*/ 453344 h 1481428"/>
              <a:gd name="connsiteX30-235" fmla="*/ 0 w 1520793"/>
              <a:gd name="connsiteY30-236" fmla="*/ 425293 h 1481428"/>
              <a:gd name="connsiteX31-237" fmla="*/ 1127 w 1520793"/>
              <a:gd name="connsiteY31-238" fmla="*/ 415896 h 1481428"/>
              <a:gd name="connsiteX32-239" fmla="*/ 9083 w 1520793"/>
              <a:gd name="connsiteY32-240" fmla="*/ 348889 h 1481428"/>
              <a:gd name="connsiteX33-241" fmla="*/ 100190 w 1520793"/>
              <a:gd name="connsiteY33-242" fmla="*/ 178662 h 1481428"/>
              <a:gd name="connsiteX34-243" fmla="*/ 216713 w 1520793"/>
              <a:gd name="connsiteY34-244" fmla="*/ 95950 h 1481428"/>
              <a:gd name="connsiteX35-245" fmla="*/ 379847 w 1520793"/>
              <a:gd name="connsiteY35-246" fmla="*/ 38339 h 1481428"/>
              <a:gd name="connsiteX36-247" fmla="*/ 519816 w 1520793"/>
              <a:gd name="connsiteY36-248" fmla="*/ 13854 h 1481428"/>
              <a:gd name="connsiteX37-249" fmla="*/ 632890 w 1520793"/>
              <a:gd name="connsiteY37-250" fmla="*/ 4115 h 1481428"/>
              <a:gd name="connsiteX38-251" fmla="*/ 745118 w 1520793"/>
              <a:gd name="connsiteY38-252" fmla="*/ 685 h 1481428"/>
              <a:gd name="connsiteX39-253" fmla="*/ 750822 w 1520793"/>
              <a:gd name="connsiteY39-254" fmla="*/ 0 h 14814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1520793" h="1481428">
                <a:moveTo>
                  <a:pt x="750822" y="0"/>
                </a:moveTo>
                <a:lnTo>
                  <a:pt x="769972" y="0"/>
                </a:lnTo>
                <a:cubicBezTo>
                  <a:pt x="772718" y="205"/>
                  <a:pt x="775464" y="617"/>
                  <a:pt x="778210" y="685"/>
                </a:cubicBezTo>
                <a:cubicBezTo>
                  <a:pt x="825805" y="1166"/>
                  <a:pt x="873471" y="2743"/>
                  <a:pt x="920995" y="6172"/>
                </a:cubicBezTo>
                <a:cubicBezTo>
                  <a:pt x="978729" y="10424"/>
                  <a:pt x="1036182" y="17215"/>
                  <a:pt x="1093000" y="28119"/>
                </a:cubicBezTo>
                <a:cubicBezTo>
                  <a:pt x="1147002" y="38544"/>
                  <a:pt x="1199949" y="52535"/>
                  <a:pt x="1251204" y="72699"/>
                </a:cubicBezTo>
                <a:cubicBezTo>
                  <a:pt x="1298729" y="91423"/>
                  <a:pt x="1343579" y="114948"/>
                  <a:pt x="1383922" y="146702"/>
                </a:cubicBezTo>
                <a:cubicBezTo>
                  <a:pt x="1441867" y="192380"/>
                  <a:pt x="1482703" y="249853"/>
                  <a:pt x="1503544" y="321112"/>
                </a:cubicBezTo>
                <a:cubicBezTo>
                  <a:pt x="1511640" y="348752"/>
                  <a:pt x="1516428" y="377010"/>
                  <a:pt x="1518399" y="405746"/>
                </a:cubicBezTo>
                <a:cubicBezTo>
                  <a:pt x="1518822" y="411851"/>
                  <a:pt x="1519948" y="417885"/>
                  <a:pt x="1520793" y="423990"/>
                </a:cubicBezTo>
                <a:lnTo>
                  <a:pt x="1520793" y="453344"/>
                </a:lnTo>
                <a:cubicBezTo>
                  <a:pt x="1520160" y="457322"/>
                  <a:pt x="1519103" y="461231"/>
                  <a:pt x="1518893" y="465277"/>
                </a:cubicBezTo>
                <a:cubicBezTo>
                  <a:pt x="1516428" y="511709"/>
                  <a:pt x="1508543" y="557387"/>
                  <a:pt x="1497066" y="602447"/>
                </a:cubicBezTo>
                <a:cubicBezTo>
                  <a:pt x="1481436" y="663762"/>
                  <a:pt x="1459821" y="723087"/>
                  <a:pt x="1434544" y="781041"/>
                </a:cubicBezTo>
                <a:cubicBezTo>
                  <a:pt x="1397863" y="865469"/>
                  <a:pt x="1354422" y="946399"/>
                  <a:pt x="1307037" y="1025271"/>
                </a:cubicBezTo>
                <a:cubicBezTo>
                  <a:pt x="1261132" y="1101606"/>
                  <a:pt x="1211425" y="1175266"/>
                  <a:pt x="1154395" y="1243782"/>
                </a:cubicBezTo>
                <a:cubicBezTo>
                  <a:pt x="1115742" y="1290145"/>
                  <a:pt x="1074131" y="1333628"/>
                  <a:pt x="1027240" y="1371760"/>
                </a:cubicBezTo>
                <a:cubicBezTo>
                  <a:pt x="989642" y="1402418"/>
                  <a:pt x="949369" y="1428891"/>
                  <a:pt x="904942" y="1448576"/>
                </a:cubicBezTo>
                <a:cubicBezTo>
                  <a:pt x="868472" y="1464693"/>
                  <a:pt x="830592" y="1475460"/>
                  <a:pt x="790813" y="1479232"/>
                </a:cubicBezTo>
                <a:cubicBezTo>
                  <a:pt x="784265" y="1479850"/>
                  <a:pt x="777787" y="1480673"/>
                  <a:pt x="771240" y="1481428"/>
                </a:cubicBezTo>
                <a:lnTo>
                  <a:pt x="748287" y="1481428"/>
                </a:lnTo>
                <a:cubicBezTo>
                  <a:pt x="746385" y="1481084"/>
                  <a:pt x="744555" y="1480536"/>
                  <a:pt x="742654" y="1480398"/>
                </a:cubicBezTo>
                <a:cubicBezTo>
                  <a:pt x="731460" y="1479165"/>
                  <a:pt x="720194" y="1478478"/>
                  <a:pt x="709070" y="1476763"/>
                </a:cubicBezTo>
                <a:cubicBezTo>
                  <a:pt x="664643" y="1470111"/>
                  <a:pt x="623103" y="1454885"/>
                  <a:pt x="583605" y="1433692"/>
                </a:cubicBezTo>
                <a:cubicBezTo>
                  <a:pt x="532841" y="1406464"/>
                  <a:pt x="487921" y="1371212"/>
                  <a:pt x="446311" y="1331570"/>
                </a:cubicBezTo>
                <a:cubicBezTo>
                  <a:pt x="401180" y="1288636"/>
                  <a:pt x="360695" y="1241519"/>
                  <a:pt x="323521" y="1191657"/>
                </a:cubicBezTo>
                <a:cubicBezTo>
                  <a:pt x="237484" y="1076367"/>
                  <a:pt x="165175" y="952846"/>
                  <a:pt x="103640" y="822946"/>
                </a:cubicBezTo>
                <a:cubicBezTo>
                  <a:pt x="70689" y="753402"/>
                  <a:pt x="42878" y="681937"/>
                  <a:pt x="23657" y="607385"/>
                </a:cubicBezTo>
                <a:cubicBezTo>
                  <a:pt x="11195" y="559307"/>
                  <a:pt x="1902" y="510681"/>
                  <a:pt x="1056" y="460820"/>
                </a:cubicBezTo>
                <a:cubicBezTo>
                  <a:pt x="986" y="458282"/>
                  <a:pt x="352" y="455813"/>
                  <a:pt x="0" y="453344"/>
                </a:cubicBezTo>
                <a:lnTo>
                  <a:pt x="0" y="425293"/>
                </a:lnTo>
                <a:cubicBezTo>
                  <a:pt x="423" y="422138"/>
                  <a:pt x="1127" y="419052"/>
                  <a:pt x="1127" y="415896"/>
                </a:cubicBezTo>
                <a:cubicBezTo>
                  <a:pt x="1197" y="393264"/>
                  <a:pt x="4366" y="370974"/>
                  <a:pt x="9083" y="348889"/>
                </a:cubicBezTo>
                <a:cubicBezTo>
                  <a:pt x="22953" y="283323"/>
                  <a:pt x="53017" y="226398"/>
                  <a:pt x="100190" y="178662"/>
                </a:cubicBezTo>
                <a:cubicBezTo>
                  <a:pt x="134197" y="144302"/>
                  <a:pt x="173694" y="117623"/>
                  <a:pt x="216713" y="95950"/>
                </a:cubicBezTo>
                <a:cubicBezTo>
                  <a:pt x="268674" y="69819"/>
                  <a:pt x="323450" y="51849"/>
                  <a:pt x="379847" y="38339"/>
                </a:cubicBezTo>
                <a:cubicBezTo>
                  <a:pt x="426033" y="27365"/>
                  <a:pt x="472713" y="19546"/>
                  <a:pt x="519816" y="13854"/>
                </a:cubicBezTo>
                <a:cubicBezTo>
                  <a:pt x="557413" y="9259"/>
                  <a:pt x="595151" y="5761"/>
                  <a:pt x="632890" y="4115"/>
                </a:cubicBezTo>
                <a:cubicBezTo>
                  <a:pt x="670346" y="2400"/>
                  <a:pt x="707732" y="1782"/>
                  <a:pt x="745118" y="685"/>
                </a:cubicBezTo>
                <a:cubicBezTo>
                  <a:pt x="747019" y="617"/>
                  <a:pt x="748921" y="205"/>
                  <a:pt x="750822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 hasCustomPrompt="1"/>
          </p:nvPr>
        </p:nvSpPr>
        <p:spPr>
          <a:xfrm>
            <a:off x="8108616" y="2388327"/>
            <a:ext cx="1520793" cy="1481428"/>
          </a:xfrm>
          <a:custGeom>
            <a:avLst/>
            <a:gdLst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0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-1" fmla="*/ 750822 w 3362570"/>
              <a:gd name="connsiteY0-2" fmla="*/ 19683 h 1520793"/>
              <a:gd name="connsiteX1-3" fmla="*/ 769972 w 3362570"/>
              <a:gd name="connsiteY1-4" fmla="*/ 19683 h 1520793"/>
              <a:gd name="connsiteX2-5" fmla="*/ 778210 w 3362570"/>
              <a:gd name="connsiteY2-6" fmla="*/ 20368 h 1520793"/>
              <a:gd name="connsiteX3-7" fmla="*/ 920995 w 3362570"/>
              <a:gd name="connsiteY3-8" fmla="*/ 25855 h 1520793"/>
              <a:gd name="connsiteX4-9" fmla="*/ 1093000 w 3362570"/>
              <a:gd name="connsiteY4-10" fmla="*/ 47802 h 1520793"/>
              <a:gd name="connsiteX5-11" fmla="*/ 1251204 w 3362570"/>
              <a:gd name="connsiteY5-12" fmla="*/ 92382 h 1520793"/>
              <a:gd name="connsiteX6-13" fmla="*/ 1383922 w 3362570"/>
              <a:gd name="connsiteY6-14" fmla="*/ 166385 h 1520793"/>
              <a:gd name="connsiteX7-15" fmla="*/ 1503544 w 3362570"/>
              <a:gd name="connsiteY7-16" fmla="*/ 340795 h 1520793"/>
              <a:gd name="connsiteX8-17" fmla="*/ 1518399 w 3362570"/>
              <a:gd name="connsiteY8-18" fmla="*/ 425429 h 1520793"/>
              <a:gd name="connsiteX9-19" fmla="*/ 1520793 w 3362570"/>
              <a:gd name="connsiteY9-20" fmla="*/ 443673 h 1520793"/>
              <a:gd name="connsiteX10-21" fmla="*/ 1520793 w 3362570"/>
              <a:gd name="connsiteY10-22" fmla="*/ 473027 h 1520793"/>
              <a:gd name="connsiteX11-23" fmla="*/ 1518893 w 3362570"/>
              <a:gd name="connsiteY11-24" fmla="*/ 484960 h 1520793"/>
              <a:gd name="connsiteX12-25" fmla="*/ 1497066 w 3362570"/>
              <a:gd name="connsiteY12-26" fmla="*/ 622130 h 1520793"/>
              <a:gd name="connsiteX13-27" fmla="*/ 1434544 w 3362570"/>
              <a:gd name="connsiteY13-28" fmla="*/ 800724 h 1520793"/>
              <a:gd name="connsiteX14-29" fmla="*/ 1307037 w 3362570"/>
              <a:gd name="connsiteY14-30" fmla="*/ 1044954 h 1520793"/>
              <a:gd name="connsiteX15-31" fmla="*/ 1154395 w 3362570"/>
              <a:gd name="connsiteY15-32" fmla="*/ 1263465 h 1520793"/>
              <a:gd name="connsiteX16-33" fmla="*/ 1027240 w 3362570"/>
              <a:gd name="connsiteY16-34" fmla="*/ 1391443 h 1520793"/>
              <a:gd name="connsiteX17-35" fmla="*/ 904942 w 3362570"/>
              <a:gd name="connsiteY17-36" fmla="*/ 1468259 h 1520793"/>
              <a:gd name="connsiteX18-37" fmla="*/ 790813 w 3362570"/>
              <a:gd name="connsiteY18-38" fmla="*/ 1498915 h 1520793"/>
              <a:gd name="connsiteX19-39" fmla="*/ 771240 w 3362570"/>
              <a:gd name="connsiteY19-40" fmla="*/ 1501111 h 1520793"/>
              <a:gd name="connsiteX20-41" fmla="*/ 748287 w 3362570"/>
              <a:gd name="connsiteY20-42" fmla="*/ 1501111 h 1520793"/>
              <a:gd name="connsiteX21-43" fmla="*/ 742654 w 3362570"/>
              <a:gd name="connsiteY21-44" fmla="*/ 1500081 h 1520793"/>
              <a:gd name="connsiteX22-45" fmla="*/ 709070 w 3362570"/>
              <a:gd name="connsiteY22-46" fmla="*/ 1496446 h 1520793"/>
              <a:gd name="connsiteX23-47" fmla="*/ 583605 w 3362570"/>
              <a:gd name="connsiteY23-48" fmla="*/ 1453375 h 1520793"/>
              <a:gd name="connsiteX24-49" fmla="*/ 446311 w 3362570"/>
              <a:gd name="connsiteY24-50" fmla="*/ 1351253 h 1520793"/>
              <a:gd name="connsiteX25-51" fmla="*/ 323521 w 3362570"/>
              <a:gd name="connsiteY25-52" fmla="*/ 1211340 h 1520793"/>
              <a:gd name="connsiteX26-53" fmla="*/ 103640 w 3362570"/>
              <a:gd name="connsiteY26-54" fmla="*/ 842629 h 1520793"/>
              <a:gd name="connsiteX27-55" fmla="*/ 23657 w 3362570"/>
              <a:gd name="connsiteY27-56" fmla="*/ 627068 h 1520793"/>
              <a:gd name="connsiteX28-57" fmla="*/ 1056 w 3362570"/>
              <a:gd name="connsiteY28-58" fmla="*/ 480503 h 1520793"/>
              <a:gd name="connsiteX29-59" fmla="*/ 0 w 3362570"/>
              <a:gd name="connsiteY29-60" fmla="*/ 473027 h 1520793"/>
              <a:gd name="connsiteX30-61" fmla="*/ 0 w 3362570"/>
              <a:gd name="connsiteY30-62" fmla="*/ 444976 h 1520793"/>
              <a:gd name="connsiteX31-63" fmla="*/ 1127 w 3362570"/>
              <a:gd name="connsiteY31-64" fmla="*/ 435579 h 1520793"/>
              <a:gd name="connsiteX32-65" fmla="*/ 9083 w 3362570"/>
              <a:gd name="connsiteY32-66" fmla="*/ 368572 h 1520793"/>
              <a:gd name="connsiteX33-67" fmla="*/ 100190 w 3362570"/>
              <a:gd name="connsiteY33-68" fmla="*/ 198345 h 1520793"/>
              <a:gd name="connsiteX34-69" fmla="*/ 216713 w 3362570"/>
              <a:gd name="connsiteY34-70" fmla="*/ 115633 h 1520793"/>
              <a:gd name="connsiteX35-71" fmla="*/ 379847 w 3362570"/>
              <a:gd name="connsiteY35-72" fmla="*/ 58022 h 1520793"/>
              <a:gd name="connsiteX36-73" fmla="*/ 519816 w 3362570"/>
              <a:gd name="connsiteY36-74" fmla="*/ 33537 h 1520793"/>
              <a:gd name="connsiteX37-75" fmla="*/ 632890 w 3362570"/>
              <a:gd name="connsiteY37-76" fmla="*/ 23798 h 1520793"/>
              <a:gd name="connsiteX38-77" fmla="*/ 745118 w 3362570"/>
              <a:gd name="connsiteY38-78" fmla="*/ 20368 h 1520793"/>
              <a:gd name="connsiteX39-79" fmla="*/ 750822 w 3362570"/>
              <a:gd name="connsiteY39-80" fmla="*/ 19683 h 1520793"/>
              <a:gd name="connsiteX40-81" fmla="*/ 1881142 w 3362570"/>
              <a:gd name="connsiteY40-82" fmla="*/ 1520793 h 1520793"/>
              <a:gd name="connsiteX41-83" fmla="*/ 3362570 w 3362570"/>
              <a:gd name="connsiteY41-84" fmla="*/ 0 h 1520793"/>
              <a:gd name="connsiteX42-85" fmla="*/ 3362570 w 3362570"/>
              <a:gd name="connsiteY42-86" fmla="*/ 1520793 h 1520793"/>
              <a:gd name="connsiteX43-87" fmla="*/ 1881142 w 3362570"/>
              <a:gd name="connsiteY43-88" fmla="*/ 1520793 h 1520793"/>
              <a:gd name="connsiteX0-89" fmla="*/ 750822 w 3362570"/>
              <a:gd name="connsiteY0-90" fmla="*/ 0 h 1501110"/>
              <a:gd name="connsiteX1-91" fmla="*/ 769972 w 3362570"/>
              <a:gd name="connsiteY1-92" fmla="*/ 0 h 1501110"/>
              <a:gd name="connsiteX2-93" fmla="*/ 778210 w 3362570"/>
              <a:gd name="connsiteY2-94" fmla="*/ 685 h 1501110"/>
              <a:gd name="connsiteX3-95" fmla="*/ 920995 w 3362570"/>
              <a:gd name="connsiteY3-96" fmla="*/ 6172 h 1501110"/>
              <a:gd name="connsiteX4-97" fmla="*/ 1093000 w 3362570"/>
              <a:gd name="connsiteY4-98" fmla="*/ 28119 h 1501110"/>
              <a:gd name="connsiteX5-99" fmla="*/ 1251204 w 3362570"/>
              <a:gd name="connsiteY5-100" fmla="*/ 72699 h 1501110"/>
              <a:gd name="connsiteX6-101" fmla="*/ 1383922 w 3362570"/>
              <a:gd name="connsiteY6-102" fmla="*/ 146702 h 1501110"/>
              <a:gd name="connsiteX7-103" fmla="*/ 1503544 w 3362570"/>
              <a:gd name="connsiteY7-104" fmla="*/ 321112 h 1501110"/>
              <a:gd name="connsiteX8-105" fmla="*/ 1518399 w 3362570"/>
              <a:gd name="connsiteY8-106" fmla="*/ 405746 h 1501110"/>
              <a:gd name="connsiteX9-107" fmla="*/ 1520793 w 3362570"/>
              <a:gd name="connsiteY9-108" fmla="*/ 423990 h 1501110"/>
              <a:gd name="connsiteX10-109" fmla="*/ 1520793 w 3362570"/>
              <a:gd name="connsiteY10-110" fmla="*/ 453344 h 1501110"/>
              <a:gd name="connsiteX11-111" fmla="*/ 1518893 w 3362570"/>
              <a:gd name="connsiteY11-112" fmla="*/ 465277 h 1501110"/>
              <a:gd name="connsiteX12-113" fmla="*/ 1497066 w 3362570"/>
              <a:gd name="connsiteY12-114" fmla="*/ 602447 h 1501110"/>
              <a:gd name="connsiteX13-115" fmla="*/ 1434544 w 3362570"/>
              <a:gd name="connsiteY13-116" fmla="*/ 781041 h 1501110"/>
              <a:gd name="connsiteX14-117" fmla="*/ 1307037 w 3362570"/>
              <a:gd name="connsiteY14-118" fmla="*/ 1025271 h 1501110"/>
              <a:gd name="connsiteX15-119" fmla="*/ 1154395 w 3362570"/>
              <a:gd name="connsiteY15-120" fmla="*/ 1243782 h 1501110"/>
              <a:gd name="connsiteX16-121" fmla="*/ 1027240 w 3362570"/>
              <a:gd name="connsiteY16-122" fmla="*/ 1371760 h 1501110"/>
              <a:gd name="connsiteX17-123" fmla="*/ 904942 w 3362570"/>
              <a:gd name="connsiteY17-124" fmla="*/ 1448576 h 1501110"/>
              <a:gd name="connsiteX18-125" fmla="*/ 790813 w 3362570"/>
              <a:gd name="connsiteY18-126" fmla="*/ 1479232 h 1501110"/>
              <a:gd name="connsiteX19-127" fmla="*/ 771240 w 3362570"/>
              <a:gd name="connsiteY19-128" fmla="*/ 1481428 h 1501110"/>
              <a:gd name="connsiteX20-129" fmla="*/ 748287 w 3362570"/>
              <a:gd name="connsiteY20-130" fmla="*/ 1481428 h 1501110"/>
              <a:gd name="connsiteX21-131" fmla="*/ 742654 w 3362570"/>
              <a:gd name="connsiteY21-132" fmla="*/ 1480398 h 1501110"/>
              <a:gd name="connsiteX22-133" fmla="*/ 709070 w 3362570"/>
              <a:gd name="connsiteY22-134" fmla="*/ 1476763 h 1501110"/>
              <a:gd name="connsiteX23-135" fmla="*/ 583605 w 3362570"/>
              <a:gd name="connsiteY23-136" fmla="*/ 1433692 h 1501110"/>
              <a:gd name="connsiteX24-137" fmla="*/ 446311 w 3362570"/>
              <a:gd name="connsiteY24-138" fmla="*/ 1331570 h 1501110"/>
              <a:gd name="connsiteX25-139" fmla="*/ 323521 w 3362570"/>
              <a:gd name="connsiteY25-140" fmla="*/ 1191657 h 1501110"/>
              <a:gd name="connsiteX26-141" fmla="*/ 103640 w 3362570"/>
              <a:gd name="connsiteY26-142" fmla="*/ 822946 h 1501110"/>
              <a:gd name="connsiteX27-143" fmla="*/ 23657 w 3362570"/>
              <a:gd name="connsiteY27-144" fmla="*/ 607385 h 1501110"/>
              <a:gd name="connsiteX28-145" fmla="*/ 1056 w 3362570"/>
              <a:gd name="connsiteY28-146" fmla="*/ 460820 h 1501110"/>
              <a:gd name="connsiteX29-147" fmla="*/ 0 w 3362570"/>
              <a:gd name="connsiteY29-148" fmla="*/ 453344 h 1501110"/>
              <a:gd name="connsiteX30-149" fmla="*/ 0 w 3362570"/>
              <a:gd name="connsiteY30-150" fmla="*/ 425293 h 1501110"/>
              <a:gd name="connsiteX31-151" fmla="*/ 1127 w 3362570"/>
              <a:gd name="connsiteY31-152" fmla="*/ 415896 h 1501110"/>
              <a:gd name="connsiteX32-153" fmla="*/ 9083 w 3362570"/>
              <a:gd name="connsiteY32-154" fmla="*/ 348889 h 1501110"/>
              <a:gd name="connsiteX33-155" fmla="*/ 100190 w 3362570"/>
              <a:gd name="connsiteY33-156" fmla="*/ 178662 h 1501110"/>
              <a:gd name="connsiteX34-157" fmla="*/ 216713 w 3362570"/>
              <a:gd name="connsiteY34-158" fmla="*/ 95950 h 1501110"/>
              <a:gd name="connsiteX35-159" fmla="*/ 379847 w 3362570"/>
              <a:gd name="connsiteY35-160" fmla="*/ 38339 h 1501110"/>
              <a:gd name="connsiteX36-161" fmla="*/ 519816 w 3362570"/>
              <a:gd name="connsiteY36-162" fmla="*/ 13854 h 1501110"/>
              <a:gd name="connsiteX37-163" fmla="*/ 632890 w 3362570"/>
              <a:gd name="connsiteY37-164" fmla="*/ 4115 h 1501110"/>
              <a:gd name="connsiteX38-165" fmla="*/ 745118 w 3362570"/>
              <a:gd name="connsiteY38-166" fmla="*/ 685 h 1501110"/>
              <a:gd name="connsiteX39-167" fmla="*/ 750822 w 3362570"/>
              <a:gd name="connsiteY39-168" fmla="*/ 0 h 1501110"/>
              <a:gd name="connsiteX40-169" fmla="*/ 1881142 w 3362570"/>
              <a:gd name="connsiteY40-170" fmla="*/ 1501110 h 1501110"/>
              <a:gd name="connsiteX41-171" fmla="*/ 3362570 w 3362570"/>
              <a:gd name="connsiteY41-172" fmla="*/ 1501110 h 1501110"/>
              <a:gd name="connsiteX42-173" fmla="*/ 1881142 w 3362570"/>
              <a:gd name="connsiteY42-174" fmla="*/ 1501110 h 1501110"/>
              <a:gd name="connsiteX0-175" fmla="*/ 750822 w 1520793"/>
              <a:gd name="connsiteY0-176" fmla="*/ 0 h 1481428"/>
              <a:gd name="connsiteX1-177" fmla="*/ 769972 w 1520793"/>
              <a:gd name="connsiteY1-178" fmla="*/ 0 h 1481428"/>
              <a:gd name="connsiteX2-179" fmla="*/ 778210 w 1520793"/>
              <a:gd name="connsiteY2-180" fmla="*/ 685 h 1481428"/>
              <a:gd name="connsiteX3-181" fmla="*/ 920995 w 1520793"/>
              <a:gd name="connsiteY3-182" fmla="*/ 6172 h 1481428"/>
              <a:gd name="connsiteX4-183" fmla="*/ 1093000 w 1520793"/>
              <a:gd name="connsiteY4-184" fmla="*/ 28119 h 1481428"/>
              <a:gd name="connsiteX5-185" fmla="*/ 1251204 w 1520793"/>
              <a:gd name="connsiteY5-186" fmla="*/ 72699 h 1481428"/>
              <a:gd name="connsiteX6-187" fmla="*/ 1383922 w 1520793"/>
              <a:gd name="connsiteY6-188" fmla="*/ 146702 h 1481428"/>
              <a:gd name="connsiteX7-189" fmla="*/ 1503544 w 1520793"/>
              <a:gd name="connsiteY7-190" fmla="*/ 321112 h 1481428"/>
              <a:gd name="connsiteX8-191" fmla="*/ 1518399 w 1520793"/>
              <a:gd name="connsiteY8-192" fmla="*/ 405746 h 1481428"/>
              <a:gd name="connsiteX9-193" fmla="*/ 1520793 w 1520793"/>
              <a:gd name="connsiteY9-194" fmla="*/ 423990 h 1481428"/>
              <a:gd name="connsiteX10-195" fmla="*/ 1520793 w 1520793"/>
              <a:gd name="connsiteY10-196" fmla="*/ 453344 h 1481428"/>
              <a:gd name="connsiteX11-197" fmla="*/ 1518893 w 1520793"/>
              <a:gd name="connsiteY11-198" fmla="*/ 465277 h 1481428"/>
              <a:gd name="connsiteX12-199" fmla="*/ 1497066 w 1520793"/>
              <a:gd name="connsiteY12-200" fmla="*/ 602447 h 1481428"/>
              <a:gd name="connsiteX13-201" fmla="*/ 1434544 w 1520793"/>
              <a:gd name="connsiteY13-202" fmla="*/ 781041 h 1481428"/>
              <a:gd name="connsiteX14-203" fmla="*/ 1307037 w 1520793"/>
              <a:gd name="connsiteY14-204" fmla="*/ 1025271 h 1481428"/>
              <a:gd name="connsiteX15-205" fmla="*/ 1154395 w 1520793"/>
              <a:gd name="connsiteY15-206" fmla="*/ 1243782 h 1481428"/>
              <a:gd name="connsiteX16-207" fmla="*/ 1027240 w 1520793"/>
              <a:gd name="connsiteY16-208" fmla="*/ 1371760 h 1481428"/>
              <a:gd name="connsiteX17-209" fmla="*/ 904942 w 1520793"/>
              <a:gd name="connsiteY17-210" fmla="*/ 1448576 h 1481428"/>
              <a:gd name="connsiteX18-211" fmla="*/ 790813 w 1520793"/>
              <a:gd name="connsiteY18-212" fmla="*/ 1479232 h 1481428"/>
              <a:gd name="connsiteX19-213" fmla="*/ 771240 w 1520793"/>
              <a:gd name="connsiteY19-214" fmla="*/ 1481428 h 1481428"/>
              <a:gd name="connsiteX20-215" fmla="*/ 748287 w 1520793"/>
              <a:gd name="connsiteY20-216" fmla="*/ 1481428 h 1481428"/>
              <a:gd name="connsiteX21-217" fmla="*/ 742654 w 1520793"/>
              <a:gd name="connsiteY21-218" fmla="*/ 1480398 h 1481428"/>
              <a:gd name="connsiteX22-219" fmla="*/ 709070 w 1520793"/>
              <a:gd name="connsiteY22-220" fmla="*/ 1476763 h 1481428"/>
              <a:gd name="connsiteX23-221" fmla="*/ 583605 w 1520793"/>
              <a:gd name="connsiteY23-222" fmla="*/ 1433692 h 1481428"/>
              <a:gd name="connsiteX24-223" fmla="*/ 446311 w 1520793"/>
              <a:gd name="connsiteY24-224" fmla="*/ 1331570 h 1481428"/>
              <a:gd name="connsiteX25-225" fmla="*/ 323521 w 1520793"/>
              <a:gd name="connsiteY25-226" fmla="*/ 1191657 h 1481428"/>
              <a:gd name="connsiteX26-227" fmla="*/ 103640 w 1520793"/>
              <a:gd name="connsiteY26-228" fmla="*/ 822946 h 1481428"/>
              <a:gd name="connsiteX27-229" fmla="*/ 23657 w 1520793"/>
              <a:gd name="connsiteY27-230" fmla="*/ 607385 h 1481428"/>
              <a:gd name="connsiteX28-231" fmla="*/ 1056 w 1520793"/>
              <a:gd name="connsiteY28-232" fmla="*/ 460820 h 1481428"/>
              <a:gd name="connsiteX29-233" fmla="*/ 0 w 1520793"/>
              <a:gd name="connsiteY29-234" fmla="*/ 453344 h 1481428"/>
              <a:gd name="connsiteX30-235" fmla="*/ 0 w 1520793"/>
              <a:gd name="connsiteY30-236" fmla="*/ 425293 h 1481428"/>
              <a:gd name="connsiteX31-237" fmla="*/ 1127 w 1520793"/>
              <a:gd name="connsiteY31-238" fmla="*/ 415896 h 1481428"/>
              <a:gd name="connsiteX32-239" fmla="*/ 9083 w 1520793"/>
              <a:gd name="connsiteY32-240" fmla="*/ 348889 h 1481428"/>
              <a:gd name="connsiteX33-241" fmla="*/ 100190 w 1520793"/>
              <a:gd name="connsiteY33-242" fmla="*/ 178662 h 1481428"/>
              <a:gd name="connsiteX34-243" fmla="*/ 216713 w 1520793"/>
              <a:gd name="connsiteY34-244" fmla="*/ 95950 h 1481428"/>
              <a:gd name="connsiteX35-245" fmla="*/ 379847 w 1520793"/>
              <a:gd name="connsiteY35-246" fmla="*/ 38339 h 1481428"/>
              <a:gd name="connsiteX36-247" fmla="*/ 519816 w 1520793"/>
              <a:gd name="connsiteY36-248" fmla="*/ 13854 h 1481428"/>
              <a:gd name="connsiteX37-249" fmla="*/ 632890 w 1520793"/>
              <a:gd name="connsiteY37-250" fmla="*/ 4115 h 1481428"/>
              <a:gd name="connsiteX38-251" fmla="*/ 745118 w 1520793"/>
              <a:gd name="connsiteY38-252" fmla="*/ 685 h 1481428"/>
              <a:gd name="connsiteX39-253" fmla="*/ 750822 w 1520793"/>
              <a:gd name="connsiteY39-254" fmla="*/ 0 h 14814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1520793" h="1481428">
                <a:moveTo>
                  <a:pt x="750822" y="0"/>
                </a:moveTo>
                <a:lnTo>
                  <a:pt x="769972" y="0"/>
                </a:lnTo>
                <a:cubicBezTo>
                  <a:pt x="772718" y="205"/>
                  <a:pt x="775464" y="617"/>
                  <a:pt x="778210" y="685"/>
                </a:cubicBezTo>
                <a:cubicBezTo>
                  <a:pt x="825805" y="1166"/>
                  <a:pt x="873471" y="2743"/>
                  <a:pt x="920995" y="6172"/>
                </a:cubicBezTo>
                <a:cubicBezTo>
                  <a:pt x="978729" y="10424"/>
                  <a:pt x="1036182" y="17215"/>
                  <a:pt x="1093000" y="28119"/>
                </a:cubicBezTo>
                <a:cubicBezTo>
                  <a:pt x="1147002" y="38544"/>
                  <a:pt x="1199949" y="52535"/>
                  <a:pt x="1251204" y="72699"/>
                </a:cubicBezTo>
                <a:cubicBezTo>
                  <a:pt x="1298729" y="91423"/>
                  <a:pt x="1343579" y="114948"/>
                  <a:pt x="1383922" y="146702"/>
                </a:cubicBezTo>
                <a:cubicBezTo>
                  <a:pt x="1441867" y="192380"/>
                  <a:pt x="1482703" y="249853"/>
                  <a:pt x="1503544" y="321112"/>
                </a:cubicBezTo>
                <a:cubicBezTo>
                  <a:pt x="1511640" y="348752"/>
                  <a:pt x="1516428" y="377010"/>
                  <a:pt x="1518399" y="405746"/>
                </a:cubicBezTo>
                <a:cubicBezTo>
                  <a:pt x="1518822" y="411851"/>
                  <a:pt x="1519948" y="417885"/>
                  <a:pt x="1520793" y="423990"/>
                </a:cubicBezTo>
                <a:lnTo>
                  <a:pt x="1520793" y="453344"/>
                </a:lnTo>
                <a:cubicBezTo>
                  <a:pt x="1520160" y="457322"/>
                  <a:pt x="1519103" y="461231"/>
                  <a:pt x="1518893" y="465277"/>
                </a:cubicBezTo>
                <a:cubicBezTo>
                  <a:pt x="1516428" y="511709"/>
                  <a:pt x="1508543" y="557387"/>
                  <a:pt x="1497066" y="602447"/>
                </a:cubicBezTo>
                <a:cubicBezTo>
                  <a:pt x="1481436" y="663762"/>
                  <a:pt x="1459821" y="723087"/>
                  <a:pt x="1434544" y="781041"/>
                </a:cubicBezTo>
                <a:cubicBezTo>
                  <a:pt x="1397863" y="865469"/>
                  <a:pt x="1354422" y="946399"/>
                  <a:pt x="1307037" y="1025271"/>
                </a:cubicBezTo>
                <a:cubicBezTo>
                  <a:pt x="1261132" y="1101606"/>
                  <a:pt x="1211425" y="1175266"/>
                  <a:pt x="1154395" y="1243782"/>
                </a:cubicBezTo>
                <a:cubicBezTo>
                  <a:pt x="1115742" y="1290145"/>
                  <a:pt x="1074131" y="1333628"/>
                  <a:pt x="1027240" y="1371760"/>
                </a:cubicBezTo>
                <a:cubicBezTo>
                  <a:pt x="989642" y="1402418"/>
                  <a:pt x="949369" y="1428891"/>
                  <a:pt x="904942" y="1448576"/>
                </a:cubicBezTo>
                <a:cubicBezTo>
                  <a:pt x="868472" y="1464693"/>
                  <a:pt x="830592" y="1475460"/>
                  <a:pt x="790813" y="1479232"/>
                </a:cubicBezTo>
                <a:cubicBezTo>
                  <a:pt x="784265" y="1479850"/>
                  <a:pt x="777787" y="1480673"/>
                  <a:pt x="771240" y="1481428"/>
                </a:cubicBezTo>
                <a:lnTo>
                  <a:pt x="748287" y="1481428"/>
                </a:lnTo>
                <a:cubicBezTo>
                  <a:pt x="746385" y="1481084"/>
                  <a:pt x="744555" y="1480536"/>
                  <a:pt x="742654" y="1480398"/>
                </a:cubicBezTo>
                <a:cubicBezTo>
                  <a:pt x="731460" y="1479165"/>
                  <a:pt x="720194" y="1478478"/>
                  <a:pt x="709070" y="1476763"/>
                </a:cubicBezTo>
                <a:cubicBezTo>
                  <a:pt x="664643" y="1470111"/>
                  <a:pt x="623103" y="1454885"/>
                  <a:pt x="583605" y="1433692"/>
                </a:cubicBezTo>
                <a:cubicBezTo>
                  <a:pt x="532841" y="1406464"/>
                  <a:pt x="487921" y="1371212"/>
                  <a:pt x="446311" y="1331570"/>
                </a:cubicBezTo>
                <a:cubicBezTo>
                  <a:pt x="401180" y="1288636"/>
                  <a:pt x="360695" y="1241519"/>
                  <a:pt x="323521" y="1191657"/>
                </a:cubicBezTo>
                <a:cubicBezTo>
                  <a:pt x="237484" y="1076367"/>
                  <a:pt x="165175" y="952846"/>
                  <a:pt x="103640" y="822946"/>
                </a:cubicBezTo>
                <a:cubicBezTo>
                  <a:pt x="70689" y="753402"/>
                  <a:pt x="42878" y="681937"/>
                  <a:pt x="23657" y="607385"/>
                </a:cubicBezTo>
                <a:cubicBezTo>
                  <a:pt x="11195" y="559307"/>
                  <a:pt x="1902" y="510681"/>
                  <a:pt x="1056" y="460820"/>
                </a:cubicBezTo>
                <a:cubicBezTo>
                  <a:pt x="986" y="458282"/>
                  <a:pt x="352" y="455813"/>
                  <a:pt x="0" y="453344"/>
                </a:cubicBezTo>
                <a:lnTo>
                  <a:pt x="0" y="425293"/>
                </a:lnTo>
                <a:cubicBezTo>
                  <a:pt x="423" y="422138"/>
                  <a:pt x="1127" y="419052"/>
                  <a:pt x="1127" y="415896"/>
                </a:cubicBezTo>
                <a:cubicBezTo>
                  <a:pt x="1197" y="393264"/>
                  <a:pt x="4366" y="370974"/>
                  <a:pt x="9083" y="348889"/>
                </a:cubicBezTo>
                <a:cubicBezTo>
                  <a:pt x="22953" y="283323"/>
                  <a:pt x="53017" y="226398"/>
                  <a:pt x="100190" y="178662"/>
                </a:cubicBezTo>
                <a:cubicBezTo>
                  <a:pt x="134197" y="144302"/>
                  <a:pt x="173694" y="117623"/>
                  <a:pt x="216713" y="95950"/>
                </a:cubicBezTo>
                <a:cubicBezTo>
                  <a:pt x="268674" y="69819"/>
                  <a:pt x="323450" y="51849"/>
                  <a:pt x="379847" y="38339"/>
                </a:cubicBezTo>
                <a:cubicBezTo>
                  <a:pt x="426033" y="27365"/>
                  <a:pt x="472713" y="19546"/>
                  <a:pt x="519816" y="13854"/>
                </a:cubicBezTo>
                <a:cubicBezTo>
                  <a:pt x="557413" y="9259"/>
                  <a:pt x="595151" y="5761"/>
                  <a:pt x="632890" y="4115"/>
                </a:cubicBezTo>
                <a:cubicBezTo>
                  <a:pt x="670346" y="2400"/>
                  <a:pt x="707732" y="1782"/>
                  <a:pt x="745118" y="685"/>
                </a:cubicBezTo>
                <a:cubicBezTo>
                  <a:pt x="747019" y="617"/>
                  <a:pt x="748921" y="205"/>
                  <a:pt x="750822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295441" y="1373274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474029" y="1151096"/>
            <a:ext cx="3243942" cy="351078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-1" y="0"/>
            <a:ext cx="551111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710555" y="2562589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096001" y="1219148"/>
            <a:ext cx="4305300" cy="4419704"/>
          </a:xfrm>
          <a:custGeom>
            <a:avLst/>
            <a:gdLst>
              <a:gd name="connsiteX0" fmla="*/ 0 w 8116779"/>
              <a:gd name="connsiteY0" fmla="*/ 1301629 h 4419704"/>
              <a:gd name="connsiteX1" fmla="*/ 1864712 w 8116779"/>
              <a:gd name="connsiteY1" fmla="*/ 1301629 h 4419704"/>
              <a:gd name="connsiteX2" fmla="*/ 1864712 w 8116779"/>
              <a:gd name="connsiteY2" fmla="*/ 3118073 h 4419704"/>
              <a:gd name="connsiteX3" fmla="*/ 0 w 8116779"/>
              <a:gd name="connsiteY3" fmla="*/ 3118073 h 4419704"/>
              <a:gd name="connsiteX4" fmla="*/ 6799278 w 8116779"/>
              <a:gd name="connsiteY4" fmla="*/ 0 h 4419704"/>
              <a:gd name="connsiteX5" fmla="*/ 6880799 w 8116779"/>
              <a:gd name="connsiteY5" fmla="*/ 0 h 4419704"/>
              <a:gd name="connsiteX6" fmla="*/ 6908107 w 8116779"/>
              <a:gd name="connsiteY6" fmla="*/ 3274 h 4419704"/>
              <a:gd name="connsiteX7" fmla="*/ 7102842 w 8116779"/>
              <a:gd name="connsiteY7" fmla="*/ 26396 h 4419704"/>
              <a:gd name="connsiteX8" fmla="*/ 7597553 w 8116779"/>
              <a:gd name="connsiteY8" fmla="*/ 291168 h 4419704"/>
              <a:gd name="connsiteX9" fmla="*/ 7837931 w 8116779"/>
              <a:gd name="connsiteY9" fmla="*/ 629807 h 4419704"/>
              <a:gd name="connsiteX10" fmla="*/ 8005359 w 8116779"/>
              <a:gd name="connsiteY10" fmla="*/ 1103903 h 4419704"/>
              <a:gd name="connsiteX11" fmla="*/ 8076516 w 8116779"/>
              <a:gd name="connsiteY11" fmla="*/ 1510680 h 4419704"/>
              <a:gd name="connsiteX12" fmla="*/ 8104819 w 8116779"/>
              <a:gd name="connsiteY12" fmla="*/ 1839293 h 4419704"/>
              <a:gd name="connsiteX13" fmla="*/ 8114786 w 8116779"/>
              <a:gd name="connsiteY13" fmla="*/ 2165449 h 4419704"/>
              <a:gd name="connsiteX14" fmla="*/ 8116779 w 8116779"/>
              <a:gd name="connsiteY14" fmla="*/ 2182025 h 4419704"/>
              <a:gd name="connsiteX15" fmla="*/ 8116779 w 8116779"/>
              <a:gd name="connsiteY15" fmla="*/ 2237680 h 4419704"/>
              <a:gd name="connsiteX16" fmla="*/ 8114786 w 8116779"/>
              <a:gd name="connsiteY16" fmla="*/ 2261619 h 4419704"/>
              <a:gd name="connsiteX17" fmla="*/ 8098840 w 8116779"/>
              <a:gd name="connsiteY17" fmla="*/ 2676581 h 4419704"/>
              <a:gd name="connsiteX18" fmla="*/ 8035059 w 8116779"/>
              <a:gd name="connsiteY18" fmla="*/ 3176458 h 4419704"/>
              <a:gd name="connsiteX19" fmla="*/ 7905501 w 8116779"/>
              <a:gd name="connsiteY19" fmla="*/ 3636229 h 4419704"/>
              <a:gd name="connsiteX20" fmla="*/ 7690435 w 8116779"/>
              <a:gd name="connsiteY20" fmla="*/ 4021930 h 4419704"/>
              <a:gd name="connsiteX21" fmla="*/ 7183567 w 8116779"/>
              <a:gd name="connsiteY21" fmla="*/ 4369574 h 4419704"/>
              <a:gd name="connsiteX22" fmla="*/ 6937605 w 8116779"/>
              <a:gd name="connsiteY22" fmla="*/ 4412746 h 4419704"/>
              <a:gd name="connsiteX23" fmla="*/ 6884587 w 8116779"/>
              <a:gd name="connsiteY23" fmla="*/ 4419704 h 4419704"/>
              <a:gd name="connsiteX24" fmla="*/ 6799278 w 8116779"/>
              <a:gd name="connsiteY24" fmla="*/ 4419704 h 4419704"/>
              <a:gd name="connsiteX25" fmla="*/ 6764597 w 8116779"/>
              <a:gd name="connsiteY25" fmla="*/ 4414180 h 4419704"/>
              <a:gd name="connsiteX26" fmla="*/ 6365957 w 8116779"/>
              <a:gd name="connsiteY26" fmla="*/ 4350749 h 4419704"/>
              <a:gd name="connsiteX27" fmla="*/ 5846930 w 8116779"/>
              <a:gd name="connsiteY27" fmla="*/ 4169049 h 4419704"/>
              <a:gd name="connsiteX28" fmla="*/ 5137152 w 8116779"/>
              <a:gd name="connsiteY28" fmla="*/ 3798490 h 4419704"/>
              <a:gd name="connsiteX29" fmla="*/ 4502121 w 8116779"/>
              <a:gd name="connsiteY29" fmla="*/ 3354883 h 4419704"/>
              <a:gd name="connsiteX30" fmla="*/ 4130192 w 8116779"/>
              <a:gd name="connsiteY30" fmla="*/ 2985347 h 4419704"/>
              <a:gd name="connsiteX31" fmla="*/ 3906953 w 8116779"/>
              <a:gd name="connsiteY31" fmla="*/ 2629927 h 4419704"/>
              <a:gd name="connsiteX32" fmla="*/ 3817859 w 8116779"/>
              <a:gd name="connsiteY32" fmla="*/ 2298246 h 4419704"/>
              <a:gd name="connsiteX33" fmla="*/ 3811479 w 8116779"/>
              <a:gd name="connsiteY33" fmla="*/ 2241363 h 4419704"/>
              <a:gd name="connsiteX34" fmla="*/ 3811479 w 8116779"/>
              <a:gd name="connsiteY34" fmla="*/ 2174659 h 4419704"/>
              <a:gd name="connsiteX35" fmla="*/ 3814470 w 8116779"/>
              <a:gd name="connsiteY35" fmla="*/ 2158288 h 4419704"/>
              <a:gd name="connsiteX36" fmla="*/ 3825034 w 8116779"/>
              <a:gd name="connsiteY36" fmla="*/ 2060687 h 4419704"/>
              <a:gd name="connsiteX37" fmla="*/ 3950207 w 8116779"/>
              <a:gd name="connsiteY37" fmla="*/ 1696061 h 4419704"/>
              <a:gd name="connsiteX38" fmla="*/ 4246992 w 8116779"/>
              <a:gd name="connsiteY38" fmla="*/ 1297060 h 4419704"/>
              <a:gd name="connsiteX39" fmla="*/ 4653605 w 8116779"/>
              <a:gd name="connsiteY39" fmla="*/ 940210 h 4419704"/>
              <a:gd name="connsiteX40" fmla="*/ 5725146 w 8116779"/>
              <a:gd name="connsiteY40" fmla="*/ 301195 h 4419704"/>
              <a:gd name="connsiteX41" fmla="*/ 6351607 w 8116779"/>
              <a:gd name="connsiteY41" fmla="*/ 68750 h 4419704"/>
              <a:gd name="connsiteX42" fmla="*/ 6777552 w 8116779"/>
              <a:gd name="connsiteY42" fmla="*/ 3069 h 4419704"/>
              <a:gd name="connsiteX43" fmla="*/ 6799278 w 8116779"/>
              <a:gd name="connsiteY43" fmla="*/ 0 h 4419704"/>
              <a:gd name="connsiteX0-1" fmla="*/ 0 w 8116779"/>
              <a:gd name="connsiteY0-2" fmla="*/ 1301629 h 4419704"/>
              <a:gd name="connsiteX1-3" fmla="*/ 1864712 w 8116779"/>
              <a:gd name="connsiteY1-4" fmla="*/ 3118073 h 4419704"/>
              <a:gd name="connsiteX2-5" fmla="*/ 0 w 8116779"/>
              <a:gd name="connsiteY2-6" fmla="*/ 3118073 h 4419704"/>
              <a:gd name="connsiteX3-7" fmla="*/ 0 w 8116779"/>
              <a:gd name="connsiteY3-8" fmla="*/ 1301629 h 4419704"/>
              <a:gd name="connsiteX4-9" fmla="*/ 6799278 w 8116779"/>
              <a:gd name="connsiteY4-10" fmla="*/ 0 h 4419704"/>
              <a:gd name="connsiteX5-11" fmla="*/ 6880799 w 8116779"/>
              <a:gd name="connsiteY5-12" fmla="*/ 0 h 4419704"/>
              <a:gd name="connsiteX6-13" fmla="*/ 6908107 w 8116779"/>
              <a:gd name="connsiteY6-14" fmla="*/ 3274 h 4419704"/>
              <a:gd name="connsiteX7-15" fmla="*/ 7102842 w 8116779"/>
              <a:gd name="connsiteY7-16" fmla="*/ 26396 h 4419704"/>
              <a:gd name="connsiteX8-17" fmla="*/ 7597553 w 8116779"/>
              <a:gd name="connsiteY8-18" fmla="*/ 291168 h 4419704"/>
              <a:gd name="connsiteX9-19" fmla="*/ 7837931 w 8116779"/>
              <a:gd name="connsiteY9-20" fmla="*/ 629807 h 4419704"/>
              <a:gd name="connsiteX10-21" fmla="*/ 8005359 w 8116779"/>
              <a:gd name="connsiteY10-22" fmla="*/ 1103903 h 4419704"/>
              <a:gd name="connsiteX11-23" fmla="*/ 8076516 w 8116779"/>
              <a:gd name="connsiteY11-24" fmla="*/ 1510680 h 4419704"/>
              <a:gd name="connsiteX12-25" fmla="*/ 8104819 w 8116779"/>
              <a:gd name="connsiteY12-26" fmla="*/ 1839293 h 4419704"/>
              <a:gd name="connsiteX13-27" fmla="*/ 8114786 w 8116779"/>
              <a:gd name="connsiteY13-28" fmla="*/ 2165449 h 4419704"/>
              <a:gd name="connsiteX14-29" fmla="*/ 8116779 w 8116779"/>
              <a:gd name="connsiteY14-30" fmla="*/ 2182025 h 4419704"/>
              <a:gd name="connsiteX15-31" fmla="*/ 8116779 w 8116779"/>
              <a:gd name="connsiteY15-32" fmla="*/ 2237680 h 4419704"/>
              <a:gd name="connsiteX16-33" fmla="*/ 8114786 w 8116779"/>
              <a:gd name="connsiteY16-34" fmla="*/ 2261619 h 4419704"/>
              <a:gd name="connsiteX17-35" fmla="*/ 8098840 w 8116779"/>
              <a:gd name="connsiteY17-36" fmla="*/ 2676581 h 4419704"/>
              <a:gd name="connsiteX18-37" fmla="*/ 8035059 w 8116779"/>
              <a:gd name="connsiteY18-38" fmla="*/ 3176458 h 4419704"/>
              <a:gd name="connsiteX19-39" fmla="*/ 7905501 w 8116779"/>
              <a:gd name="connsiteY19-40" fmla="*/ 3636229 h 4419704"/>
              <a:gd name="connsiteX20-41" fmla="*/ 7690435 w 8116779"/>
              <a:gd name="connsiteY20-42" fmla="*/ 4021930 h 4419704"/>
              <a:gd name="connsiteX21-43" fmla="*/ 7183567 w 8116779"/>
              <a:gd name="connsiteY21-44" fmla="*/ 4369574 h 4419704"/>
              <a:gd name="connsiteX22-45" fmla="*/ 6937605 w 8116779"/>
              <a:gd name="connsiteY22-46" fmla="*/ 4412746 h 4419704"/>
              <a:gd name="connsiteX23-47" fmla="*/ 6884587 w 8116779"/>
              <a:gd name="connsiteY23-48" fmla="*/ 4419704 h 4419704"/>
              <a:gd name="connsiteX24-49" fmla="*/ 6799278 w 8116779"/>
              <a:gd name="connsiteY24-50" fmla="*/ 4419704 h 4419704"/>
              <a:gd name="connsiteX25-51" fmla="*/ 6764597 w 8116779"/>
              <a:gd name="connsiteY25-52" fmla="*/ 4414180 h 4419704"/>
              <a:gd name="connsiteX26-53" fmla="*/ 6365957 w 8116779"/>
              <a:gd name="connsiteY26-54" fmla="*/ 4350749 h 4419704"/>
              <a:gd name="connsiteX27-55" fmla="*/ 5846930 w 8116779"/>
              <a:gd name="connsiteY27-56" fmla="*/ 4169049 h 4419704"/>
              <a:gd name="connsiteX28-57" fmla="*/ 5137152 w 8116779"/>
              <a:gd name="connsiteY28-58" fmla="*/ 3798490 h 4419704"/>
              <a:gd name="connsiteX29-59" fmla="*/ 4502121 w 8116779"/>
              <a:gd name="connsiteY29-60" fmla="*/ 3354883 h 4419704"/>
              <a:gd name="connsiteX30-61" fmla="*/ 4130192 w 8116779"/>
              <a:gd name="connsiteY30-62" fmla="*/ 2985347 h 4419704"/>
              <a:gd name="connsiteX31-63" fmla="*/ 3906953 w 8116779"/>
              <a:gd name="connsiteY31-64" fmla="*/ 2629927 h 4419704"/>
              <a:gd name="connsiteX32-65" fmla="*/ 3817859 w 8116779"/>
              <a:gd name="connsiteY32-66" fmla="*/ 2298246 h 4419704"/>
              <a:gd name="connsiteX33-67" fmla="*/ 3811479 w 8116779"/>
              <a:gd name="connsiteY33-68" fmla="*/ 2241363 h 4419704"/>
              <a:gd name="connsiteX34-69" fmla="*/ 3811479 w 8116779"/>
              <a:gd name="connsiteY34-70" fmla="*/ 2174659 h 4419704"/>
              <a:gd name="connsiteX35-71" fmla="*/ 3814470 w 8116779"/>
              <a:gd name="connsiteY35-72" fmla="*/ 2158288 h 4419704"/>
              <a:gd name="connsiteX36-73" fmla="*/ 3825034 w 8116779"/>
              <a:gd name="connsiteY36-74" fmla="*/ 2060687 h 4419704"/>
              <a:gd name="connsiteX37-75" fmla="*/ 3950207 w 8116779"/>
              <a:gd name="connsiteY37-76" fmla="*/ 1696061 h 4419704"/>
              <a:gd name="connsiteX38-77" fmla="*/ 4246992 w 8116779"/>
              <a:gd name="connsiteY38-78" fmla="*/ 1297060 h 4419704"/>
              <a:gd name="connsiteX39-79" fmla="*/ 4653605 w 8116779"/>
              <a:gd name="connsiteY39-80" fmla="*/ 940210 h 4419704"/>
              <a:gd name="connsiteX40-81" fmla="*/ 5725146 w 8116779"/>
              <a:gd name="connsiteY40-82" fmla="*/ 301195 h 4419704"/>
              <a:gd name="connsiteX41-83" fmla="*/ 6351607 w 8116779"/>
              <a:gd name="connsiteY41-84" fmla="*/ 68750 h 4419704"/>
              <a:gd name="connsiteX42-85" fmla="*/ 6777552 w 8116779"/>
              <a:gd name="connsiteY42-86" fmla="*/ 3069 h 4419704"/>
              <a:gd name="connsiteX43-87" fmla="*/ 6799278 w 8116779"/>
              <a:gd name="connsiteY43-88" fmla="*/ 0 h 4419704"/>
              <a:gd name="connsiteX0-89" fmla="*/ 0 w 8116779"/>
              <a:gd name="connsiteY0-90" fmla="*/ 3118073 h 4419704"/>
              <a:gd name="connsiteX1-91" fmla="*/ 1864712 w 8116779"/>
              <a:gd name="connsiteY1-92" fmla="*/ 3118073 h 4419704"/>
              <a:gd name="connsiteX2-93" fmla="*/ 0 w 8116779"/>
              <a:gd name="connsiteY2-94" fmla="*/ 3118073 h 4419704"/>
              <a:gd name="connsiteX3-95" fmla="*/ 6799278 w 8116779"/>
              <a:gd name="connsiteY3-96" fmla="*/ 0 h 4419704"/>
              <a:gd name="connsiteX4-97" fmla="*/ 6880799 w 8116779"/>
              <a:gd name="connsiteY4-98" fmla="*/ 0 h 4419704"/>
              <a:gd name="connsiteX5-99" fmla="*/ 6908107 w 8116779"/>
              <a:gd name="connsiteY5-100" fmla="*/ 3274 h 4419704"/>
              <a:gd name="connsiteX6-101" fmla="*/ 7102842 w 8116779"/>
              <a:gd name="connsiteY6-102" fmla="*/ 26396 h 4419704"/>
              <a:gd name="connsiteX7-103" fmla="*/ 7597553 w 8116779"/>
              <a:gd name="connsiteY7-104" fmla="*/ 291168 h 4419704"/>
              <a:gd name="connsiteX8-105" fmla="*/ 7837931 w 8116779"/>
              <a:gd name="connsiteY8-106" fmla="*/ 629807 h 4419704"/>
              <a:gd name="connsiteX9-107" fmla="*/ 8005359 w 8116779"/>
              <a:gd name="connsiteY9-108" fmla="*/ 1103903 h 4419704"/>
              <a:gd name="connsiteX10-109" fmla="*/ 8076516 w 8116779"/>
              <a:gd name="connsiteY10-110" fmla="*/ 1510680 h 4419704"/>
              <a:gd name="connsiteX11-111" fmla="*/ 8104819 w 8116779"/>
              <a:gd name="connsiteY11-112" fmla="*/ 1839293 h 4419704"/>
              <a:gd name="connsiteX12-113" fmla="*/ 8114786 w 8116779"/>
              <a:gd name="connsiteY12-114" fmla="*/ 2165449 h 4419704"/>
              <a:gd name="connsiteX13-115" fmla="*/ 8116779 w 8116779"/>
              <a:gd name="connsiteY13-116" fmla="*/ 2182025 h 4419704"/>
              <a:gd name="connsiteX14-117" fmla="*/ 8116779 w 8116779"/>
              <a:gd name="connsiteY14-118" fmla="*/ 2237680 h 4419704"/>
              <a:gd name="connsiteX15-119" fmla="*/ 8114786 w 8116779"/>
              <a:gd name="connsiteY15-120" fmla="*/ 2261619 h 4419704"/>
              <a:gd name="connsiteX16-121" fmla="*/ 8098840 w 8116779"/>
              <a:gd name="connsiteY16-122" fmla="*/ 2676581 h 4419704"/>
              <a:gd name="connsiteX17-123" fmla="*/ 8035059 w 8116779"/>
              <a:gd name="connsiteY17-124" fmla="*/ 3176458 h 4419704"/>
              <a:gd name="connsiteX18-125" fmla="*/ 7905501 w 8116779"/>
              <a:gd name="connsiteY18-126" fmla="*/ 3636229 h 4419704"/>
              <a:gd name="connsiteX19-127" fmla="*/ 7690435 w 8116779"/>
              <a:gd name="connsiteY19-128" fmla="*/ 4021930 h 4419704"/>
              <a:gd name="connsiteX20-129" fmla="*/ 7183567 w 8116779"/>
              <a:gd name="connsiteY20-130" fmla="*/ 4369574 h 4419704"/>
              <a:gd name="connsiteX21-131" fmla="*/ 6937605 w 8116779"/>
              <a:gd name="connsiteY21-132" fmla="*/ 4412746 h 4419704"/>
              <a:gd name="connsiteX22-133" fmla="*/ 6884587 w 8116779"/>
              <a:gd name="connsiteY22-134" fmla="*/ 4419704 h 4419704"/>
              <a:gd name="connsiteX23-135" fmla="*/ 6799278 w 8116779"/>
              <a:gd name="connsiteY23-136" fmla="*/ 4419704 h 4419704"/>
              <a:gd name="connsiteX24-137" fmla="*/ 6764597 w 8116779"/>
              <a:gd name="connsiteY24-138" fmla="*/ 4414180 h 4419704"/>
              <a:gd name="connsiteX25-139" fmla="*/ 6365957 w 8116779"/>
              <a:gd name="connsiteY25-140" fmla="*/ 4350749 h 4419704"/>
              <a:gd name="connsiteX26-141" fmla="*/ 5846930 w 8116779"/>
              <a:gd name="connsiteY26-142" fmla="*/ 4169049 h 4419704"/>
              <a:gd name="connsiteX27-143" fmla="*/ 5137152 w 8116779"/>
              <a:gd name="connsiteY27-144" fmla="*/ 3798490 h 4419704"/>
              <a:gd name="connsiteX28-145" fmla="*/ 4502121 w 8116779"/>
              <a:gd name="connsiteY28-146" fmla="*/ 3354883 h 4419704"/>
              <a:gd name="connsiteX29-147" fmla="*/ 4130192 w 8116779"/>
              <a:gd name="connsiteY29-148" fmla="*/ 2985347 h 4419704"/>
              <a:gd name="connsiteX30-149" fmla="*/ 3906953 w 8116779"/>
              <a:gd name="connsiteY30-150" fmla="*/ 2629927 h 4419704"/>
              <a:gd name="connsiteX31-151" fmla="*/ 3817859 w 8116779"/>
              <a:gd name="connsiteY31-152" fmla="*/ 2298246 h 4419704"/>
              <a:gd name="connsiteX32-153" fmla="*/ 3811479 w 8116779"/>
              <a:gd name="connsiteY32-154" fmla="*/ 2241363 h 4419704"/>
              <a:gd name="connsiteX33-155" fmla="*/ 3811479 w 8116779"/>
              <a:gd name="connsiteY33-156" fmla="*/ 2174659 h 4419704"/>
              <a:gd name="connsiteX34-157" fmla="*/ 3814470 w 8116779"/>
              <a:gd name="connsiteY34-158" fmla="*/ 2158288 h 4419704"/>
              <a:gd name="connsiteX35-159" fmla="*/ 3825034 w 8116779"/>
              <a:gd name="connsiteY35-160" fmla="*/ 2060687 h 4419704"/>
              <a:gd name="connsiteX36-161" fmla="*/ 3950207 w 8116779"/>
              <a:gd name="connsiteY36-162" fmla="*/ 1696061 h 4419704"/>
              <a:gd name="connsiteX37-163" fmla="*/ 4246992 w 8116779"/>
              <a:gd name="connsiteY37-164" fmla="*/ 1297060 h 4419704"/>
              <a:gd name="connsiteX38-165" fmla="*/ 4653605 w 8116779"/>
              <a:gd name="connsiteY38-166" fmla="*/ 940210 h 4419704"/>
              <a:gd name="connsiteX39-167" fmla="*/ 5725146 w 8116779"/>
              <a:gd name="connsiteY39-168" fmla="*/ 301195 h 4419704"/>
              <a:gd name="connsiteX40-169" fmla="*/ 6351607 w 8116779"/>
              <a:gd name="connsiteY40-170" fmla="*/ 68750 h 4419704"/>
              <a:gd name="connsiteX41-171" fmla="*/ 6777552 w 8116779"/>
              <a:gd name="connsiteY41-172" fmla="*/ 3069 h 4419704"/>
              <a:gd name="connsiteX42-173" fmla="*/ 6799278 w 8116779"/>
              <a:gd name="connsiteY42-174" fmla="*/ 0 h 4419704"/>
              <a:gd name="connsiteX0-175" fmla="*/ 2987799 w 4305300"/>
              <a:gd name="connsiteY0-176" fmla="*/ 0 h 4419704"/>
              <a:gd name="connsiteX1-177" fmla="*/ 3069320 w 4305300"/>
              <a:gd name="connsiteY1-178" fmla="*/ 0 h 4419704"/>
              <a:gd name="connsiteX2-179" fmla="*/ 3096628 w 4305300"/>
              <a:gd name="connsiteY2-180" fmla="*/ 3274 h 4419704"/>
              <a:gd name="connsiteX3-181" fmla="*/ 3291363 w 4305300"/>
              <a:gd name="connsiteY3-182" fmla="*/ 26396 h 4419704"/>
              <a:gd name="connsiteX4-183" fmla="*/ 3786074 w 4305300"/>
              <a:gd name="connsiteY4-184" fmla="*/ 291168 h 4419704"/>
              <a:gd name="connsiteX5-185" fmla="*/ 4026452 w 4305300"/>
              <a:gd name="connsiteY5-186" fmla="*/ 629807 h 4419704"/>
              <a:gd name="connsiteX6-187" fmla="*/ 4193880 w 4305300"/>
              <a:gd name="connsiteY6-188" fmla="*/ 1103903 h 4419704"/>
              <a:gd name="connsiteX7-189" fmla="*/ 4265037 w 4305300"/>
              <a:gd name="connsiteY7-190" fmla="*/ 1510680 h 4419704"/>
              <a:gd name="connsiteX8-191" fmla="*/ 4293340 w 4305300"/>
              <a:gd name="connsiteY8-192" fmla="*/ 1839293 h 4419704"/>
              <a:gd name="connsiteX9-193" fmla="*/ 4303307 w 4305300"/>
              <a:gd name="connsiteY9-194" fmla="*/ 2165449 h 4419704"/>
              <a:gd name="connsiteX10-195" fmla="*/ 4305300 w 4305300"/>
              <a:gd name="connsiteY10-196" fmla="*/ 2182025 h 4419704"/>
              <a:gd name="connsiteX11-197" fmla="*/ 4305300 w 4305300"/>
              <a:gd name="connsiteY11-198" fmla="*/ 2237680 h 4419704"/>
              <a:gd name="connsiteX12-199" fmla="*/ 4303307 w 4305300"/>
              <a:gd name="connsiteY12-200" fmla="*/ 2261619 h 4419704"/>
              <a:gd name="connsiteX13-201" fmla="*/ 4287361 w 4305300"/>
              <a:gd name="connsiteY13-202" fmla="*/ 2676581 h 4419704"/>
              <a:gd name="connsiteX14-203" fmla="*/ 4223580 w 4305300"/>
              <a:gd name="connsiteY14-204" fmla="*/ 3176458 h 4419704"/>
              <a:gd name="connsiteX15-205" fmla="*/ 4094022 w 4305300"/>
              <a:gd name="connsiteY15-206" fmla="*/ 3636229 h 4419704"/>
              <a:gd name="connsiteX16-207" fmla="*/ 3878956 w 4305300"/>
              <a:gd name="connsiteY16-208" fmla="*/ 4021930 h 4419704"/>
              <a:gd name="connsiteX17-209" fmla="*/ 3372088 w 4305300"/>
              <a:gd name="connsiteY17-210" fmla="*/ 4369574 h 4419704"/>
              <a:gd name="connsiteX18-211" fmla="*/ 3126126 w 4305300"/>
              <a:gd name="connsiteY18-212" fmla="*/ 4412746 h 4419704"/>
              <a:gd name="connsiteX19-213" fmla="*/ 3073108 w 4305300"/>
              <a:gd name="connsiteY19-214" fmla="*/ 4419704 h 4419704"/>
              <a:gd name="connsiteX20-215" fmla="*/ 2987799 w 4305300"/>
              <a:gd name="connsiteY20-216" fmla="*/ 4419704 h 4419704"/>
              <a:gd name="connsiteX21-217" fmla="*/ 2953118 w 4305300"/>
              <a:gd name="connsiteY21-218" fmla="*/ 4414180 h 4419704"/>
              <a:gd name="connsiteX22-219" fmla="*/ 2554478 w 4305300"/>
              <a:gd name="connsiteY22-220" fmla="*/ 4350749 h 4419704"/>
              <a:gd name="connsiteX23-221" fmla="*/ 2035451 w 4305300"/>
              <a:gd name="connsiteY23-222" fmla="*/ 4169049 h 4419704"/>
              <a:gd name="connsiteX24-223" fmla="*/ 1325673 w 4305300"/>
              <a:gd name="connsiteY24-224" fmla="*/ 3798490 h 4419704"/>
              <a:gd name="connsiteX25-225" fmla="*/ 690642 w 4305300"/>
              <a:gd name="connsiteY25-226" fmla="*/ 3354883 h 4419704"/>
              <a:gd name="connsiteX26-227" fmla="*/ 318713 w 4305300"/>
              <a:gd name="connsiteY26-228" fmla="*/ 2985347 h 4419704"/>
              <a:gd name="connsiteX27-229" fmla="*/ 95474 w 4305300"/>
              <a:gd name="connsiteY27-230" fmla="*/ 2629927 h 4419704"/>
              <a:gd name="connsiteX28-231" fmla="*/ 6380 w 4305300"/>
              <a:gd name="connsiteY28-232" fmla="*/ 2298246 h 4419704"/>
              <a:gd name="connsiteX29-233" fmla="*/ 0 w 4305300"/>
              <a:gd name="connsiteY29-234" fmla="*/ 2241363 h 4419704"/>
              <a:gd name="connsiteX30-235" fmla="*/ 0 w 4305300"/>
              <a:gd name="connsiteY30-236" fmla="*/ 2174659 h 4419704"/>
              <a:gd name="connsiteX31-237" fmla="*/ 2991 w 4305300"/>
              <a:gd name="connsiteY31-238" fmla="*/ 2158288 h 4419704"/>
              <a:gd name="connsiteX32-239" fmla="*/ 13555 w 4305300"/>
              <a:gd name="connsiteY32-240" fmla="*/ 2060687 h 4419704"/>
              <a:gd name="connsiteX33-241" fmla="*/ 138728 w 4305300"/>
              <a:gd name="connsiteY33-242" fmla="*/ 1696061 h 4419704"/>
              <a:gd name="connsiteX34-243" fmla="*/ 435513 w 4305300"/>
              <a:gd name="connsiteY34-244" fmla="*/ 1297060 h 4419704"/>
              <a:gd name="connsiteX35-245" fmla="*/ 842126 w 4305300"/>
              <a:gd name="connsiteY35-246" fmla="*/ 940210 h 4419704"/>
              <a:gd name="connsiteX36-247" fmla="*/ 1913667 w 4305300"/>
              <a:gd name="connsiteY36-248" fmla="*/ 301195 h 4419704"/>
              <a:gd name="connsiteX37-249" fmla="*/ 2540128 w 4305300"/>
              <a:gd name="connsiteY37-250" fmla="*/ 68750 h 4419704"/>
              <a:gd name="connsiteX38-251" fmla="*/ 2966073 w 4305300"/>
              <a:gd name="connsiteY38-252" fmla="*/ 3069 h 4419704"/>
              <a:gd name="connsiteX39-253" fmla="*/ 2987799 w 4305300"/>
              <a:gd name="connsiteY39-254" fmla="*/ 0 h 44197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4305300" h="4419704">
                <a:moveTo>
                  <a:pt x="2987799" y="0"/>
                </a:moveTo>
                <a:lnTo>
                  <a:pt x="3069320" y="0"/>
                </a:lnTo>
                <a:cubicBezTo>
                  <a:pt x="3078490" y="1227"/>
                  <a:pt x="3087458" y="3274"/>
                  <a:pt x="3096628" y="3274"/>
                </a:cubicBezTo>
                <a:cubicBezTo>
                  <a:pt x="3162402" y="3478"/>
                  <a:pt x="3227182" y="12686"/>
                  <a:pt x="3291363" y="26396"/>
                </a:cubicBezTo>
                <a:cubicBezTo>
                  <a:pt x="3481912" y="66704"/>
                  <a:pt x="3647346" y="154076"/>
                  <a:pt x="3786074" y="291168"/>
                </a:cubicBezTo>
                <a:cubicBezTo>
                  <a:pt x="3885932" y="389999"/>
                  <a:pt x="3963466" y="504786"/>
                  <a:pt x="4026452" y="629807"/>
                </a:cubicBezTo>
                <a:cubicBezTo>
                  <a:pt x="4102393" y="780815"/>
                  <a:pt x="4154615" y="940005"/>
                  <a:pt x="4193880" y="1103903"/>
                </a:cubicBezTo>
                <a:cubicBezTo>
                  <a:pt x="4225772" y="1238130"/>
                  <a:pt x="4248494" y="1373790"/>
                  <a:pt x="4265037" y="1510680"/>
                </a:cubicBezTo>
                <a:cubicBezTo>
                  <a:pt x="4278392" y="1619943"/>
                  <a:pt x="4288558" y="1729618"/>
                  <a:pt x="4293340" y="1839293"/>
                </a:cubicBezTo>
                <a:cubicBezTo>
                  <a:pt x="4298324" y="1948148"/>
                  <a:pt x="4300119" y="2056799"/>
                  <a:pt x="4303307" y="2165449"/>
                </a:cubicBezTo>
                <a:cubicBezTo>
                  <a:pt x="4303506" y="2170974"/>
                  <a:pt x="4304702" y="2176500"/>
                  <a:pt x="4305300" y="2182025"/>
                </a:cubicBezTo>
                <a:lnTo>
                  <a:pt x="4305300" y="2237680"/>
                </a:lnTo>
                <a:cubicBezTo>
                  <a:pt x="4304702" y="2245660"/>
                  <a:pt x="4303506" y="2253640"/>
                  <a:pt x="4303307" y="2261619"/>
                </a:cubicBezTo>
                <a:cubicBezTo>
                  <a:pt x="4301911" y="2399940"/>
                  <a:pt x="4297327" y="2538465"/>
                  <a:pt x="4287361" y="2676581"/>
                </a:cubicBezTo>
                <a:cubicBezTo>
                  <a:pt x="4275004" y="2844365"/>
                  <a:pt x="4255270" y="3011333"/>
                  <a:pt x="4223580" y="3176458"/>
                </a:cubicBezTo>
                <a:cubicBezTo>
                  <a:pt x="4193283" y="3333397"/>
                  <a:pt x="4152622" y="3487270"/>
                  <a:pt x="4094022" y="3636229"/>
                </a:cubicBezTo>
                <a:cubicBezTo>
                  <a:pt x="4039608" y="3774345"/>
                  <a:pt x="3971240" y="3904686"/>
                  <a:pt x="3878956" y="4021930"/>
                </a:cubicBezTo>
                <a:cubicBezTo>
                  <a:pt x="3746209" y="4190330"/>
                  <a:pt x="3579180" y="4309007"/>
                  <a:pt x="3372088" y="4369574"/>
                </a:cubicBezTo>
                <a:cubicBezTo>
                  <a:pt x="3291761" y="4393104"/>
                  <a:pt x="3209640" y="4407019"/>
                  <a:pt x="3126126" y="4412746"/>
                </a:cubicBezTo>
                <a:cubicBezTo>
                  <a:pt x="3108386" y="4413975"/>
                  <a:pt x="3090848" y="4417248"/>
                  <a:pt x="3073108" y="4419704"/>
                </a:cubicBezTo>
                <a:lnTo>
                  <a:pt x="2987799" y="4419704"/>
                </a:lnTo>
                <a:cubicBezTo>
                  <a:pt x="2976238" y="4417863"/>
                  <a:pt x="2964878" y="4414792"/>
                  <a:pt x="2953118" y="4414180"/>
                </a:cubicBezTo>
                <a:cubicBezTo>
                  <a:pt x="2818178" y="4407019"/>
                  <a:pt x="2685432" y="4384101"/>
                  <a:pt x="2554478" y="4350749"/>
                </a:cubicBezTo>
                <a:cubicBezTo>
                  <a:pt x="2376287" y="4305324"/>
                  <a:pt x="2203876" y="4242506"/>
                  <a:pt x="2035451" y="4169049"/>
                </a:cubicBezTo>
                <a:cubicBezTo>
                  <a:pt x="1790089" y="4062445"/>
                  <a:pt x="1554892" y="3936197"/>
                  <a:pt x="1325673" y="3798490"/>
                </a:cubicBezTo>
                <a:cubicBezTo>
                  <a:pt x="1103832" y="3665080"/>
                  <a:pt x="889762" y="3520622"/>
                  <a:pt x="690642" y="3354883"/>
                </a:cubicBezTo>
                <a:cubicBezTo>
                  <a:pt x="555903" y="3242549"/>
                  <a:pt x="429534" y="3121620"/>
                  <a:pt x="318713" y="2985347"/>
                </a:cubicBezTo>
                <a:cubicBezTo>
                  <a:pt x="229616" y="2876082"/>
                  <a:pt x="152680" y="2759041"/>
                  <a:pt x="95474" y="2629927"/>
                </a:cubicBezTo>
                <a:cubicBezTo>
                  <a:pt x="48634" y="2523938"/>
                  <a:pt x="17342" y="2413853"/>
                  <a:pt x="6380" y="2298246"/>
                </a:cubicBezTo>
                <a:cubicBezTo>
                  <a:pt x="4586" y="2279217"/>
                  <a:pt x="2193" y="2260392"/>
                  <a:pt x="0" y="2241363"/>
                </a:cubicBezTo>
                <a:lnTo>
                  <a:pt x="0" y="2174659"/>
                </a:lnTo>
                <a:cubicBezTo>
                  <a:pt x="998" y="2169132"/>
                  <a:pt x="2591" y="2163813"/>
                  <a:pt x="2991" y="2158288"/>
                </a:cubicBezTo>
                <a:cubicBezTo>
                  <a:pt x="6577" y="2125756"/>
                  <a:pt x="8572" y="2093016"/>
                  <a:pt x="13555" y="2060687"/>
                </a:cubicBezTo>
                <a:cubicBezTo>
                  <a:pt x="32888" y="1931575"/>
                  <a:pt x="77137" y="1810851"/>
                  <a:pt x="138728" y="1696061"/>
                </a:cubicBezTo>
                <a:cubicBezTo>
                  <a:pt x="217857" y="1548532"/>
                  <a:pt x="320306" y="1417988"/>
                  <a:pt x="435513" y="1297060"/>
                </a:cubicBezTo>
                <a:cubicBezTo>
                  <a:pt x="560288" y="1165901"/>
                  <a:pt x="697219" y="1048246"/>
                  <a:pt x="842126" y="940210"/>
                </a:cubicBezTo>
                <a:cubicBezTo>
                  <a:pt x="1177181" y="690170"/>
                  <a:pt x="1536155" y="480029"/>
                  <a:pt x="1913667" y="301195"/>
                </a:cubicBezTo>
                <a:cubicBezTo>
                  <a:pt x="2115775" y="205435"/>
                  <a:pt x="2323467" y="124611"/>
                  <a:pt x="2540128" y="68750"/>
                </a:cubicBezTo>
                <a:cubicBezTo>
                  <a:pt x="2679850" y="32534"/>
                  <a:pt x="2821168" y="5525"/>
                  <a:pt x="2966073" y="3069"/>
                </a:cubicBezTo>
                <a:cubicBezTo>
                  <a:pt x="2973448" y="2863"/>
                  <a:pt x="2980623" y="1022"/>
                  <a:pt x="298779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2993546" y="762000"/>
            <a:ext cx="1627058" cy="1627057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-1410814" y="0"/>
            <a:ext cx="2821627" cy="282162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7743460" y="-1410813"/>
            <a:ext cx="2821627" cy="282162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10711065" y="3784102"/>
            <a:ext cx="2821627" cy="282162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2038326" y="4613098"/>
            <a:ext cx="1304263" cy="130426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8901464" y="4052142"/>
            <a:ext cx="1304263" cy="130426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10711065" y="1410812"/>
            <a:ext cx="1304263" cy="130426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4" hasCustomPrompt="1"/>
          </p:nvPr>
        </p:nvSpPr>
        <p:spPr>
          <a:xfrm>
            <a:off x="5221817" y="193433"/>
            <a:ext cx="5043285" cy="5043281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3175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8042767" y="2520777"/>
            <a:ext cx="1864712" cy="1816444"/>
          </a:xfrm>
          <a:custGeom>
            <a:avLst/>
            <a:gdLst>
              <a:gd name="connsiteX0" fmla="*/ 920615 w 1864712"/>
              <a:gd name="connsiteY0" fmla="*/ 0 h 1816444"/>
              <a:gd name="connsiteX1" fmla="*/ 944097 w 1864712"/>
              <a:gd name="connsiteY1" fmla="*/ 0 h 1816444"/>
              <a:gd name="connsiteX2" fmla="*/ 954197 w 1864712"/>
              <a:gd name="connsiteY2" fmla="*/ 841 h 1816444"/>
              <a:gd name="connsiteX3" fmla="*/ 1129273 w 1864712"/>
              <a:gd name="connsiteY3" fmla="*/ 7569 h 1816444"/>
              <a:gd name="connsiteX4" fmla="*/ 1340175 w 1864712"/>
              <a:gd name="connsiteY4" fmla="*/ 34479 h 1816444"/>
              <a:gd name="connsiteX5" fmla="*/ 1534157 w 1864712"/>
              <a:gd name="connsiteY5" fmla="*/ 89140 h 1816444"/>
              <a:gd name="connsiteX6" fmla="*/ 1696888 w 1864712"/>
              <a:gd name="connsiteY6" fmla="*/ 179878 h 1816444"/>
              <a:gd name="connsiteX7" fmla="*/ 1843562 w 1864712"/>
              <a:gd name="connsiteY7" fmla="*/ 393731 h 1816444"/>
              <a:gd name="connsiteX8" fmla="*/ 1861776 w 1864712"/>
              <a:gd name="connsiteY8" fmla="*/ 497504 h 1816444"/>
              <a:gd name="connsiteX9" fmla="*/ 1864712 w 1864712"/>
              <a:gd name="connsiteY9" fmla="*/ 519873 h 1816444"/>
              <a:gd name="connsiteX10" fmla="*/ 1864712 w 1864712"/>
              <a:gd name="connsiteY10" fmla="*/ 555865 h 1816444"/>
              <a:gd name="connsiteX11" fmla="*/ 1862381 w 1864712"/>
              <a:gd name="connsiteY11" fmla="*/ 570498 h 1816444"/>
              <a:gd name="connsiteX12" fmla="*/ 1835619 w 1864712"/>
              <a:gd name="connsiteY12" fmla="*/ 738687 h 1816444"/>
              <a:gd name="connsiteX13" fmla="*/ 1758958 w 1864712"/>
              <a:gd name="connsiteY13" fmla="*/ 957670 h 1816444"/>
              <a:gd name="connsiteX14" fmla="*/ 1602616 w 1864712"/>
              <a:gd name="connsiteY14" fmla="*/ 1257131 h 1816444"/>
              <a:gd name="connsiteX15" fmla="*/ 1415454 w 1864712"/>
              <a:gd name="connsiteY15" fmla="*/ 1525056 h 1816444"/>
              <a:gd name="connsiteX16" fmla="*/ 1259544 w 1864712"/>
              <a:gd name="connsiteY16" fmla="*/ 1681976 h 1816444"/>
              <a:gd name="connsiteX17" fmla="*/ 1109589 w 1864712"/>
              <a:gd name="connsiteY17" fmla="*/ 1776163 h 1816444"/>
              <a:gd name="connsiteX18" fmla="*/ 969650 w 1864712"/>
              <a:gd name="connsiteY18" fmla="*/ 1813753 h 1816444"/>
              <a:gd name="connsiteX19" fmla="*/ 945651 w 1864712"/>
              <a:gd name="connsiteY19" fmla="*/ 1816444 h 1816444"/>
              <a:gd name="connsiteX20" fmla="*/ 917508 w 1864712"/>
              <a:gd name="connsiteY20" fmla="*/ 1816444 h 1816444"/>
              <a:gd name="connsiteX21" fmla="*/ 910601 w 1864712"/>
              <a:gd name="connsiteY21" fmla="*/ 1815182 h 1816444"/>
              <a:gd name="connsiteX22" fmla="*/ 869422 w 1864712"/>
              <a:gd name="connsiteY22" fmla="*/ 1810726 h 1816444"/>
              <a:gd name="connsiteX23" fmla="*/ 715583 w 1864712"/>
              <a:gd name="connsiteY23" fmla="*/ 1757914 h 1816444"/>
              <a:gd name="connsiteX24" fmla="*/ 547241 w 1864712"/>
              <a:gd name="connsiteY24" fmla="*/ 1632697 h 1816444"/>
              <a:gd name="connsiteX25" fmla="*/ 396683 w 1864712"/>
              <a:gd name="connsiteY25" fmla="*/ 1461144 h 1816444"/>
              <a:gd name="connsiteX26" fmla="*/ 127077 w 1864712"/>
              <a:gd name="connsiteY26" fmla="*/ 1009051 h 1816444"/>
              <a:gd name="connsiteX27" fmla="*/ 29006 w 1864712"/>
              <a:gd name="connsiteY27" fmla="*/ 744742 h 1816444"/>
              <a:gd name="connsiteX28" fmla="*/ 1295 w 1864712"/>
              <a:gd name="connsiteY28" fmla="*/ 565032 h 1816444"/>
              <a:gd name="connsiteX29" fmla="*/ 0 w 1864712"/>
              <a:gd name="connsiteY29" fmla="*/ 555865 h 1816444"/>
              <a:gd name="connsiteX30" fmla="*/ 0 w 1864712"/>
              <a:gd name="connsiteY30" fmla="*/ 521471 h 1816444"/>
              <a:gd name="connsiteX31" fmla="*/ 1381 w 1864712"/>
              <a:gd name="connsiteY31" fmla="*/ 509950 h 1816444"/>
              <a:gd name="connsiteX32" fmla="*/ 11137 w 1864712"/>
              <a:gd name="connsiteY32" fmla="*/ 427789 h 1816444"/>
              <a:gd name="connsiteX33" fmla="*/ 122847 w 1864712"/>
              <a:gd name="connsiteY33" fmla="*/ 219066 h 1816444"/>
              <a:gd name="connsiteX34" fmla="*/ 265722 w 1864712"/>
              <a:gd name="connsiteY34" fmla="*/ 117649 h 1816444"/>
              <a:gd name="connsiteX35" fmla="*/ 465746 w 1864712"/>
              <a:gd name="connsiteY35" fmla="*/ 47009 h 1816444"/>
              <a:gd name="connsiteX36" fmla="*/ 637369 w 1864712"/>
              <a:gd name="connsiteY36" fmla="*/ 16987 h 1816444"/>
              <a:gd name="connsiteX37" fmla="*/ 776014 w 1864712"/>
              <a:gd name="connsiteY37" fmla="*/ 5046 h 1816444"/>
              <a:gd name="connsiteX38" fmla="*/ 913622 w 1864712"/>
              <a:gd name="connsiteY38" fmla="*/ 841 h 1816444"/>
              <a:gd name="connsiteX39" fmla="*/ 920615 w 1864712"/>
              <a:gd name="connsiteY39" fmla="*/ 0 h 181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64712" h="1816444">
                <a:moveTo>
                  <a:pt x="920615" y="0"/>
                </a:moveTo>
                <a:cubicBezTo>
                  <a:pt x="928471" y="0"/>
                  <a:pt x="936241" y="0"/>
                  <a:pt x="944097" y="0"/>
                </a:cubicBezTo>
                <a:cubicBezTo>
                  <a:pt x="947464" y="252"/>
                  <a:pt x="950831" y="757"/>
                  <a:pt x="954197" y="841"/>
                </a:cubicBezTo>
                <a:cubicBezTo>
                  <a:pt x="1012556" y="1430"/>
                  <a:pt x="1071001" y="3364"/>
                  <a:pt x="1129273" y="7569"/>
                </a:cubicBezTo>
                <a:cubicBezTo>
                  <a:pt x="1200063" y="12783"/>
                  <a:pt x="1270508" y="21108"/>
                  <a:pt x="1340175" y="34479"/>
                </a:cubicBezTo>
                <a:cubicBezTo>
                  <a:pt x="1406389" y="47261"/>
                  <a:pt x="1471310" y="64416"/>
                  <a:pt x="1534157" y="89140"/>
                </a:cubicBezTo>
                <a:cubicBezTo>
                  <a:pt x="1592429" y="112098"/>
                  <a:pt x="1647421" y="140943"/>
                  <a:pt x="1696888" y="179878"/>
                </a:cubicBezTo>
                <a:cubicBezTo>
                  <a:pt x="1767937" y="235886"/>
                  <a:pt x="1818008" y="306357"/>
                  <a:pt x="1843562" y="393731"/>
                </a:cubicBezTo>
                <a:cubicBezTo>
                  <a:pt x="1853489" y="427621"/>
                  <a:pt x="1859360" y="462269"/>
                  <a:pt x="1861776" y="497504"/>
                </a:cubicBezTo>
                <a:cubicBezTo>
                  <a:pt x="1862295" y="504989"/>
                  <a:pt x="1863676" y="512388"/>
                  <a:pt x="1864712" y="519873"/>
                </a:cubicBezTo>
                <a:cubicBezTo>
                  <a:pt x="1864712" y="531899"/>
                  <a:pt x="1864712" y="543924"/>
                  <a:pt x="1864712" y="555865"/>
                </a:cubicBezTo>
                <a:cubicBezTo>
                  <a:pt x="1863935" y="560743"/>
                  <a:pt x="1862640" y="565536"/>
                  <a:pt x="1862381" y="570498"/>
                </a:cubicBezTo>
                <a:cubicBezTo>
                  <a:pt x="1859360" y="627430"/>
                  <a:pt x="1849691" y="683437"/>
                  <a:pt x="1835619" y="738687"/>
                </a:cubicBezTo>
                <a:cubicBezTo>
                  <a:pt x="1816454" y="813868"/>
                  <a:pt x="1789951" y="886610"/>
                  <a:pt x="1758958" y="957670"/>
                </a:cubicBezTo>
                <a:cubicBezTo>
                  <a:pt x="1713981" y="1061190"/>
                  <a:pt x="1660716" y="1160422"/>
                  <a:pt x="1602616" y="1257131"/>
                </a:cubicBezTo>
                <a:cubicBezTo>
                  <a:pt x="1546329" y="1350728"/>
                  <a:pt x="1485381" y="1441046"/>
                  <a:pt x="1415454" y="1525056"/>
                </a:cubicBezTo>
                <a:cubicBezTo>
                  <a:pt x="1368060" y="1581904"/>
                  <a:pt x="1317039" y="1635220"/>
                  <a:pt x="1259544" y="1681976"/>
                </a:cubicBezTo>
                <a:cubicBezTo>
                  <a:pt x="1213444" y="1719567"/>
                  <a:pt x="1164064" y="1752027"/>
                  <a:pt x="1109589" y="1776163"/>
                </a:cubicBezTo>
                <a:cubicBezTo>
                  <a:pt x="1064871" y="1795925"/>
                  <a:pt x="1018426" y="1809128"/>
                  <a:pt x="969650" y="1813753"/>
                </a:cubicBezTo>
                <a:cubicBezTo>
                  <a:pt x="961621" y="1814509"/>
                  <a:pt x="953679" y="1815519"/>
                  <a:pt x="945651" y="1816444"/>
                </a:cubicBezTo>
                <a:cubicBezTo>
                  <a:pt x="936241" y="1816444"/>
                  <a:pt x="926917" y="1816444"/>
                  <a:pt x="917508" y="1816444"/>
                </a:cubicBezTo>
                <a:cubicBezTo>
                  <a:pt x="915176" y="1816023"/>
                  <a:pt x="912932" y="1815351"/>
                  <a:pt x="910601" y="1815182"/>
                </a:cubicBezTo>
                <a:cubicBezTo>
                  <a:pt x="896875" y="1813669"/>
                  <a:pt x="883062" y="1812828"/>
                  <a:pt x="869422" y="1810726"/>
                </a:cubicBezTo>
                <a:cubicBezTo>
                  <a:pt x="814948" y="1802569"/>
                  <a:pt x="764014" y="1783900"/>
                  <a:pt x="715583" y="1757914"/>
                </a:cubicBezTo>
                <a:cubicBezTo>
                  <a:pt x="653339" y="1724528"/>
                  <a:pt x="598262" y="1681304"/>
                  <a:pt x="547241" y="1632697"/>
                </a:cubicBezTo>
                <a:cubicBezTo>
                  <a:pt x="491904" y="1580054"/>
                  <a:pt x="442264" y="1522281"/>
                  <a:pt x="396683" y="1461144"/>
                </a:cubicBezTo>
                <a:cubicBezTo>
                  <a:pt x="291189" y="1319781"/>
                  <a:pt x="202529" y="1168327"/>
                  <a:pt x="127077" y="1009051"/>
                </a:cubicBezTo>
                <a:cubicBezTo>
                  <a:pt x="86675" y="923780"/>
                  <a:pt x="52575" y="836153"/>
                  <a:pt x="29006" y="744742"/>
                </a:cubicBezTo>
                <a:cubicBezTo>
                  <a:pt x="13727" y="685792"/>
                  <a:pt x="2331" y="626168"/>
                  <a:pt x="1295" y="565032"/>
                </a:cubicBezTo>
                <a:cubicBezTo>
                  <a:pt x="1208" y="561920"/>
                  <a:pt x="431" y="558893"/>
                  <a:pt x="0" y="555865"/>
                </a:cubicBezTo>
                <a:cubicBezTo>
                  <a:pt x="0" y="544429"/>
                  <a:pt x="0" y="532908"/>
                  <a:pt x="0" y="521471"/>
                </a:cubicBezTo>
                <a:cubicBezTo>
                  <a:pt x="518" y="517602"/>
                  <a:pt x="1381" y="513818"/>
                  <a:pt x="1381" y="509950"/>
                </a:cubicBezTo>
                <a:cubicBezTo>
                  <a:pt x="1468" y="482199"/>
                  <a:pt x="5352" y="454868"/>
                  <a:pt x="11137" y="427789"/>
                </a:cubicBezTo>
                <a:cubicBezTo>
                  <a:pt x="28143" y="347395"/>
                  <a:pt x="65006" y="277597"/>
                  <a:pt x="122847" y="219066"/>
                </a:cubicBezTo>
                <a:cubicBezTo>
                  <a:pt x="164544" y="176935"/>
                  <a:pt x="212974" y="144223"/>
                  <a:pt x="265722" y="117649"/>
                </a:cubicBezTo>
                <a:cubicBezTo>
                  <a:pt x="329433" y="85608"/>
                  <a:pt x="396597" y="63575"/>
                  <a:pt x="465746" y="47009"/>
                </a:cubicBezTo>
                <a:cubicBezTo>
                  <a:pt x="522378" y="33554"/>
                  <a:pt x="579614" y="23967"/>
                  <a:pt x="637369" y="16987"/>
                </a:cubicBezTo>
                <a:cubicBezTo>
                  <a:pt x="683468" y="11353"/>
                  <a:pt x="729741" y="7064"/>
                  <a:pt x="776014" y="5046"/>
                </a:cubicBezTo>
                <a:cubicBezTo>
                  <a:pt x="821941" y="2943"/>
                  <a:pt x="867781" y="2186"/>
                  <a:pt x="913622" y="841"/>
                </a:cubicBezTo>
                <a:cubicBezTo>
                  <a:pt x="915953" y="757"/>
                  <a:pt x="918285" y="252"/>
                  <a:pt x="920615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930775" y="2293937"/>
            <a:ext cx="2330450" cy="2270125"/>
          </a:xfrm>
          <a:custGeom>
            <a:avLst/>
            <a:gdLst>
              <a:gd name="connsiteX0" fmla="*/ 1148610 w 2330450"/>
              <a:gd name="connsiteY0" fmla="*/ 0 h 2270125"/>
              <a:gd name="connsiteX1" fmla="*/ 1183782 w 2330450"/>
              <a:gd name="connsiteY1" fmla="*/ 0 h 2270125"/>
              <a:gd name="connsiteX2" fmla="*/ 1192414 w 2330450"/>
              <a:gd name="connsiteY2" fmla="*/ 1577 h 2270125"/>
              <a:gd name="connsiteX3" fmla="*/ 1243878 w 2330450"/>
              <a:gd name="connsiteY3" fmla="*/ 7147 h 2270125"/>
              <a:gd name="connsiteX4" fmla="*/ 1436140 w 2330450"/>
              <a:gd name="connsiteY4" fmla="*/ 73149 h 2270125"/>
              <a:gd name="connsiteX5" fmla="*/ 1646528 w 2330450"/>
              <a:gd name="connsiteY5" fmla="*/ 229640 h 2270125"/>
              <a:gd name="connsiteX6" fmla="*/ 1834690 w 2330450"/>
              <a:gd name="connsiteY6" fmla="*/ 444041 h 2270125"/>
              <a:gd name="connsiteX7" fmla="*/ 2171634 w 2330450"/>
              <a:gd name="connsiteY7" fmla="*/ 1009050 h 2270125"/>
              <a:gd name="connsiteX8" fmla="*/ 2294199 w 2330450"/>
              <a:gd name="connsiteY8" fmla="*/ 1339374 h 2270125"/>
              <a:gd name="connsiteX9" fmla="*/ 2328832 w 2330450"/>
              <a:gd name="connsiteY9" fmla="*/ 1563969 h 2270125"/>
              <a:gd name="connsiteX10" fmla="*/ 2330450 w 2330450"/>
              <a:gd name="connsiteY10" fmla="*/ 1575425 h 2270125"/>
              <a:gd name="connsiteX11" fmla="*/ 2330450 w 2330450"/>
              <a:gd name="connsiteY11" fmla="*/ 1618410 h 2270125"/>
              <a:gd name="connsiteX12" fmla="*/ 2328724 w 2330450"/>
              <a:gd name="connsiteY12" fmla="*/ 1632809 h 2270125"/>
              <a:gd name="connsiteX13" fmla="*/ 2316532 w 2330450"/>
              <a:gd name="connsiteY13" fmla="*/ 1735490 h 2270125"/>
              <a:gd name="connsiteX14" fmla="*/ 2176921 w 2330450"/>
              <a:gd name="connsiteY14" fmla="*/ 1996344 h 2270125"/>
              <a:gd name="connsiteX15" fmla="*/ 1998361 w 2330450"/>
              <a:gd name="connsiteY15" fmla="*/ 2123092 h 2270125"/>
              <a:gd name="connsiteX16" fmla="*/ 1748377 w 2330450"/>
              <a:gd name="connsiteY16" fmla="*/ 2211375 h 2270125"/>
              <a:gd name="connsiteX17" fmla="*/ 1533889 w 2330450"/>
              <a:gd name="connsiteY17" fmla="*/ 2248895 h 2270125"/>
              <a:gd name="connsiteX18" fmla="*/ 1360616 w 2330450"/>
              <a:gd name="connsiteY18" fmla="*/ 2263819 h 2270125"/>
              <a:gd name="connsiteX19" fmla="*/ 1188638 w 2330450"/>
              <a:gd name="connsiteY19" fmla="*/ 2269074 h 2270125"/>
              <a:gd name="connsiteX20" fmla="*/ 1179898 w 2330450"/>
              <a:gd name="connsiteY20" fmla="*/ 2270125 h 2270125"/>
              <a:gd name="connsiteX21" fmla="*/ 1150552 w 2330450"/>
              <a:gd name="connsiteY21" fmla="*/ 2270125 h 2270125"/>
              <a:gd name="connsiteX22" fmla="*/ 1137929 w 2330450"/>
              <a:gd name="connsiteY22" fmla="*/ 2269074 h 2270125"/>
              <a:gd name="connsiteX23" fmla="*/ 919125 w 2330450"/>
              <a:gd name="connsiteY23" fmla="*/ 2260666 h 2270125"/>
              <a:gd name="connsiteX24" fmla="*/ 655547 w 2330450"/>
              <a:gd name="connsiteY24" fmla="*/ 2227035 h 2270125"/>
              <a:gd name="connsiteX25" fmla="*/ 413116 w 2330450"/>
              <a:gd name="connsiteY25" fmla="*/ 2158721 h 2270125"/>
              <a:gd name="connsiteX26" fmla="*/ 209741 w 2330450"/>
              <a:gd name="connsiteY26" fmla="*/ 2045320 h 2270125"/>
              <a:gd name="connsiteX27" fmla="*/ 26433 w 2330450"/>
              <a:gd name="connsiteY27" fmla="*/ 1778055 h 2270125"/>
              <a:gd name="connsiteX28" fmla="*/ 3669 w 2330450"/>
              <a:gd name="connsiteY28" fmla="*/ 1648363 h 2270125"/>
              <a:gd name="connsiteX29" fmla="*/ 0 w 2330450"/>
              <a:gd name="connsiteY29" fmla="*/ 1620407 h 2270125"/>
              <a:gd name="connsiteX30" fmla="*/ 0 w 2330450"/>
              <a:gd name="connsiteY30" fmla="*/ 1575425 h 2270125"/>
              <a:gd name="connsiteX31" fmla="*/ 2913 w 2330450"/>
              <a:gd name="connsiteY31" fmla="*/ 1557138 h 2270125"/>
              <a:gd name="connsiteX32" fmla="*/ 36359 w 2330450"/>
              <a:gd name="connsiteY32" fmla="*/ 1346941 h 2270125"/>
              <a:gd name="connsiteX33" fmla="*/ 132167 w 2330450"/>
              <a:gd name="connsiteY33" fmla="*/ 1073265 h 2270125"/>
              <a:gd name="connsiteX34" fmla="*/ 327558 w 2330450"/>
              <a:gd name="connsiteY34" fmla="*/ 699009 h 2270125"/>
              <a:gd name="connsiteX35" fmla="*/ 561466 w 2330450"/>
              <a:gd name="connsiteY35" fmla="*/ 364166 h 2270125"/>
              <a:gd name="connsiteX36" fmla="*/ 756317 w 2330450"/>
              <a:gd name="connsiteY36" fmla="*/ 168053 h 2270125"/>
              <a:gd name="connsiteX37" fmla="*/ 943725 w 2330450"/>
              <a:gd name="connsiteY37" fmla="*/ 50342 h 2270125"/>
              <a:gd name="connsiteX38" fmla="*/ 1118616 w 2330450"/>
              <a:gd name="connsiteY38" fmla="*/ 3364 h 2270125"/>
              <a:gd name="connsiteX39" fmla="*/ 1148610 w 2330450"/>
              <a:gd name="connsiteY39" fmla="*/ 0 h 227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330450" h="2270125">
                <a:moveTo>
                  <a:pt x="1148610" y="0"/>
                </a:moveTo>
                <a:cubicBezTo>
                  <a:pt x="1160370" y="0"/>
                  <a:pt x="1172022" y="0"/>
                  <a:pt x="1183782" y="0"/>
                </a:cubicBezTo>
                <a:cubicBezTo>
                  <a:pt x="1186696" y="526"/>
                  <a:pt x="1189501" y="1366"/>
                  <a:pt x="1192414" y="1577"/>
                </a:cubicBezTo>
                <a:cubicBezTo>
                  <a:pt x="1209568" y="3468"/>
                  <a:pt x="1226831" y="4520"/>
                  <a:pt x="1243878" y="7147"/>
                </a:cubicBezTo>
                <a:cubicBezTo>
                  <a:pt x="1311957" y="17341"/>
                  <a:pt x="1375613" y="40673"/>
                  <a:pt x="1436140" y="73149"/>
                </a:cubicBezTo>
                <a:cubicBezTo>
                  <a:pt x="1513930" y="114873"/>
                  <a:pt x="1582764" y="168893"/>
                  <a:pt x="1646528" y="229640"/>
                </a:cubicBezTo>
                <a:cubicBezTo>
                  <a:pt x="1715686" y="295432"/>
                  <a:pt x="1777724" y="367634"/>
                  <a:pt x="1834690" y="444041"/>
                </a:cubicBezTo>
                <a:cubicBezTo>
                  <a:pt x="1966533" y="620711"/>
                  <a:pt x="2077337" y="809993"/>
                  <a:pt x="2171634" y="1009050"/>
                </a:cubicBezTo>
                <a:cubicBezTo>
                  <a:pt x="2222127" y="1115619"/>
                  <a:pt x="2264744" y="1225132"/>
                  <a:pt x="2294199" y="1339374"/>
                </a:cubicBezTo>
                <a:cubicBezTo>
                  <a:pt x="2313295" y="1413048"/>
                  <a:pt x="2327537" y="1487563"/>
                  <a:pt x="2328832" y="1563969"/>
                </a:cubicBezTo>
                <a:cubicBezTo>
                  <a:pt x="2328940" y="1567858"/>
                  <a:pt x="2329911" y="1571641"/>
                  <a:pt x="2330450" y="1575425"/>
                </a:cubicBezTo>
                <a:cubicBezTo>
                  <a:pt x="2330450" y="1589718"/>
                  <a:pt x="2330450" y="1604117"/>
                  <a:pt x="2330450" y="1618410"/>
                </a:cubicBezTo>
                <a:cubicBezTo>
                  <a:pt x="2329803" y="1623245"/>
                  <a:pt x="2328724" y="1627974"/>
                  <a:pt x="2328724" y="1632809"/>
                </a:cubicBezTo>
                <a:cubicBezTo>
                  <a:pt x="2328616" y="1667491"/>
                  <a:pt x="2323761" y="1701648"/>
                  <a:pt x="2316532" y="1735490"/>
                </a:cubicBezTo>
                <a:cubicBezTo>
                  <a:pt x="2295278" y="1835964"/>
                  <a:pt x="2249208" y="1923195"/>
                  <a:pt x="2176921" y="1996344"/>
                </a:cubicBezTo>
                <a:cubicBezTo>
                  <a:pt x="2124809" y="2048998"/>
                  <a:pt x="2064283" y="2089881"/>
                  <a:pt x="1998361" y="2123092"/>
                </a:cubicBezTo>
                <a:cubicBezTo>
                  <a:pt x="1918737" y="2163135"/>
                  <a:pt x="1834798" y="2190671"/>
                  <a:pt x="1748377" y="2211375"/>
                </a:cubicBezTo>
                <a:cubicBezTo>
                  <a:pt x="1677601" y="2228191"/>
                  <a:pt x="1606069" y="2240172"/>
                  <a:pt x="1533889" y="2248895"/>
                </a:cubicBezTo>
                <a:cubicBezTo>
                  <a:pt x="1476276" y="2255937"/>
                  <a:pt x="1418446" y="2261297"/>
                  <a:pt x="1360616" y="2263819"/>
                </a:cubicBezTo>
                <a:cubicBezTo>
                  <a:pt x="1303218" y="2266447"/>
                  <a:pt x="1245928" y="2267393"/>
                  <a:pt x="1188638" y="2269074"/>
                </a:cubicBezTo>
                <a:cubicBezTo>
                  <a:pt x="1185725" y="2269179"/>
                  <a:pt x="1182811" y="2269810"/>
                  <a:pt x="1179898" y="2270125"/>
                </a:cubicBezTo>
                <a:cubicBezTo>
                  <a:pt x="1170080" y="2270125"/>
                  <a:pt x="1160370" y="2270125"/>
                  <a:pt x="1150552" y="2270125"/>
                </a:cubicBezTo>
                <a:cubicBezTo>
                  <a:pt x="1146344" y="2269810"/>
                  <a:pt x="1142136" y="2269179"/>
                  <a:pt x="1137929" y="2269074"/>
                </a:cubicBezTo>
                <a:cubicBezTo>
                  <a:pt x="1064994" y="2268338"/>
                  <a:pt x="991952" y="2265921"/>
                  <a:pt x="919125" y="2260666"/>
                </a:cubicBezTo>
                <a:cubicBezTo>
                  <a:pt x="830655" y="2254150"/>
                  <a:pt x="742615" y="2243745"/>
                  <a:pt x="655547" y="2227035"/>
                </a:cubicBezTo>
                <a:cubicBezTo>
                  <a:pt x="572795" y="2211060"/>
                  <a:pt x="491660" y="2189620"/>
                  <a:pt x="413116" y="2158721"/>
                </a:cubicBezTo>
                <a:cubicBezTo>
                  <a:pt x="340289" y="2130029"/>
                  <a:pt x="271562" y="2093980"/>
                  <a:pt x="209741" y="2045320"/>
                </a:cubicBezTo>
                <a:cubicBezTo>
                  <a:pt x="120946" y="1975324"/>
                  <a:pt x="58369" y="1887252"/>
                  <a:pt x="26433" y="1778055"/>
                </a:cubicBezTo>
                <a:cubicBezTo>
                  <a:pt x="14026" y="1735700"/>
                  <a:pt x="6689" y="1692399"/>
                  <a:pt x="3669" y="1648363"/>
                </a:cubicBezTo>
                <a:cubicBezTo>
                  <a:pt x="3021" y="1639009"/>
                  <a:pt x="1295" y="1629761"/>
                  <a:pt x="0" y="1620407"/>
                </a:cubicBezTo>
                <a:cubicBezTo>
                  <a:pt x="0" y="1605378"/>
                  <a:pt x="0" y="1590349"/>
                  <a:pt x="0" y="1575425"/>
                </a:cubicBezTo>
                <a:cubicBezTo>
                  <a:pt x="971" y="1569329"/>
                  <a:pt x="2590" y="1563339"/>
                  <a:pt x="2913" y="1557138"/>
                </a:cubicBezTo>
                <a:cubicBezTo>
                  <a:pt x="6689" y="1485986"/>
                  <a:pt x="18773" y="1415991"/>
                  <a:pt x="36359" y="1346941"/>
                </a:cubicBezTo>
                <a:cubicBezTo>
                  <a:pt x="60311" y="1252983"/>
                  <a:pt x="93434" y="1162073"/>
                  <a:pt x="132167" y="1073265"/>
                </a:cubicBezTo>
                <a:cubicBezTo>
                  <a:pt x="188378" y="943889"/>
                  <a:pt x="254947" y="819873"/>
                  <a:pt x="327558" y="699009"/>
                </a:cubicBezTo>
                <a:cubicBezTo>
                  <a:pt x="397903" y="582035"/>
                  <a:pt x="474074" y="469159"/>
                  <a:pt x="561466" y="364166"/>
                </a:cubicBezTo>
                <a:cubicBezTo>
                  <a:pt x="620698" y="293120"/>
                  <a:pt x="684462" y="226487"/>
                  <a:pt x="756317" y="168053"/>
                </a:cubicBezTo>
                <a:cubicBezTo>
                  <a:pt x="813931" y="121073"/>
                  <a:pt x="875645" y="80506"/>
                  <a:pt x="943725" y="50342"/>
                </a:cubicBezTo>
                <a:cubicBezTo>
                  <a:pt x="999612" y="25644"/>
                  <a:pt x="1057658" y="9144"/>
                  <a:pt x="1118616" y="3364"/>
                </a:cubicBezTo>
                <a:cubicBezTo>
                  <a:pt x="1128650" y="2418"/>
                  <a:pt x="1138576" y="1156"/>
                  <a:pt x="114861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2284521" y="2520777"/>
            <a:ext cx="1864712" cy="1816444"/>
          </a:xfrm>
          <a:custGeom>
            <a:avLst/>
            <a:gdLst>
              <a:gd name="connsiteX0" fmla="*/ 920616 w 1864712"/>
              <a:gd name="connsiteY0" fmla="*/ 0 h 1816444"/>
              <a:gd name="connsiteX1" fmla="*/ 944097 w 1864712"/>
              <a:gd name="connsiteY1" fmla="*/ 0 h 1816444"/>
              <a:gd name="connsiteX2" fmla="*/ 954197 w 1864712"/>
              <a:gd name="connsiteY2" fmla="*/ 841 h 1816444"/>
              <a:gd name="connsiteX3" fmla="*/ 1129273 w 1864712"/>
              <a:gd name="connsiteY3" fmla="*/ 7569 h 1816444"/>
              <a:gd name="connsiteX4" fmla="*/ 1340176 w 1864712"/>
              <a:gd name="connsiteY4" fmla="*/ 34479 h 1816444"/>
              <a:gd name="connsiteX5" fmla="*/ 1534157 w 1864712"/>
              <a:gd name="connsiteY5" fmla="*/ 89140 h 1816444"/>
              <a:gd name="connsiteX6" fmla="*/ 1696888 w 1864712"/>
              <a:gd name="connsiteY6" fmla="*/ 179878 h 1816444"/>
              <a:gd name="connsiteX7" fmla="*/ 1843562 w 1864712"/>
              <a:gd name="connsiteY7" fmla="*/ 393731 h 1816444"/>
              <a:gd name="connsiteX8" fmla="*/ 1861776 w 1864712"/>
              <a:gd name="connsiteY8" fmla="*/ 497504 h 1816444"/>
              <a:gd name="connsiteX9" fmla="*/ 1864712 w 1864712"/>
              <a:gd name="connsiteY9" fmla="*/ 519873 h 1816444"/>
              <a:gd name="connsiteX10" fmla="*/ 1864712 w 1864712"/>
              <a:gd name="connsiteY10" fmla="*/ 555865 h 1816444"/>
              <a:gd name="connsiteX11" fmla="*/ 1862381 w 1864712"/>
              <a:gd name="connsiteY11" fmla="*/ 570498 h 1816444"/>
              <a:gd name="connsiteX12" fmla="*/ 1835619 w 1864712"/>
              <a:gd name="connsiteY12" fmla="*/ 738687 h 1816444"/>
              <a:gd name="connsiteX13" fmla="*/ 1758959 w 1864712"/>
              <a:gd name="connsiteY13" fmla="*/ 957670 h 1816444"/>
              <a:gd name="connsiteX14" fmla="*/ 1602616 w 1864712"/>
              <a:gd name="connsiteY14" fmla="*/ 1257131 h 1816444"/>
              <a:gd name="connsiteX15" fmla="*/ 1415455 w 1864712"/>
              <a:gd name="connsiteY15" fmla="*/ 1525056 h 1816444"/>
              <a:gd name="connsiteX16" fmla="*/ 1259544 w 1864712"/>
              <a:gd name="connsiteY16" fmla="*/ 1681976 h 1816444"/>
              <a:gd name="connsiteX17" fmla="*/ 1109590 w 1864712"/>
              <a:gd name="connsiteY17" fmla="*/ 1776163 h 1816444"/>
              <a:gd name="connsiteX18" fmla="*/ 969650 w 1864712"/>
              <a:gd name="connsiteY18" fmla="*/ 1813753 h 1816444"/>
              <a:gd name="connsiteX19" fmla="*/ 945651 w 1864712"/>
              <a:gd name="connsiteY19" fmla="*/ 1816444 h 1816444"/>
              <a:gd name="connsiteX20" fmla="*/ 917508 w 1864712"/>
              <a:gd name="connsiteY20" fmla="*/ 1816444 h 1816444"/>
              <a:gd name="connsiteX21" fmla="*/ 910601 w 1864712"/>
              <a:gd name="connsiteY21" fmla="*/ 1815182 h 1816444"/>
              <a:gd name="connsiteX22" fmla="*/ 869422 w 1864712"/>
              <a:gd name="connsiteY22" fmla="*/ 1810726 h 1816444"/>
              <a:gd name="connsiteX23" fmla="*/ 715583 w 1864712"/>
              <a:gd name="connsiteY23" fmla="*/ 1757914 h 1816444"/>
              <a:gd name="connsiteX24" fmla="*/ 547241 w 1864712"/>
              <a:gd name="connsiteY24" fmla="*/ 1632697 h 1816444"/>
              <a:gd name="connsiteX25" fmla="*/ 396683 w 1864712"/>
              <a:gd name="connsiteY25" fmla="*/ 1461144 h 1816444"/>
              <a:gd name="connsiteX26" fmla="*/ 127077 w 1864712"/>
              <a:gd name="connsiteY26" fmla="*/ 1009051 h 1816444"/>
              <a:gd name="connsiteX27" fmla="*/ 29006 w 1864712"/>
              <a:gd name="connsiteY27" fmla="*/ 744742 h 1816444"/>
              <a:gd name="connsiteX28" fmla="*/ 1295 w 1864712"/>
              <a:gd name="connsiteY28" fmla="*/ 565032 h 1816444"/>
              <a:gd name="connsiteX29" fmla="*/ 0 w 1864712"/>
              <a:gd name="connsiteY29" fmla="*/ 555865 h 1816444"/>
              <a:gd name="connsiteX30" fmla="*/ 0 w 1864712"/>
              <a:gd name="connsiteY30" fmla="*/ 521471 h 1816444"/>
              <a:gd name="connsiteX31" fmla="*/ 1381 w 1864712"/>
              <a:gd name="connsiteY31" fmla="*/ 509950 h 1816444"/>
              <a:gd name="connsiteX32" fmla="*/ 11137 w 1864712"/>
              <a:gd name="connsiteY32" fmla="*/ 427789 h 1816444"/>
              <a:gd name="connsiteX33" fmla="*/ 122847 w 1864712"/>
              <a:gd name="connsiteY33" fmla="*/ 219066 h 1816444"/>
              <a:gd name="connsiteX34" fmla="*/ 265722 w 1864712"/>
              <a:gd name="connsiteY34" fmla="*/ 117649 h 1816444"/>
              <a:gd name="connsiteX35" fmla="*/ 465747 w 1864712"/>
              <a:gd name="connsiteY35" fmla="*/ 47009 h 1816444"/>
              <a:gd name="connsiteX36" fmla="*/ 637369 w 1864712"/>
              <a:gd name="connsiteY36" fmla="*/ 16987 h 1816444"/>
              <a:gd name="connsiteX37" fmla="*/ 776014 w 1864712"/>
              <a:gd name="connsiteY37" fmla="*/ 5046 h 1816444"/>
              <a:gd name="connsiteX38" fmla="*/ 913622 w 1864712"/>
              <a:gd name="connsiteY38" fmla="*/ 841 h 1816444"/>
              <a:gd name="connsiteX39" fmla="*/ 920616 w 1864712"/>
              <a:gd name="connsiteY39" fmla="*/ 0 h 181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64712" h="1816444">
                <a:moveTo>
                  <a:pt x="920616" y="0"/>
                </a:moveTo>
                <a:cubicBezTo>
                  <a:pt x="928471" y="0"/>
                  <a:pt x="936241" y="0"/>
                  <a:pt x="944097" y="0"/>
                </a:cubicBezTo>
                <a:cubicBezTo>
                  <a:pt x="947464" y="252"/>
                  <a:pt x="950831" y="757"/>
                  <a:pt x="954197" y="841"/>
                </a:cubicBezTo>
                <a:cubicBezTo>
                  <a:pt x="1012556" y="1430"/>
                  <a:pt x="1071001" y="3364"/>
                  <a:pt x="1129273" y="7569"/>
                </a:cubicBezTo>
                <a:cubicBezTo>
                  <a:pt x="1200063" y="12783"/>
                  <a:pt x="1270508" y="21108"/>
                  <a:pt x="1340176" y="34479"/>
                </a:cubicBezTo>
                <a:cubicBezTo>
                  <a:pt x="1406390" y="47261"/>
                  <a:pt x="1471310" y="64416"/>
                  <a:pt x="1534157" y="89140"/>
                </a:cubicBezTo>
                <a:cubicBezTo>
                  <a:pt x="1592430" y="112098"/>
                  <a:pt x="1647422" y="140943"/>
                  <a:pt x="1696888" y="179878"/>
                </a:cubicBezTo>
                <a:cubicBezTo>
                  <a:pt x="1767937" y="235886"/>
                  <a:pt x="1818008" y="306357"/>
                  <a:pt x="1843562" y="393731"/>
                </a:cubicBezTo>
                <a:cubicBezTo>
                  <a:pt x="1853489" y="427621"/>
                  <a:pt x="1859360" y="462269"/>
                  <a:pt x="1861776" y="497504"/>
                </a:cubicBezTo>
                <a:cubicBezTo>
                  <a:pt x="1862295" y="504989"/>
                  <a:pt x="1863676" y="512388"/>
                  <a:pt x="1864712" y="519873"/>
                </a:cubicBezTo>
                <a:cubicBezTo>
                  <a:pt x="1864712" y="531899"/>
                  <a:pt x="1864712" y="543924"/>
                  <a:pt x="1864712" y="555865"/>
                </a:cubicBezTo>
                <a:cubicBezTo>
                  <a:pt x="1863935" y="560743"/>
                  <a:pt x="1862640" y="565536"/>
                  <a:pt x="1862381" y="570498"/>
                </a:cubicBezTo>
                <a:cubicBezTo>
                  <a:pt x="1859360" y="627430"/>
                  <a:pt x="1849691" y="683437"/>
                  <a:pt x="1835619" y="738687"/>
                </a:cubicBezTo>
                <a:cubicBezTo>
                  <a:pt x="1816454" y="813868"/>
                  <a:pt x="1789951" y="886610"/>
                  <a:pt x="1758959" y="957670"/>
                </a:cubicBezTo>
                <a:cubicBezTo>
                  <a:pt x="1713981" y="1061190"/>
                  <a:pt x="1660716" y="1160422"/>
                  <a:pt x="1602616" y="1257131"/>
                </a:cubicBezTo>
                <a:cubicBezTo>
                  <a:pt x="1546330" y="1350728"/>
                  <a:pt x="1485381" y="1441046"/>
                  <a:pt x="1415455" y="1525056"/>
                </a:cubicBezTo>
                <a:cubicBezTo>
                  <a:pt x="1368060" y="1581904"/>
                  <a:pt x="1317039" y="1635220"/>
                  <a:pt x="1259544" y="1681976"/>
                </a:cubicBezTo>
                <a:cubicBezTo>
                  <a:pt x="1213444" y="1719567"/>
                  <a:pt x="1164064" y="1752027"/>
                  <a:pt x="1109590" y="1776163"/>
                </a:cubicBezTo>
                <a:cubicBezTo>
                  <a:pt x="1064872" y="1795925"/>
                  <a:pt x="1018426" y="1809128"/>
                  <a:pt x="969650" y="1813753"/>
                </a:cubicBezTo>
                <a:cubicBezTo>
                  <a:pt x="961622" y="1814509"/>
                  <a:pt x="953679" y="1815519"/>
                  <a:pt x="945651" y="1816444"/>
                </a:cubicBezTo>
                <a:cubicBezTo>
                  <a:pt x="936241" y="1816444"/>
                  <a:pt x="926918" y="1816444"/>
                  <a:pt x="917508" y="1816444"/>
                </a:cubicBezTo>
                <a:cubicBezTo>
                  <a:pt x="915176" y="1816023"/>
                  <a:pt x="912932" y="1815351"/>
                  <a:pt x="910601" y="1815182"/>
                </a:cubicBezTo>
                <a:cubicBezTo>
                  <a:pt x="896875" y="1813669"/>
                  <a:pt x="883062" y="1812828"/>
                  <a:pt x="869422" y="1810726"/>
                </a:cubicBezTo>
                <a:cubicBezTo>
                  <a:pt x="814948" y="1802569"/>
                  <a:pt x="764014" y="1783900"/>
                  <a:pt x="715583" y="1757914"/>
                </a:cubicBezTo>
                <a:cubicBezTo>
                  <a:pt x="653340" y="1724528"/>
                  <a:pt x="598262" y="1681304"/>
                  <a:pt x="547241" y="1632697"/>
                </a:cubicBezTo>
                <a:cubicBezTo>
                  <a:pt x="491904" y="1580054"/>
                  <a:pt x="442264" y="1522281"/>
                  <a:pt x="396683" y="1461144"/>
                </a:cubicBezTo>
                <a:cubicBezTo>
                  <a:pt x="291189" y="1319781"/>
                  <a:pt x="202529" y="1168327"/>
                  <a:pt x="127077" y="1009051"/>
                </a:cubicBezTo>
                <a:cubicBezTo>
                  <a:pt x="86675" y="923780"/>
                  <a:pt x="52575" y="836153"/>
                  <a:pt x="29006" y="744742"/>
                </a:cubicBezTo>
                <a:cubicBezTo>
                  <a:pt x="13727" y="685792"/>
                  <a:pt x="2331" y="626168"/>
                  <a:pt x="1295" y="565032"/>
                </a:cubicBezTo>
                <a:cubicBezTo>
                  <a:pt x="1208" y="561920"/>
                  <a:pt x="431" y="558893"/>
                  <a:pt x="0" y="555865"/>
                </a:cubicBezTo>
                <a:cubicBezTo>
                  <a:pt x="0" y="544429"/>
                  <a:pt x="0" y="532908"/>
                  <a:pt x="0" y="521471"/>
                </a:cubicBezTo>
                <a:cubicBezTo>
                  <a:pt x="518" y="517602"/>
                  <a:pt x="1381" y="513818"/>
                  <a:pt x="1381" y="509950"/>
                </a:cubicBezTo>
                <a:cubicBezTo>
                  <a:pt x="1468" y="482199"/>
                  <a:pt x="5352" y="454868"/>
                  <a:pt x="11137" y="427789"/>
                </a:cubicBezTo>
                <a:cubicBezTo>
                  <a:pt x="28143" y="347395"/>
                  <a:pt x="65006" y="277597"/>
                  <a:pt x="122847" y="219066"/>
                </a:cubicBezTo>
                <a:cubicBezTo>
                  <a:pt x="164544" y="176935"/>
                  <a:pt x="212974" y="144223"/>
                  <a:pt x="265722" y="117649"/>
                </a:cubicBezTo>
                <a:cubicBezTo>
                  <a:pt x="329433" y="85608"/>
                  <a:pt x="396597" y="63575"/>
                  <a:pt x="465747" y="47009"/>
                </a:cubicBezTo>
                <a:cubicBezTo>
                  <a:pt x="522378" y="33554"/>
                  <a:pt x="579614" y="23967"/>
                  <a:pt x="637369" y="16987"/>
                </a:cubicBezTo>
                <a:cubicBezTo>
                  <a:pt x="683468" y="11353"/>
                  <a:pt x="729741" y="7064"/>
                  <a:pt x="776014" y="5046"/>
                </a:cubicBezTo>
                <a:cubicBezTo>
                  <a:pt x="821941" y="2943"/>
                  <a:pt x="867782" y="2186"/>
                  <a:pt x="913622" y="841"/>
                </a:cubicBezTo>
                <a:cubicBezTo>
                  <a:pt x="915953" y="757"/>
                  <a:pt x="918285" y="252"/>
                  <a:pt x="920616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6185204" y="2603343"/>
            <a:ext cx="1695193" cy="1651313"/>
          </a:xfrm>
          <a:custGeom>
            <a:avLst/>
            <a:gdLst>
              <a:gd name="connsiteX0" fmla="*/ 920615 w 1864712"/>
              <a:gd name="connsiteY0" fmla="*/ 0 h 1816444"/>
              <a:gd name="connsiteX1" fmla="*/ 944097 w 1864712"/>
              <a:gd name="connsiteY1" fmla="*/ 0 h 1816444"/>
              <a:gd name="connsiteX2" fmla="*/ 954197 w 1864712"/>
              <a:gd name="connsiteY2" fmla="*/ 841 h 1816444"/>
              <a:gd name="connsiteX3" fmla="*/ 1129273 w 1864712"/>
              <a:gd name="connsiteY3" fmla="*/ 7569 h 1816444"/>
              <a:gd name="connsiteX4" fmla="*/ 1340175 w 1864712"/>
              <a:gd name="connsiteY4" fmla="*/ 34479 h 1816444"/>
              <a:gd name="connsiteX5" fmla="*/ 1534157 w 1864712"/>
              <a:gd name="connsiteY5" fmla="*/ 89140 h 1816444"/>
              <a:gd name="connsiteX6" fmla="*/ 1696888 w 1864712"/>
              <a:gd name="connsiteY6" fmla="*/ 179878 h 1816444"/>
              <a:gd name="connsiteX7" fmla="*/ 1843562 w 1864712"/>
              <a:gd name="connsiteY7" fmla="*/ 393731 h 1816444"/>
              <a:gd name="connsiteX8" fmla="*/ 1861776 w 1864712"/>
              <a:gd name="connsiteY8" fmla="*/ 497504 h 1816444"/>
              <a:gd name="connsiteX9" fmla="*/ 1864712 w 1864712"/>
              <a:gd name="connsiteY9" fmla="*/ 519873 h 1816444"/>
              <a:gd name="connsiteX10" fmla="*/ 1864712 w 1864712"/>
              <a:gd name="connsiteY10" fmla="*/ 555865 h 1816444"/>
              <a:gd name="connsiteX11" fmla="*/ 1862381 w 1864712"/>
              <a:gd name="connsiteY11" fmla="*/ 570498 h 1816444"/>
              <a:gd name="connsiteX12" fmla="*/ 1835619 w 1864712"/>
              <a:gd name="connsiteY12" fmla="*/ 738687 h 1816444"/>
              <a:gd name="connsiteX13" fmla="*/ 1758958 w 1864712"/>
              <a:gd name="connsiteY13" fmla="*/ 957670 h 1816444"/>
              <a:gd name="connsiteX14" fmla="*/ 1602616 w 1864712"/>
              <a:gd name="connsiteY14" fmla="*/ 1257131 h 1816444"/>
              <a:gd name="connsiteX15" fmla="*/ 1415454 w 1864712"/>
              <a:gd name="connsiteY15" fmla="*/ 1525056 h 1816444"/>
              <a:gd name="connsiteX16" fmla="*/ 1259544 w 1864712"/>
              <a:gd name="connsiteY16" fmla="*/ 1681976 h 1816444"/>
              <a:gd name="connsiteX17" fmla="*/ 1109589 w 1864712"/>
              <a:gd name="connsiteY17" fmla="*/ 1776163 h 1816444"/>
              <a:gd name="connsiteX18" fmla="*/ 969650 w 1864712"/>
              <a:gd name="connsiteY18" fmla="*/ 1813753 h 1816444"/>
              <a:gd name="connsiteX19" fmla="*/ 945651 w 1864712"/>
              <a:gd name="connsiteY19" fmla="*/ 1816444 h 1816444"/>
              <a:gd name="connsiteX20" fmla="*/ 917508 w 1864712"/>
              <a:gd name="connsiteY20" fmla="*/ 1816444 h 1816444"/>
              <a:gd name="connsiteX21" fmla="*/ 910601 w 1864712"/>
              <a:gd name="connsiteY21" fmla="*/ 1815182 h 1816444"/>
              <a:gd name="connsiteX22" fmla="*/ 869422 w 1864712"/>
              <a:gd name="connsiteY22" fmla="*/ 1810726 h 1816444"/>
              <a:gd name="connsiteX23" fmla="*/ 715583 w 1864712"/>
              <a:gd name="connsiteY23" fmla="*/ 1757914 h 1816444"/>
              <a:gd name="connsiteX24" fmla="*/ 547241 w 1864712"/>
              <a:gd name="connsiteY24" fmla="*/ 1632697 h 1816444"/>
              <a:gd name="connsiteX25" fmla="*/ 396683 w 1864712"/>
              <a:gd name="connsiteY25" fmla="*/ 1461144 h 1816444"/>
              <a:gd name="connsiteX26" fmla="*/ 127077 w 1864712"/>
              <a:gd name="connsiteY26" fmla="*/ 1009051 h 1816444"/>
              <a:gd name="connsiteX27" fmla="*/ 29006 w 1864712"/>
              <a:gd name="connsiteY27" fmla="*/ 744742 h 1816444"/>
              <a:gd name="connsiteX28" fmla="*/ 1295 w 1864712"/>
              <a:gd name="connsiteY28" fmla="*/ 565032 h 1816444"/>
              <a:gd name="connsiteX29" fmla="*/ 0 w 1864712"/>
              <a:gd name="connsiteY29" fmla="*/ 555865 h 1816444"/>
              <a:gd name="connsiteX30" fmla="*/ 0 w 1864712"/>
              <a:gd name="connsiteY30" fmla="*/ 521471 h 1816444"/>
              <a:gd name="connsiteX31" fmla="*/ 1381 w 1864712"/>
              <a:gd name="connsiteY31" fmla="*/ 509950 h 1816444"/>
              <a:gd name="connsiteX32" fmla="*/ 11137 w 1864712"/>
              <a:gd name="connsiteY32" fmla="*/ 427789 h 1816444"/>
              <a:gd name="connsiteX33" fmla="*/ 122847 w 1864712"/>
              <a:gd name="connsiteY33" fmla="*/ 219066 h 1816444"/>
              <a:gd name="connsiteX34" fmla="*/ 265722 w 1864712"/>
              <a:gd name="connsiteY34" fmla="*/ 117649 h 1816444"/>
              <a:gd name="connsiteX35" fmla="*/ 465746 w 1864712"/>
              <a:gd name="connsiteY35" fmla="*/ 47009 h 1816444"/>
              <a:gd name="connsiteX36" fmla="*/ 637369 w 1864712"/>
              <a:gd name="connsiteY36" fmla="*/ 16987 h 1816444"/>
              <a:gd name="connsiteX37" fmla="*/ 776014 w 1864712"/>
              <a:gd name="connsiteY37" fmla="*/ 5046 h 1816444"/>
              <a:gd name="connsiteX38" fmla="*/ 913622 w 1864712"/>
              <a:gd name="connsiteY38" fmla="*/ 841 h 1816444"/>
              <a:gd name="connsiteX39" fmla="*/ 920615 w 1864712"/>
              <a:gd name="connsiteY39" fmla="*/ 0 h 181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64712" h="1816444">
                <a:moveTo>
                  <a:pt x="920615" y="0"/>
                </a:moveTo>
                <a:cubicBezTo>
                  <a:pt x="928471" y="0"/>
                  <a:pt x="936241" y="0"/>
                  <a:pt x="944097" y="0"/>
                </a:cubicBezTo>
                <a:cubicBezTo>
                  <a:pt x="947464" y="252"/>
                  <a:pt x="950831" y="757"/>
                  <a:pt x="954197" y="841"/>
                </a:cubicBezTo>
                <a:cubicBezTo>
                  <a:pt x="1012556" y="1430"/>
                  <a:pt x="1071001" y="3364"/>
                  <a:pt x="1129273" y="7569"/>
                </a:cubicBezTo>
                <a:cubicBezTo>
                  <a:pt x="1200063" y="12783"/>
                  <a:pt x="1270508" y="21108"/>
                  <a:pt x="1340175" y="34479"/>
                </a:cubicBezTo>
                <a:cubicBezTo>
                  <a:pt x="1406389" y="47261"/>
                  <a:pt x="1471310" y="64416"/>
                  <a:pt x="1534157" y="89140"/>
                </a:cubicBezTo>
                <a:cubicBezTo>
                  <a:pt x="1592429" y="112098"/>
                  <a:pt x="1647421" y="140943"/>
                  <a:pt x="1696888" y="179878"/>
                </a:cubicBezTo>
                <a:cubicBezTo>
                  <a:pt x="1767937" y="235886"/>
                  <a:pt x="1818008" y="306357"/>
                  <a:pt x="1843562" y="393731"/>
                </a:cubicBezTo>
                <a:cubicBezTo>
                  <a:pt x="1853489" y="427621"/>
                  <a:pt x="1859360" y="462269"/>
                  <a:pt x="1861776" y="497504"/>
                </a:cubicBezTo>
                <a:cubicBezTo>
                  <a:pt x="1862295" y="504989"/>
                  <a:pt x="1863676" y="512388"/>
                  <a:pt x="1864712" y="519873"/>
                </a:cubicBezTo>
                <a:cubicBezTo>
                  <a:pt x="1864712" y="531899"/>
                  <a:pt x="1864712" y="543924"/>
                  <a:pt x="1864712" y="555865"/>
                </a:cubicBezTo>
                <a:cubicBezTo>
                  <a:pt x="1863935" y="560743"/>
                  <a:pt x="1862640" y="565536"/>
                  <a:pt x="1862381" y="570498"/>
                </a:cubicBezTo>
                <a:cubicBezTo>
                  <a:pt x="1859360" y="627430"/>
                  <a:pt x="1849691" y="683437"/>
                  <a:pt x="1835619" y="738687"/>
                </a:cubicBezTo>
                <a:cubicBezTo>
                  <a:pt x="1816454" y="813868"/>
                  <a:pt x="1789951" y="886610"/>
                  <a:pt x="1758958" y="957670"/>
                </a:cubicBezTo>
                <a:cubicBezTo>
                  <a:pt x="1713981" y="1061190"/>
                  <a:pt x="1660716" y="1160422"/>
                  <a:pt x="1602616" y="1257131"/>
                </a:cubicBezTo>
                <a:cubicBezTo>
                  <a:pt x="1546329" y="1350728"/>
                  <a:pt x="1485381" y="1441046"/>
                  <a:pt x="1415454" y="1525056"/>
                </a:cubicBezTo>
                <a:cubicBezTo>
                  <a:pt x="1368060" y="1581904"/>
                  <a:pt x="1317039" y="1635220"/>
                  <a:pt x="1259544" y="1681976"/>
                </a:cubicBezTo>
                <a:cubicBezTo>
                  <a:pt x="1213444" y="1719567"/>
                  <a:pt x="1164064" y="1752027"/>
                  <a:pt x="1109589" y="1776163"/>
                </a:cubicBezTo>
                <a:cubicBezTo>
                  <a:pt x="1064871" y="1795925"/>
                  <a:pt x="1018426" y="1809128"/>
                  <a:pt x="969650" y="1813753"/>
                </a:cubicBezTo>
                <a:cubicBezTo>
                  <a:pt x="961621" y="1814509"/>
                  <a:pt x="953679" y="1815519"/>
                  <a:pt x="945651" y="1816444"/>
                </a:cubicBezTo>
                <a:cubicBezTo>
                  <a:pt x="936241" y="1816444"/>
                  <a:pt x="926917" y="1816444"/>
                  <a:pt x="917508" y="1816444"/>
                </a:cubicBezTo>
                <a:cubicBezTo>
                  <a:pt x="915176" y="1816023"/>
                  <a:pt x="912932" y="1815351"/>
                  <a:pt x="910601" y="1815182"/>
                </a:cubicBezTo>
                <a:cubicBezTo>
                  <a:pt x="896875" y="1813669"/>
                  <a:pt x="883062" y="1812828"/>
                  <a:pt x="869422" y="1810726"/>
                </a:cubicBezTo>
                <a:cubicBezTo>
                  <a:pt x="814948" y="1802569"/>
                  <a:pt x="764014" y="1783900"/>
                  <a:pt x="715583" y="1757914"/>
                </a:cubicBezTo>
                <a:cubicBezTo>
                  <a:pt x="653339" y="1724528"/>
                  <a:pt x="598262" y="1681304"/>
                  <a:pt x="547241" y="1632697"/>
                </a:cubicBezTo>
                <a:cubicBezTo>
                  <a:pt x="491904" y="1580054"/>
                  <a:pt x="442264" y="1522281"/>
                  <a:pt x="396683" y="1461144"/>
                </a:cubicBezTo>
                <a:cubicBezTo>
                  <a:pt x="291189" y="1319781"/>
                  <a:pt x="202529" y="1168327"/>
                  <a:pt x="127077" y="1009051"/>
                </a:cubicBezTo>
                <a:cubicBezTo>
                  <a:pt x="86675" y="923780"/>
                  <a:pt x="52575" y="836153"/>
                  <a:pt x="29006" y="744742"/>
                </a:cubicBezTo>
                <a:cubicBezTo>
                  <a:pt x="13727" y="685792"/>
                  <a:pt x="2331" y="626168"/>
                  <a:pt x="1295" y="565032"/>
                </a:cubicBezTo>
                <a:cubicBezTo>
                  <a:pt x="1208" y="561920"/>
                  <a:pt x="431" y="558893"/>
                  <a:pt x="0" y="555865"/>
                </a:cubicBezTo>
                <a:cubicBezTo>
                  <a:pt x="0" y="544429"/>
                  <a:pt x="0" y="532908"/>
                  <a:pt x="0" y="521471"/>
                </a:cubicBezTo>
                <a:cubicBezTo>
                  <a:pt x="518" y="517602"/>
                  <a:pt x="1381" y="513818"/>
                  <a:pt x="1381" y="509950"/>
                </a:cubicBezTo>
                <a:cubicBezTo>
                  <a:pt x="1468" y="482199"/>
                  <a:pt x="5352" y="454868"/>
                  <a:pt x="11137" y="427789"/>
                </a:cubicBezTo>
                <a:cubicBezTo>
                  <a:pt x="28143" y="347395"/>
                  <a:pt x="65006" y="277597"/>
                  <a:pt x="122847" y="219066"/>
                </a:cubicBezTo>
                <a:cubicBezTo>
                  <a:pt x="164544" y="176935"/>
                  <a:pt x="212974" y="144223"/>
                  <a:pt x="265722" y="117649"/>
                </a:cubicBezTo>
                <a:cubicBezTo>
                  <a:pt x="329433" y="85608"/>
                  <a:pt x="396597" y="63575"/>
                  <a:pt x="465746" y="47009"/>
                </a:cubicBezTo>
                <a:cubicBezTo>
                  <a:pt x="522378" y="33554"/>
                  <a:pt x="579614" y="23967"/>
                  <a:pt x="637369" y="16987"/>
                </a:cubicBezTo>
                <a:cubicBezTo>
                  <a:pt x="683468" y="11353"/>
                  <a:pt x="729741" y="7064"/>
                  <a:pt x="776014" y="5046"/>
                </a:cubicBezTo>
                <a:cubicBezTo>
                  <a:pt x="821941" y="2943"/>
                  <a:pt x="867781" y="2186"/>
                  <a:pt x="913622" y="841"/>
                </a:cubicBezTo>
                <a:cubicBezTo>
                  <a:pt x="915953" y="757"/>
                  <a:pt x="918285" y="252"/>
                  <a:pt x="920615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320491" y="2603343"/>
            <a:ext cx="1695194" cy="1651313"/>
          </a:xfrm>
          <a:custGeom>
            <a:avLst/>
            <a:gdLst>
              <a:gd name="connsiteX0" fmla="*/ 1148610 w 2330450"/>
              <a:gd name="connsiteY0" fmla="*/ 0 h 2270125"/>
              <a:gd name="connsiteX1" fmla="*/ 1183782 w 2330450"/>
              <a:gd name="connsiteY1" fmla="*/ 0 h 2270125"/>
              <a:gd name="connsiteX2" fmla="*/ 1192414 w 2330450"/>
              <a:gd name="connsiteY2" fmla="*/ 1577 h 2270125"/>
              <a:gd name="connsiteX3" fmla="*/ 1243878 w 2330450"/>
              <a:gd name="connsiteY3" fmla="*/ 7147 h 2270125"/>
              <a:gd name="connsiteX4" fmla="*/ 1436140 w 2330450"/>
              <a:gd name="connsiteY4" fmla="*/ 73149 h 2270125"/>
              <a:gd name="connsiteX5" fmla="*/ 1646528 w 2330450"/>
              <a:gd name="connsiteY5" fmla="*/ 229640 h 2270125"/>
              <a:gd name="connsiteX6" fmla="*/ 1834690 w 2330450"/>
              <a:gd name="connsiteY6" fmla="*/ 444041 h 2270125"/>
              <a:gd name="connsiteX7" fmla="*/ 2171634 w 2330450"/>
              <a:gd name="connsiteY7" fmla="*/ 1009050 h 2270125"/>
              <a:gd name="connsiteX8" fmla="*/ 2294199 w 2330450"/>
              <a:gd name="connsiteY8" fmla="*/ 1339374 h 2270125"/>
              <a:gd name="connsiteX9" fmla="*/ 2328832 w 2330450"/>
              <a:gd name="connsiteY9" fmla="*/ 1563969 h 2270125"/>
              <a:gd name="connsiteX10" fmla="*/ 2330450 w 2330450"/>
              <a:gd name="connsiteY10" fmla="*/ 1575425 h 2270125"/>
              <a:gd name="connsiteX11" fmla="*/ 2330450 w 2330450"/>
              <a:gd name="connsiteY11" fmla="*/ 1618410 h 2270125"/>
              <a:gd name="connsiteX12" fmla="*/ 2328724 w 2330450"/>
              <a:gd name="connsiteY12" fmla="*/ 1632809 h 2270125"/>
              <a:gd name="connsiteX13" fmla="*/ 2316532 w 2330450"/>
              <a:gd name="connsiteY13" fmla="*/ 1735490 h 2270125"/>
              <a:gd name="connsiteX14" fmla="*/ 2176921 w 2330450"/>
              <a:gd name="connsiteY14" fmla="*/ 1996344 h 2270125"/>
              <a:gd name="connsiteX15" fmla="*/ 1998361 w 2330450"/>
              <a:gd name="connsiteY15" fmla="*/ 2123092 h 2270125"/>
              <a:gd name="connsiteX16" fmla="*/ 1748377 w 2330450"/>
              <a:gd name="connsiteY16" fmla="*/ 2211375 h 2270125"/>
              <a:gd name="connsiteX17" fmla="*/ 1533889 w 2330450"/>
              <a:gd name="connsiteY17" fmla="*/ 2248895 h 2270125"/>
              <a:gd name="connsiteX18" fmla="*/ 1360616 w 2330450"/>
              <a:gd name="connsiteY18" fmla="*/ 2263819 h 2270125"/>
              <a:gd name="connsiteX19" fmla="*/ 1188638 w 2330450"/>
              <a:gd name="connsiteY19" fmla="*/ 2269074 h 2270125"/>
              <a:gd name="connsiteX20" fmla="*/ 1179898 w 2330450"/>
              <a:gd name="connsiteY20" fmla="*/ 2270125 h 2270125"/>
              <a:gd name="connsiteX21" fmla="*/ 1150552 w 2330450"/>
              <a:gd name="connsiteY21" fmla="*/ 2270125 h 2270125"/>
              <a:gd name="connsiteX22" fmla="*/ 1137929 w 2330450"/>
              <a:gd name="connsiteY22" fmla="*/ 2269074 h 2270125"/>
              <a:gd name="connsiteX23" fmla="*/ 919125 w 2330450"/>
              <a:gd name="connsiteY23" fmla="*/ 2260666 h 2270125"/>
              <a:gd name="connsiteX24" fmla="*/ 655547 w 2330450"/>
              <a:gd name="connsiteY24" fmla="*/ 2227035 h 2270125"/>
              <a:gd name="connsiteX25" fmla="*/ 413116 w 2330450"/>
              <a:gd name="connsiteY25" fmla="*/ 2158721 h 2270125"/>
              <a:gd name="connsiteX26" fmla="*/ 209741 w 2330450"/>
              <a:gd name="connsiteY26" fmla="*/ 2045320 h 2270125"/>
              <a:gd name="connsiteX27" fmla="*/ 26433 w 2330450"/>
              <a:gd name="connsiteY27" fmla="*/ 1778055 h 2270125"/>
              <a:gd name="connsiteX28" fmla="*/ 3669 w 2330450"/>
              <a:gd name="connsiteY28" fmla="*/ 1648363 h 2270125"/>
              <a:gd name="connsiteX29" fmla="*/ 0 w 2330450"/>
              <a:gd name="connsiteY29" fmla="*/ 1620407 h 2270125"/>
              <a:gd name="connsiteX30" fmla="*/ 0 w 2330450"/>
              <a:gd name="connsiteY30" fmla="*/ 1575425 h 2270125"/>
              <a:gd name="connsiteX31" fmla="*/ 2913 w 2330450"/>
              <a:gd name="connsiteY31" fmla="*/ 1557138 h 2270125"/>
              <a:gd name="connsiteX32" fmla="*/ 36359 w 2330450"/>
              <a:gd name="connsiteY32" fmla="*/ 1346941 h 2270125"/>
              <a:gd name="connsiteX33" fmla="*/ 132167 w 2330450"/>
              <a:gd name="connsiteY33" fmla="*/ 1073265 h 2270125"/>
              <a:gd name="connsiteX34" fmla="*/ 327558 w 2330450"/>
              <a:gd name="connsiteY34" fmla="*/ 699009 h 2270125"/>
              <a:gd name="connsiteX35" fmla="*/ 561466 w 2330450"/>
              <a:gd name="connsiteY35" fmla="*/ 364166 h 2270125"/>
              <a:gd name="connsiteX36" fmla="*/ 756317 w 2330450"/>
              <a:gd name="connsiteY36" fmla="*/ 168053 h 2270125"/>
              <a:gd name="connsiteX37" fmla="*/ 943725 w 2330450"/>
              <a:gd name="connsiteY37" fmla="*/ 50342 h 2270125"/>
              <a:gd name="connsiteX38" fmla="*/ 1118616 w 2330450"/>
              <a:gd name="connsiteY38" fmla="*/ 3364 h 2270125"/>
              <a:gd name="connsiteX39" fmla="*/ 1148610 w 2330450"/>
              <a:gd name="connsiteY39" fmla="*/ 0 h 227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330450" h="2270125">
                <a:moveTo>
                  <a:pt x="1148610" y="0"/>
                </a:moveTo>
                <a:cubicBezTo>
                  <a:pt x="1160370" y="0"/>
                  <a:pt x="1172022" y="0"/>
                  <a:pt x="1183782" y="0"/>
                </a:cubicBezTo>
                <a:cubicBezTo>
                  <a:pt x="1186696" y="526"/>
                  <a:pt x="1189501" y="1366"/>
                  <a:pt x="1192414" y="1577"/>
                </a:cubicBezTo>
                <a:cubicBezTo>
                  <a:pt x="1209568" y="3468"/>
                  <a:pt x="1226831" y="4520"/>
                  <a:pt x="1243878" y="7147"/>
                </a:cubicBezTo>
                <a:cubicBezTo>
                  <a:pt x="1311957" y="17341"/>
                  <a:pt x="1375613" y="40673"/>
                  <a:pt x="1436140" y="73149"/>
                </a:cubicBezTo>
                <a:cubicBezTo>
                  <a:pt x="1513930" y="114873"/>
                  <a:pt x="1582764" y="168893"/>
                  <a:pt x="1646528" y="229640"/>
                </a:cubicBezTo>
                <a:cubicBezTo>
                  <a:pt x="1715686" y="295432"/>
                  <a:pt x="1777724" y="367634"/>
                  <a:pt x="1834690" y="444041"/>
                </a:cubicBezTo>
                <a:cubicBezTo>
                  <a:pt x="1966533" y="620711"/>
                  <a:pt x="2077337" y="809993"/>
                  <a:pt x="2171634" y="1009050"/>
                </a:cubicBezTo>
                <a:cubicBezTo>
                  <a:pt x="2222127" y="1115619"/>
                  <a:pt x="2264744" y="1225132"/>
                  <a:pt x="2294199" y="1339374"/>
                </a:cubicBezTo>
                <a:cubicBezTo>
                  <a:pt x="2313295" y="1413048"/>
                  <a:pt x="2327537" y="1487563"/>
                  <a:pt x="2328832" y="1563969"/>
                </a:cubicBezTo>
                <a:cubicBezTo>
                  <a:pt x="2328940" y="1567858"/>
                  <a:pt x="2329911" y="1571641"/>
                  <a:pt x="2330450" y="1575425"/>
                </a:cubicBezTo>
                <a:cubicBezTo>
                  <a:pt x="2330450" y="1589718"/>
                  <a:pt x="2330450" y="1604117"/>
                  <a:pt x="2330450" y="1618410"/>
                </a:cubicBezTo>
                <a:cubicBezTo>
                  <a:pt x="2329803" y="1623245"/>
                  <a:pt x="2328724" y="1627974"/>
                  <a:pt x="2328724" y="1632809"/>
                </a:cubicBezTo>
                <a:cubicBezTo>
                  <a:pt x="2328616" y="1667491"/>
                  <a:pt x="2323761" y="1701648"/>
                  <a:pt x="2316532" y="1735490"/>
                </a:cubicBezTo>
                <a:cubicBezTo>
                  <a:pt x="2295278" y="1835964"/>
                  <a:pt x="2249208" y="1923195"/>
                  <a:pt x="2176921" y="1996344"/>
                </a:cubicBezTo>
                <a:cubicBezTo>
                  <a:pt x="2124809" y="2048998"/>
                  <a:pt x="2064283" y="2089881"/>
                  <a:pt x="1998361" y="2123092"/>
                </a:cubicBezTo>
                <a:cubicBezTo>
                  <a:pt x="1918737" y="2163135"/>
                  <a:pt x="1834798" y="2190671"/>
                  <a:pt x="1748377" y="2211375"/>
                </a:cubicBezTo>
                <a:cubicBezTo>
                  <a:pt x="1677601" y="2228191"/>
                  <a:pt x="1606069" y="2240172"/>
                  <a:pt x="1533889" y="2248895"/>
                </a:cubicBezTo>
                <a:cubicBezTo>
                  <a:pt x="1476276" y="2255937"/>
                  <a:pt x="1418446" y="2261297"/>
                  <a:pt x="1360616" y="2263819"/>
                </a:cubicBezTo>
                <a:cubicBezTo>
                  <a:pt x="1303218" y="2266447"/>
                  <a:pt x="1245928" y="2267393"/>
                  <a:pt x="1188638" y="2269074"/>
                </a:cubicBezTo>
                <a:cubicBezTo>
                  <a:pt x="1185725" y="2269179"/>
                  <a:pt x="1182811" y="2269810"/>
                  <a:pt x="1179898" y="2270125"/>
                </a:cubicBezTo>
                <a:cubicBezTo>
                  <a:pt x="1170080" y="2270125"/>
                  <a:pt x="1160370" y="2270125"/>
                  <a:pt x="1150552" y="2270125"/>
                </a:cubicBezTo>
                <a:cubicBezTo>
                  <a:pt x="1146344" y="2269810"/>
                  <a:pt x="1142136" y="2269179"/>
                  <a:pt x="1137929" y="2269074"/>
                </a:cubicBezTo>
                <a:cubicBezTo>
                  <a:pt x="1064994" y="2268338"/>
                  <a:pt x="991952" y="2265921"/>
                  <a:pt x="919125" y="2260666"/>
                </a:cubicBezTo>
                <a:cubicBezTo>
                  <a:pt x="830655" y="2254150"/>
                  <a:pt x="742615" y="2243745"/>
                  <a:pt x="655547" y="2227035"/>
                </a:cubicBezTo>
                <a:cubicBezTo>
                  <a:pt x="572795" y="2211060"/>
                  <a:pt x="491660" y="2189620"/>
                  <a:pt x="413116" y="2158721"/>
                </a:cubicBezTo>
                <a:cubicBezTo>
                  <a:pt x="340289" y="2130029"/>
                  <a:pt x="271562" y="2093980"/>
                  <a:pt x="209741" y="2045320"/>
                </a:cubicBezTo>
                <a:cubicBezTo>
                  <a:pt x="120946" y="1975324"/>
                  <a:pt x="58369" y="1887252"/>
                  <a:pt x="26433" y="1778055"/>
                </a:cubicBezTo>
                <a:cubicBezTo>
                  <a:pt x="14026" y="1735700"/>
                  <a:pt x="6689" y="1692399"/>
                  <a:pt x="3669" y="1648363"/>
                </a:cubicBezTo>
                <a:cubicBezTo>
                  <a:pt x="3021" y="1639009"/>
                  <a:pt x="1295" y="1629761"/>
                  <a:pt x="0" y="1620407"/>
                </a:cubicBezTo>
                <a:cubicBezTo>
                  <a:pt x="0" y="1605378"/>
                  <a:pt x="0" y="1590349"/>
                  <a:pt x="0" y="1575425"/>
                </a:cubicBezTo>
                <a:cubicBezTo>
                  <a:pt x="971" y="1569329"/>
                  <a:pt x="2590" y="1563339"/>
                  <a:pt x="2913" y="1557138"/>
                </a:cubicBezTo>
                <a:cubicBezTo>
                  <a:pt x="6689" y="1485986"/>
                  <a:pt x="18773" y="1415991"/>
                  <a:pt x="36359" y="1346941"/>
                </a:cubicBezTo>
                <a:cubicBezTo>
                  <a:pt x="60311" y="1252983"/>
                  <a:pt x="93434" y="1162073"/>
                  <a:pt x="132167" y="1073265"/>
                </a:cubicBezTo>
                <a:cubicBezTo>
                  <a:pt x="188378" y="943889"/>
                  <a:pt x="254947" y="819873"/>
                  <a:pt x="327558" y="699009"/>
                </a:cubicBezTo>
                <a:cubicBezTo>
                  <a:pt x="397903" y="582035"/>
                  <a:pt x="474074" y="469159"/>
                  <a:pt x="561466" y="364166"/>
                </a:cubicBezTo>
                <a:cubicBezTo>
                  <a:pt x="620698" y="293120"/>
                  <a:pt x="684462" y="226487"/>
                  <a:pt x="756317" y="168053"/>
                </a:cubicBezTo>
                <a:cubicBezTo>
                  <a:pt x="813931" y="121073"/>
                  <a:pt x="875645" y="80506"/>
                  <a:pt x="943725" y="50342"/>
                </a:cubicBezTo>
                <a:cubicBezTo>
                  <a:pt x="999612" y="25644"/>
                  <a:pt x="1057658" y="9144"/>
                  <a:pt x="1118616" y="3364"/>
                </a:cubicBezTo>
                <a:cubicBezTo>
                  <a:pt x="1128650" y="2418"/>
                  <a:pt x="1138576" y="1156"/>
                  <a:pt x="114861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2455780" y="2603343"/>
            <a:ext cx="1695193" cy="1651313"/>
          </a:xfrm>
          <a:custGeom>
            <a:avLst/>
            <a:gdLst>
              <a:gd name="connsiteX0" fmla="*/ 920616 w 1864712"/>
              <a:gd name="connsiteY0" fmla="*/ 0 h 1816444"/>
              <a:gd name="connsiteX1" fmla="*/ 944097 w 1864712"/>
              <a:gd name="connsiteY1" fmla="*/ 0 h 1816444"/>
              <a:gd name="connsiteX2" fmla="*/ 954197 w 1864712"/>
              <a:gd name="connsiteY2" fmla="*/ 841 h 1816444"/>
              <a:gd name="connsiteX3" fmla="*/ 1129273 w 1864712"/>
              <a:gd name="connsiteY3" fmla="*/ 7569 h 1816444"/>
              <a:gd name="connsiteX4" fmla="*/ 1340176 w 1864712"/>
              <a:gd name="connsiteY4" fmla="*/ 34479 h 1816444"/>
              <a:gd name="connsiteX5" fmla="*/ 1534157 w 1864712"/>
              <a:gd name="connsiteY5" fmla="*/ 89140 h 1816444"/>
              <a:gd name="connsiteX6" fmla="*/ 1696888 w 1864712"/>
              <a:gd name="connsiteY6" fmla="*/ 179878 h 1816444"/>
              <a:gd name="connsiteX7" fmla="*/ 1843562 w 1864712"/>
              <a:gd name="connsiteY7" fmla="*/ 393731 h 1816444"/>
              <a:gd name="connsiteX8" fmla="*/ 1861776 w 1864712"/>
              <a:gd name="connsiteY8" fmla="*/ 497504 h 1816444"/>
              <a:gd name="connsiteX9" fmla="*/ 1864712 w 1864712"/>
              <a:gd name="connsiteY9" fmla="*/ 519873 h 1816444"/>
              <a:gd name="connsiteX10" fmla="*/ 1864712 w 1864712"/>
              <a:gd name="connsiteY10" fmla="*/ 555865 h 1816444"/>
              <a:gd name="connsiteX11" fmla="*/ 1862381 w 1864712"/>
              <a:gd name="connsiteY11" fmla="*/ 570498 h 1816444"/>
              <a:gd name="connsiteX12" fmla="*/ 1835619 w 1864712"/>
              <a:gd name="connsiteY12" fmla="*/ 738687 h 1816444"/>
              <a:gd name="connsiteX13" fmla="*/ 1758959 w 1864712"/>
              <a:gd name="connsiteY13" fmla="*/ 957670 h 1816444"/>
              <a:gd name="connsiteX14" fmla="*/ 1602616 w 1864712"/>
              <a:gd name="connsiteY14" fmla="*/ 1257131 h 1816444"/>
              <a:gd name="connsiteX15" fmla="*/ 1415455 w 1864712"/>
              <a:gd name="connsiteY15" fmla="*/ 1525056 h 1816444"/>
              <a:gd name="connsiteX16" fmla="*/ 1259544 w 1864712"/>
              <a:gd name="connsiteY16" fmla="*/ 1681976 h 1816444"/>
              <a:gd name="connsiteX17" fmla="*/ 1109590 w 1864712"/>
              <a:gd name="connsiteY17" fmla="*/ 1776163 h 1816444"/>
              <a:gd name="connsiteX18" fmla="*/ 969650 w 1864712"/>
              <a:gd name="connsiteY18" fmla="*/ 1813753 h 1816444"/>
              <a:gd name="connsiteX19" fmla="*/ 945651 w 1864712"/>
              <a:gd name="connsiteY19" fmla="*/ 1816444 h 1816444"/>
              <a:gd name="connsiteX20" fmla="*/ 917508 w 1864712"/>
              <a:gd name="connsiteY20" fmla="*/ 1816444 h 1816444"/>
              <a:gd name="connsiteX21" fmla="*/ 910601 w 1864712"/>
              <a:gd name="connsiteY21" fmla="*/ 1815182 h 1816444"/>
              <a:gd name="connsiteX22" fmla="*/ 869422 w 1864712"/>
              <a:gd name="connsiteY22" fmla="*/ 1810726 h 1816444"/>
              <a:gd name="connsiteX23" fmla="*/ 715583 w 1864712"/>
              <a:gd name="connsiteY23" fmla="*/ 1757914 h 1816444"/>
              <a:gd name="connsiteX24" fmla="*/ 547241 w 1864712"/>
              <a:gd name="connsiteY24" fmla="*/ 1632697 h 1816444"/>
              <a:gd name="connsiteX25" fmla="*/ 396683 w 1864712"/>
              <a:gd name="connsiteY25" fmla="*/ 1461144 h 1816444"/>
              <a:gd name="connsiteX26" fmla="*/ 127077 w 1864712"/>
              <a:gd name="connsiteY26" fmla="*/ 1009051 h 1816444"/>
              <a:gd name="connsiteX27" fmla="*/ 29006 w 1864712"/>
              <a:gd name="connsiteY27" fmla="*/ 744742 h 1816444"/>
              <a:gd name="connsiteX28" fmla="*/ 1295 w 1864712"/>
              <a:gd name="connsiteY28" fmla="*/ 565032 h 1816444"/>
              <a:gd name="connsiteX29" fmla="*/ 0 w 1864712"/>
              <a:gd name="connsiteY29" fmla="*/ 555865 h 1816444"/>
              <a:gd name="connsiteX30" fmla="*/ 0 w 1864712"/>
              <a:gd name="connsiteY30" fmla="*/ 521471 h 1816444"/>
              <a:gd name="connsiteX31" fmla="*/ 1381 w 1864712"/>
              <a:gd name="connsiteY31" fmla="*/ 509950 h 1816444"/>
              <a:gd name="connsiteX32" fmla="*/ 11137 w 1864712"/>
              <a:gd name="connsiteY32" fmla="*/ 427789 h 1816444"/>
              <a:gd name="connsiteX33" fmla="*/ 122847 w 1864712"/>
              <a:gd name="connsiteY33" fmla="*/ 219066 h 1816444"/>
              <a:gd name="connsiteX34" fmla="*/ 265722 w 1864712"/>
              <a:gd name="connsiteY34" fmla="*/ 117649 h 1816444"/>
              <a:gd name="connsiteX35" fmla="*/ 465747 w 1864712"/>
              <a:gd name="connsiteY35" fmla="*/ 47009 h 1816444"/>
              <a:gd name="connsiteX36" fmla="*/ 637369 w 1864712"/>
              <a:gd name="connsiteY36" fmla="*/ 16987 h 1816444"/>
              <a:gd name="connsiteX37" fmla="*/ 776014 w 1864712"/>
              <a:gd name="connsiteY37" fmla="*/ 5046 h 1816444"/>
              <a:gd name="connsiteX38" fmla="*/ 913622 w 1864712"/>
              <a:gd name="connsiteY38" fmla="*/ 841 h 1816444"/>
              <a:gd name="connsiteX39" fmla="*/ 920616 w 1864712"/>
              <a:gd name="connsiteY39" fmla="*/ 0 h 181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64712" h="1816444">
                <a:moveTo>
                  <a:pt x="920616" y="0"/>
                </a:moveTo>
                <a:cubicBezTo>
                  <a:pt x="928471" y="0"/>
                  <a:pt x="936241" y="0"/>
                  <a:pt x="944097" y="0"/>
                </a:cubicBezTo>
                <a:cubicBezTo>
                  <a:pt x="947464" y="252"/>
                  <a:pt x="950831" y="757"/>
                  <a:pt x="954197" y="841"/>
                </a:cubicBezTo>
                <a:cubicBezTo>
                  <a:pt x="1012556" y="1430"/>
                  <a:pt x="1071001" y="3364"/>
                  <a:pt x="1129273" y="7569"/>
                </a:cubicBezTo>
                <a:cubicBezTo>
                  <a:pt x="1200063" y="12783"/>
                  <a:pt x="1270508" y="21108"/>
                  <a:pt x="1340176" y="34479"/>
                </a:cubicBezTo>
                <a:cubicBezTo>
                  <a:pt x="1406390" y="47261"/>
                  <a:pt x="1471310" y="64416"/>
                  <a:pt x="1534157" y="89140"/>
                </a:cubicBezTo>
                <a:cubicBezTo>
                  <a:pt x="1592430" y="112098"/>
                  <a:pt x="1647422" y="140943"/>
                  <a:pt x="1696888" y="179878"/>
                </a:cubicBezTo>
                <a:cubicBezTo>
                  <a:pt x="1767937" y="235886"/>
                  <a:pt x="1818008" y="306357"/>
                  <a:pt x="1843562" y="393731"/>
                </a:cubicBezTo>
                <a:cubicBezTo>
                  <a:pt x="1853489" y="427621"/>
                  <a:pt x="1859360" y="462269"/>
                  <a:pt x="1861776" y="497504"/>
                </a:cubicBezTo>
                <a:cubicBezTo>
                  <a:pt x="1862295" y="504989"/>
                  <a:pt x="1863676" y="512388"/>
                  <a:pt x="1864712" y="519873"/>
                </a:cubicBezTo>
                <a:cubicBezTo>
                  <a:pt x="1864712" y="531899"/>
                  <a:pt x="1864712" y="543924"/>
                  <a:pt x="1864712" y="555865"/>
                </a:cubicBezTo>
                <a:cubicBezTo>
                  <a:pt x="1863935" y="560743"/>
                  <a:pt x="1862640" y="565536"/>
                  <a:pt x="1862381" y="570498"/>
                </a:cubicBezTo>
                <a:cubicBezTo>
                  <a:pt x="1859360" y="627430"/>
                  <a:pt x="1849691" y="683437"/>
                  <a:pt x="1835619" y="738687"/>
                </a:cubicBezTo>
                <a:cubicBezTo>
                  <a:pt x="1816454" y="813868"/>
                  <a:pt x="1789951" y="886610"/>
                  <a:pt x="1758959" y="957670"/>
                </a:cubicBezTo>
                <a:cubicBezTo>
                  <a:pt x="1713981" y="1061190"/>
                  <a:pt x="1660716" y="1160422"/>
                  <a:pt x="1602616" y="1257131"/>
                </a:cubicBezTo>
                <a:cubicBezTo>
                  <a:pt x="1546330" y="1350728"/>
                  <a:pt x="1485381" y="1441046"/>
                  <a:pt x="1415455" y="1525056"/>
                </a:cubicBezTo>
                <a:cubicBezTo>
                  <a:pt x="1368060" y="1581904"/>
                  <a:pt x="1317039" y="1635220"/>
                  <a:pt x="1259544" y="1681976"/>
                </a:cubicBezTo>
                <a:cubicBezTo>
                  <a:pt x="1213444" y="1719567"/>
                  <a:pt x="1164064" y="1752027"/>
                  <a:pt x="1109590" y="1776163"/>
                </a:cubicBezTo>
                <a:cubicBezTo>
                  <a:pt x="1064872" y="1795925"/>
                  <a:pt x="1018426" y="1809128"/>
                  <a:pt x="969650" y="1813753"/>
                </a:cubicBezTo>
                <a:cubicBezTo>
                  <a:pt x="961622" y="1814509"/>
                  <a:pt x="953679" y="1815519"/>
                  <a:pt x="945651" y="1816444"/>
                </a:cubicBezTo>
                <a:cubicBezTo>
                  <a:pt x="936241" y="1816444"/>
                  <a:pt x="926918" y="1816444"/>
                  <a:pt x="917508" y="1816444"/>
                </a:cubicBezTo>
                <a:cubicBezTo>
                  <a:pt x="915176" y="1816023"/>
                  <a:pt x="912932" y="1815351"/>
                  <a:pt x="910601" y="1815182"/>
                </a:cubicBezTo>
                <a:cubicBezTo>
                  <a:pt x="896875" y="1813669"/>
                  <a:pt x="883062" y="1812828"/>
                  <a:pt x="869422" y="1810726"/>
                </a:cubicBezTo>
                <a:cubicBezTo>
                  <a:pt x="814948" y="1802569"/>
                  <a:pt x="764014" y="1783900"/>
                  <a:pt x="715583" y="1757914"/>
                </a:cubicBezTo>
                <a:cubicBezTo>
                  <a:pt x="653340" y="1724528"/>
                  <a:pt x="598262" y="1681304"/>
                  <a:pt x="547241" y="1632697"/>
                </a:cubicBezTo>
                <a:cubicBezTo>
                  <a:pt x="491904" y="1580054"/>
                  <a:pt x="442264" y="1522281"/>
                  <a:pt x="396683" y="1461144"/>
                </a:cubicBezTo>
                <a:cubicBezTo>
                  <a:pt x="291189" y="1319781"/>
                  <a:pt x="202529" y="1168327"/>
                  <a:pt x="127077" y="1009051"/>
                </a:cubicBezTo>
                <a:cubicBezTo>
                  <a:pt x="86675" y="923780"/>
                  <a:pt x="52575" y="836153"/>
                  <a:pt x="29006" y="744742"/>
                </a:cubicBezTo>
                <a:cubicBezTo>
                  <a:pt x="13727" y="685792"/>
                  <a:pt x="2331" y="626168"/>
                  <a:pt x="1295" y="565032"/>
                </a:cubicBezTo>
                <a:cubicBezTo>
                  <a:pt x="1208" y="561920"/>
                  <a:pt x="431" y="558893"/>
                  <a:pt x="0" y="555865"/>
                </a:cubicBezTo>
                <a:cubicBezTo>
                  <a:pt x="0" y="544429"/>
                  <a:pt x="0" y="532908"/>
                  <a:pt x="0" y="521471"/>
                </a:cubicBezTo>
                <a:cubicBezTo>
                  <a:pt x="518" y="517602"/>
                  <a:pt x="1381" y="513818"/>
                  <a:pt x="1381" y="509950"/>
                </a:cubicBezTo>
                <a:cubicBezTo>
                  <a:pt x="1468" y="482199"/>
                  <a:pt x="5352" y="454868"/>
                  <a:pt x="11137" y="427789"/>
                </a:cubicBezTo>
                <a:cubicBezTo>
                  <a:pt x="28143" y="347395"/>
                  <a:pt x="65006" y="277597"/>
                  <a:pt x="122847" y="219066"/>
                </a:cubicBezTo>
                <a:cubicBezTo>
                  <a:pt x="164544" y="176935"/>
                  <a:pt x="212974" y="144223"/>
                  <a:pt x="265722" y="117649"/>
                </a:cubicBezTo>
                <a:cubicBezTo>
                  <a:pt x="329433" y="85608"/>
                  <a:pt x="396597" y="63575"/>
                  <a:pt x="465747" y="47009"/>
                </a:cubicBezTo>
                <a:cubicBezTo>
                  <a:pt x="522378" y="33554"/>
                  <a:pt x="579614" y="23967"/>
                  <a:pt x="637369" y="16987"/>
                </a:cubicBezTo>
                <a:cubicBezTo>
                  <a:pt x="683468" y="11353"/>
                  <a:pt x="729741" y="7064"/>
                  <a:pt x="776014" y="5046"/>
                </a:cubicBezTo>
                <a:cubicBezTo>
                  <a:pt x="821941" y="2943"/>
                  <a:pt x="867782" y="2186"/>
                  <a:pt x="913622" y="841"/>
                </a:cubicBezTo>
                <a:cubicBezTo>
                  <a:pt x="915953" y="757"/>
                  <a:pt x="918285" y="252"/>
                  <a:pt x="920616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8049916" y="2603344"/>
            <a:ext cx="1695194" cy="1651313"/>
          </a:xfrm>
          <a:custGeom>
            <a:avLst/>
            <a:gdLst>
              <a:gd name="connsiteX0" fmla="*/ 1148610 w 2330450"/>
              <a:gd name="connsiteY0" fmla="*/ 0 h 2270125"/>
              <a:gd name="connsiteX1" fmla="*/ 1183782 w 2330450"/>
              <a:gd name="connsiteY1" fmla="*/ 0 h 2270125"/>
              <a:gd name="connsiteX2" fmla="*/ 1192414 w 2330450"/>
              <a:gd name="connsiteY2" fmla="*/ 1577 h 2270125"/>
              <a:gd name="connsiteX3" fmla="*/ 1243878 w 2330450"/>
              <a:gd name="connsiteY3" fmla="*/ 7147 h 2270125"/>
              <a:gd name="connsiteX4" fmla="*/ 1436140 w 2330450"/>
              <a:gd name="connsiteY4" fmla="*/ 73149 h 2270125"/>
              <a:gd name="connsiteX5" fmla="*/ 1646528 w 2330450"/>
              <a:gd name="connsiteY5" fmla="*/ 229640 h 2270125"/>
              <a:gd name="connsiteX6" fmla="*/ 1834690 w 2330450"/>
              <a:gd name="connsiteY6" fmla="*/ 444041 h 2270125"/>
              <a:gd name="connsiteX7" fmla="*/ 2171634 w 2330450"/>
              <a:gd name="connsiteY7" fmla="*/ 1009050 h 2270125"/>
              <a:gd name="connsiteX8" fmla="*/ 2294199 w 2330450"/>
              <a:gd name="connsiteY8" fmla="*/ 1339374 h 2270125"/>
              <a:gd name="connsiteX9" fmla="*/ 2328832 w 2330450"/>
              <a:gd name="connsiteY9" fmla="*/ 1563969 h 2270125"/>
              <a:gd name="connsiteX10" fmla="*/ 2330450 w 2330450"/>
              <a:gd name="connsiteY10" fmla="*/ 1575425 h 2270125"/>
              <a:gd name="connsiteX11" fmla="*/ 2330450 w 2330450"/>
              <a:gd name="connsiteY11" fmla="*/ 1618410 h 2270125"/>
              <a:gd name="connsiteX12" fmla="*/ 2328724 w 2330450"/>
              <a:gd name="connsiteY12" fmla="*/ 1632809 h 2270125"/>
              <a:gd name="connsiteX13" fmla="*/ 2316532 w 2330450"/>
              <a:gd name="connsiteY13" fmla="*/ 1735490 h 2270125"/>
              <a:gd name="connsiteX14" fmla="*/ 2176921 w 2330450"/>
              <a:gd name="connsiteY14" fmla="*/ 1996344 h 2270125"/>
              <a:gd name="connsiteX15" fmla="*/ 1998361 w 2330450"/>
              <a:gd name="connsiteY15" fmla="*/ 2123092 h 2270125"/>
              <a:gd name="connsiteX16" fmla="*/ 1748377 w 2330450"/>
              <a:gd name="connsiteY16" fmla="*/ 2211375 h 2270125"/>
              <a:gd name="connsiteX17" fmla="*/ 1533889 w 2330450"/>
              <a:gd name="connsiteY17" fmla="*/ 2248895 h 2270125"/>
              <a:gd name="connsiteX18" fmla="*/ 1360616 w 2330450"/>
              <a:gd name="connsiteY18" fmla="*/ 2263819 h 2270125"/>
              <a:gd name="connsiteX19" fmla="*/ 1188638 w 2330450"/>
              <a:gd name="connsiteY19" fmla="*/ 2269074 h 2270125"/>
              <a:gd name="connsiteX20" fmla="*/ 1179898 w 2330450"/>
              <a:gd name="connsiteY20" fmla="*/ 2270125 h 2270125"/>
              <a:gd name="connsiteX21" fmla="*/ 1150552 w 2330450"/>
              <a:gd name="connsiteY21" fmla="*/ 2270125 h 2270125"/>
              <a:gd name="connsiteX22" fmla="*/ 1137929 w 2330450"/>
              <a:gd name="connsiteY22" fmla="*/ 2269074 h 2270125"/>
              <a:gd name="connsiteX23" fmla="*/ 919125 w 2330450"/>
              <a:gd name="connsiteY23" fmla="*/ 2260666 h 2270125"/>
              <a:gd name="connsiteX24" fmla="*/ 655547 w 2330450"/>
              <a:gd name="connsiteY24" fmla="*/ 2227035 h 2270125"/>
              <a:gd name="connsiteX25" fmla="*/ 413116 w 2330450"/>
              <a:gd name="connsiteY25" fmla="*/ 2158721 h 2270125"/>
              <a:gd name="connsiteX26" fmla="*/ 209741 w 2330450"/>
              <a:gd name="connsiteY26" fmla="*/ 2045320 h 2270125"/>
              <a:gd name="connsiteX27" fmla="*/ 26433 w 2330450"/>
              <a:gd name="connsiteY27" fmla="*/ 1778055 h 2270125"/>
              <a:gd name="connsiteX28" fmla="*/ 3669 w 2330450"/>
              <a:gd name="connsiteY28" fmla="*/ 1648363 h 2270125"/>
              <a:gd name="connsiteX29" fmla="*/ 0 w 2330450"/>
              <a:gd name="connsiteY29" fmla="*/ 1620407 h 2270125"/>
              <a:gd name="connsiteX30" fmla="*/ 0 w 2330450"/>
              <a:gd name="connsiteY30" fmla="*/ 1575425 h 2270125"/>
              <a:gd name="connsiteX31" fmla="*/ 2913 w 2330450"/>
              <a:gd name="connsiteY31" fmla="*/ 1557138 h 2270125"/>
              <a:gd name="connsiteX32" fmla="*/ 36359 w 2330450"/>
              <a:gd name="connsiteY32" fmla="*/ 1346941 h 2270125"/>
              <a:gd name="connsiteX33" fmla="*/ 132167 w 2330450"/>
              <a:gd name="connsiteY33" fmla="*/ 1073265 h 2270125"/>
              <a:gd name="connsiteX34" fmla="*/ 327558 w 2330450"/>
              <a:gd name="connsiteY34" fmla="*/ 699009 h 2270125"/>
              <a:gd name="connsiteX35" fmla="*/ 561466 w 2330450"/>
              <a:gd name="connsiteY35" fmla="*/ 364166 h 2270125"/>
              <a:gd name="connsiteX36" fmla="*/ 756317 w 2330450"/>
              <a:gd name="connsiteY36" fmla="*/ 168053 h 2270125"/>
              <a:gd name="connsiteX37" fmla="*/ 943725 w 2330450"/>
              <a:gd name="connsiteY37" fmla="*/ 50342 h 2270125"/>
              <a:gd name="connsiteX38" fmla="*/ 1118616 w 2330450"/>
              <a:gd name="connsiteY38" fmla="*/ 3364 h 2270125"/>
              <a:gd name="connsiteX39" fmla="*/ 1148610 w 2330450"/>
              <a:gd name="connsiteY39" fmla="*/ 0 h 227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330450" h="2270125">
                <a:moveTo>
                  <a:pt x="1148610" y="0"/>
                </a:moveTo>
                <a:cubicBezTo>
                  <a:pt x="1160370" y="0"/>
                  <a:pt x="1172022" y="0"/>
                  <a:pt x="1183782" y="0"/>
                </a:cubicBezTo>
                <a:cubicBezTo>
                  <a:pt x="1186696" y="526"/>
                  <a:pt x="1189501" y="1366"/>
                  <a:pt x="1192414" y="1577"/>
                </a:cubicBezTo>
                <a:cubicBezTo>
                  <a:pt x="1209568" y="3468"/>
                  <a:pt x="1226831" y="4520"/>
                  <a:pt x="1243878" y="7147"/>
                </a:cubicBezTo>
                <a:cubicBezTo>
                  <a:pt x="1311957" y="17341"/>
                  <a:pt x="1375613" y="40673"/>
                  <a:pt x="1436140" y="73149"/>
                </a:cubicBezTo>
                <a:cubicBezTo>
                  <a:pt x="1513930" y="114873"/>
                  <a:pt x="1582764" y="168893"/>
                  <a:pt x="1646528" y="229640"/>
                </a:cubicBezTo>
                <a:cubicBezTo>
                  <a:pt x="1715686" y="295432"/>
                  <a:pt x="1777724" y="367634"/>
                  <a:pt x="1834690" y="444041"/>
                </a:cubicBezTo>
                <a:cubicBezTo>
                  <a:pt x="1966533" y="620711"/>
                  <a:pt x="2077337" y="809993"/>
                  <a:pt x="2171634" y="1009050"/>
                </a:cubicBezTo>
                <a:cubicBezTo>
                  <a:pt x="2222127" y="1115619"/>
                  <a:pt x="2264744" y="1225132"/>
                  <a:pt x="2294199" y="1339374"/>
                </a:cubicBezTo>
                <a:cubicBezTo>
                  <a:pt x="2313295" y="1413048"/>
                  <a:pt x="2327537" y="1487563"/>
                  <a:pt x="2328832" y="1563969"/>
                </a:cubicBezTo>
                <a:cubicBezTo>
                  <a:pt x="2328940" y="1567858"/>
                  <a:pt x="2329911" y="1571641"/>
                  <a:pt x="2330450" y="1575425"/>
                </a:cubicBezTo>
                <a:cubicBezTo>
                  <a:pt x="2330450" y="1589718"/>
                  <a:pt x="2330450" y="1604117"/>
                  <a:pt x="2330450" y="1618410"/>
                </a:cubicBezTo>
                <a:cubicBezTo>
                  <a:pt x="2329803" y="1623245"/>
                  <a:pt x="2328724" y="1627974"/>
                  <a:pt x="2328724" y="1632809"/>
                </a:cubicBezTo>
                <a:cubicBezTo>
                  <a:pt x="2328616" y="1667491"/>
                  <a:pt x="2323761" y="1701648"/>
                  <a:pt x="2316532" y="1735490"/>
                </a:cubicBezTo>
                <a:cubicBezTo>
                  <a:pt x="2295278" y="1835964"/>
                  <a:pt x="2249208" y="1923195"/>
                  <a:pt x="2176921" y="1996344"/>
                </a:cubicBezTo>
                <a:cubicBezTo>
                  <a:pt x="2124809" y="2048998"/>
                  <a:pt x="2064283" y="2089881"/>
                  <a:pt x="1998361" y="2123092"/>
                </a:cubicBezTo>
                <a:cubicBezTo>
                  <a:pt x="1918737" y="2163135"/>
                  <a:pt x="1834798" y="2190671"/>
                  <a:pt x="1748377" y="2211375"/>
                </a:cubicBezTo>
                <a:cubicBezTo>
                  <a:pt x="1677601" y="2228191"/>
                  <a:pt x="1606069" y="2240172"/>
                  <a:pt x="1533889" y="2248895"/>
                </a:cubicBezTo>
                <a:cubicBezTo>
                  <a:pt x="1476276" y="2255937"/>
                  <a:pt x="1418446" y="2261297"/>
                  <a:pt x="1360616" y="2263819"/>
                </a:cubicBezTo>
                <a:cubicBezTo>
                  <a:pt x="1303218" y="2266447"/>
                  <a:pt x="1245928" y="2267393"/>
                  <a:pt x="1188638" y="2269074"/>
                </a:cubicBezTo>
                <a:cubicBezTo>
                  <a:pt x="1185725" y="2269179"/>
                  <a:pt x="1182811" y="2269810"/>
                  <a:pt x="1179898" y="2270125"/>
                </a:cubicBezTo>
                <a:cubicBezTo>
                  <a:pt x="1170080" y="2270125"/>
                  <a:pt x="1160370" y="2270125"/>
                  <a:pt x="1150552" y="2270125"/>
                </a:cubicBezTo>
                <a:cubicBezTo>
                  <a:pt x="1146344" y="2269810"/>
                  <a:pt x="1142136" y="2269179"/>
                  <a:pt x="1137929" y="2269074"/>
                </a:cubicBezTo>
                <a:cubicBezTo>
                  <a:pt x="1064994" y="2268338"/>
                  <a:pt x="991952" y="2265921"/>
                  <a:pt x="919125" y="2260666"/>
                </a:cubicBezTo>
                <a:cubicBezTo>
                  <a:pt x="830655" y="2254150"/>
                  <a:pt x="742615" y="2243745"/>
                  <a:pt x="655547" y="2227035"/>
                </a:cubicBezTo>
                <a:cubicBezTo>
                  <a:pt x="572795" y="2211060"/>
                  <a:pt x="491660" y="2189620"/>
                  <a:pt x="413116" y="2158721"/>
                </a:cubicBezTo>
                <a:cubicBezTo>
                  <a:pt x="340289" y="2130029"/>
                  <a:pt x="271562" y="2093980"/>
                  <a:pt x="209741" y="2045320"/>
                </a:cubicBezTo>
                <a:cubicBezTo>
                  <a:pt x="120946" y="1975324"/>
                  <a:pt x="58369" y="1887252"/>
                  <a:pt x="26433" y="1778055"/>
                </a:cubicBezTo>
                <a:cubicBezTo>
                  <a:pt x="14026" y="1735700"/>
                  <a:pt x="6689" y="1692399"/>
                  <a:pt x="3669" y="1648363"/>
                </a:cubicBezTo>
                <a:cubicBezTo>
                  <a:pt x="3021" y="1639009"/>
                  <a:pt x="1295" y="1629761"/>
                  <a:pt x="0" y="1620407"/>
                </a:cubicBezTo>
                <a:cubicBezTo>
                  <a:pt x="0" y="1605378"/>
                  <a:pt x="0" y="1590349"/>
                  <a:pt x="0" y="1575425"/>
                </a:cubicBezTo>
                <a:cubicBezTo>
                  <a:pt x="971" y="1569329"/>
                  <a:pt x="2590" y="1563339"/>
                  <a:pt x="2913" y="1557138"/>
                </a:cubicBezTo>
                <a:cubicBezTo>
                  <a:pt x="6689" y="1485986"/>
                  <a:pt x="18773" y="1415991"/>
                  <a:pt x="36359" y="1346941"/>
                </a:cubicBezTo>
                <a:cubicBezTo>
                  <a:pt x="60311" y="1252983"/>
                  <a:pt x="93434" y="1162073"/>
                  <a:pt x="132167" y="1073265"/>
                </a:cubicBezTo>
                <a:cubicBezTo>
                  <a:pt x="188378" y="943889"/>
                  <a:pt x="254947" y="819873"/>
                  <a:pt x="327558" y="699009"/>
                </a:cubicBezTo>
                <a:cubicBezTo>
                  <a:pt x="397903" y="582035"/>
                  <a:pt x="474074" y="469159"/>
                  <a:pt x="561466" y="364166"/>
                </a:cubicBezTo>
                <a:cubicBezTo>
                  <a:pt x="620698" y="293120"/>
                  <a:pt x="684462" y="226487"/>
                  <a:pt x="756317" y="168053"/>
                </a:cubicBezTo>
                <a:cubicBezTo>
                  <a:pt x="813931" y="121073"/>
                  <a:pt x="875645" y="80506"/>
                  <a:pt x="943725" y="50342"/>
                </a:cubicBezTo>
                <a:cubicBezTo>
                  <a:pt x="999612" y="25644"/>
                  <a:pt x="1057658" y="9144"/>
                  <a:pt x="1118616" y="3364"/>
                </a:cubicBezTo>
                <a:cubicBezTo>
                  <a:pt x="1128650" y="2418"/>
                  <a:pt x="1138576" y="1156"/>
                  <a:pt x="114861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Shape 3937"/>
          <p:cNvSpPr/>
          <p:nvPr userDrawn="1"/>
        </p:nvSpPr>
        <p:spPr>
          <a:xfrm>
            <a:off x="1651183" y="3289483"/>
            <a:ext cx="279033" cy="279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2764" y="5400"/>
                </a:moveTo>
                <a:cubicBezTo>
                  <a:pt x="12764" y="5130"/>
                  <a:pt x="12544" y="4909"/>
                  <a:pt x="12273" y="4909"/>
                </a:cubicBezTo>
                <a:cubicBezTo>
                  <a:pt x="12138" y="4909"/>
                  <a:pt x="12015" y="4965"/>
                  <a:pt x="11926" y="5053"/>
                </a:cubicBezTo>
                <a:lnTo>
                  <a:pt x="7017" y="10453"/>
                </a:lnTo>
                <a:cubicBezTo>
                  <a:pt x="6927" y="10542"/>
                  <a:pt x="6873" y="10665"/>
                  <a:pt x="6873" y="10800"/>
                </a:cubicBezTo>
                <a:cubicBezTo>
                  <a:pt x="6873" y="10936"/>
                  <a:pt x="6927" y="11059"/>
                  <a:pt x="7017" y="11147"/>
                </a:cubicBezTo>
                <a:lnTo>
                  <a:pt x="11926" y="16547"/>
                </a:lnTo>
                <a:cubicBezTo>
                  <a:pt x="12015" y="16636"/>
                  <a:pt x="12138" y="16691"/>
                  <a:pt x="12273" y="16691"/>
                </a:cubicBezTo>
                <a:cubicBezTo>
                  <a:pt x="12544" y="16691"/>
                  <a:pt x="12764" y="16471"/>
                  <a:pt x="12764" y="16200"/>
                </a:cubicBezTo>
                <a:cubicBezTo>
                  <a:pt x="12764" y="16065"/>
                  <a:pt x="12709" y="15942"/>
                  <a:pt x="12620" y="15853"/>
                </a:cubicBezTo>
                <a:lnTo>
                  <a:pt x="8026" y="10800"/>
                </a:lnTo>
                <a:lnTo>
                  <a:pt x="12620" y="5747"/>
                </a:lnTo>
                <a:cubicBezTo>
                  <a:pt x="12709" y="5659"/>
                  <a:pt x="12764" y="5536"/>
                  <a:pt x="12764" y="5400"/>
                </a:cubicBezTo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Shape 3937"/>
          <p:cNvSpPr/>
          <p:nvPr userDrawn="1"/>
        </p:nvSpPr>
        <p:spPr>
          <a:xfrm flipH="1">
            <a:off x="10261783" y="3289483"/>
            <a:ext cx="279033" cy="279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2764" y="5400"/>
                </a:moveTo>
                <a:cubicBezTo>
                  <a:pt x="12764" y="5130"/>
                  <a:pt x="12544" y="4909"/>
                  <a:pt x="12273" y="4909"/>
                </a:cubicBezTo>
                <a:cubicBezTo>
                  <a:pt x="12138" y="4909"/>
                  <a:pt x="12015" y="4965"/>
                  <a:pt x="11926" y="5053"/>
                </a:cubicBezTo>
                <a:lnTo>
                  <a:pt x="7017" y="10453"/>
                </a:lnTo>
                <a:cubicBezTo>
                  <a:pt x="6927" y="10542"/>
                  <a:pt x="6873" y="10665"/>
                  <a:pt x="6873" y="10800"/>
                </a:cubicBezTo>
                <a:cubicBezTo>
                  <a:pt x="6873" y="10936"/>
                  <a:pt x="6927" y="11059"/>
                  <a:pt x="7017" y="11147"/>
                </a:cubicBezTo>
                <a:lnTo>
                  <a:pt x="11926" y="16547"/>
                </a:lnTo>
                <a:cubicBezTo>
                  <a:pt x="12015" y="16636"/>
                  <a:pt x="12138" y="16691"/>
                  <a:pt x="12273" y="16691"/>
                </a:cubicBezTo>
                <a:cubicBezTo>
                  <a:pt x="12544" y="16691"/>
                  <a:pt x="12764" y="16471"/>
                  <a:pt x="12764" y="16200"/>
                </a:cubicBezTo>
                <a:cubicBezTo>
                  <a:pt x="12764" y="16065"/>
                  <a:pt x="12709" y="15942"/>
                  <a:pt x="12620" y="15853"/>
                </a:cubicBezTo>
                <a:lnTo>
                  <a:pt x="8026" y="10800"/>
                </a:lnTo>
                <a:lnTo>
                  <a:pt x="12620" y="5747"/>
                </a:lnTo>
                <a:cubicBezTo>
                  <a:pt x="12709" y="5659"/>
                  <a:pt x="12764" y="5536"/>
                  <a:pt x="12764" y="5400"/>
                </a:cubicBezTo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1790700" y="1989666"/>
            <a:ext cx="2637367" cy="212952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4777316" y="1989666"/>
            <a:ext cx="2637367" cy="212952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7763932" y="1989666"/>
            <a:ext cx="2637367" cy="212952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2626669" y="2234512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5295441" y="2234512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7" hasCustomPrompt="1"/>
          </p:nvPr>
        </p:nvSpPr>
        <p:spPr>
          <a:xfrm>
            <a:off x="7964213" y="2234512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3138298" y="1696178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7448091" y="1696178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967908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697692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5427477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7157262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887046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1967908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3" hasCustomPrompt="1"/>
          </p:nvPr>
        </p:nvSpPr>
        <p:spPr>
          <a:xfrm>
            <a:off x="3697692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4" hasCustomPrompt="1"/>
          </p:nvPr>
        </p:nvSpPr>
        <p:spPr>
          <a:xfrm>
            <a:off x="5427477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5" hasCustomPrompt="1"/>
          </p:nvPr>
        </p:nvSpPr>
        <p:spPr>
          <a:xfrm>
            <a:off x="7157262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6" hasCustomPrompt="1"/>
          </p:nvPr>
        </p:nvSpPr>
        <p:spPr>
          <a:xfrm>
            <a:off x="8887046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6944427" y="2264229"/>
            <a:ext cx="2152484" cy="232954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9" hasCustomPrompt="1"/>
          </p:nvPr>
        </p:nvSpPr>
        <p:spPr>
          <a:xfrm>
            <a:off x="5640038" y="1856817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20" hasCustomPrompt="1"/>
          </p:nvPr>
        </p:nvSpPr>
        <p:spPr>
          <a:xfrm>
            <a:off x="9283358" y="1856817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7461698" y="821256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22" hasCustomPrompt="1"/>
          </p:nvPr>
        </p:nvSpPr>
        <p:spPr>
          <a:xfrm>
            <a:off x="7461698" y="4826844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23" hasCustomPrompt="1"/>
          </p:nvPr>
        </p:nvSpPr>
        <p:spPr>
          <a:xfrm>
            <a:off x="5640038" y="3919419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9283358" y="3919419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1790700" y="3254828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9" hasCustomPrompt="1"/>
          </p:nvPr>
        </p:nvSpPr>
        <p:spPr>
          <a:xfrm>
            <a:off x="3412671" y="3254828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0" hasCustomPrompt="1"/>
          </p:nvPr>
        </p:nvSpPr>
        <p:spPr>
          <a:xfrm>
            <a:off x="5034642" y="3254828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4223657" y="1839684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22" hasCustomPrompt="1"/>
          </p:nvPr>
        </p:nvSpPr>
        <p:spPr>
          <a:xfrm>
            <a:off x="2601686" y="1839684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5022273" y="2266951"/>
            <a:ext cx="2147454" cy="2324098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5448300" y="762000"/>
            <a:ext cx="1295400" cy="1401956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5448300" y="2728022"/>
            <a:ext cx="1295400" cy="1401956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5448300" y="4694044"/>
            <a:ext cx="1295400" cy="1401956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5448300" y="762000"/>
            <a:ext cx="1295400" cy="1401956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5022273" y="2734542"/>
            <a:ext cx="2147454" cy="2324098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3664794" y="0"/>
            <a:ext cx="8527206" cy="6858000"/>
          </a:xfrm>
          <a:custGeom>
            <a:avLst/>
            <a:gdLst>
              <a:gd name="connsiteX0" fmla="*/ 2971144 w 8527206"/>
              <a:gd name="connsiteY0" fmla="*/ 0 h 6858000"/>
              <a:gd name="connsiteX1" fmla="*/ 7752484 w 8527206"/>
              <a:gd name="connsiteY1" fmla="*/ 0 h 6858000"/>
              <a:gd name="connsiteX2" fmla="*/ 7863964 w 8527206"/>
              <a:gd name="connsiteY2" fmla="*/ 173070 h 6858000"/>
              <a:gd name="connsiteX3" fmla="*/ 8367759 w 8527206"/>
              <a:gd name="connsiteY3" fmla="*/ 1196300 h 6858000"/>
              <a:gd name="connsiteX4" fmla="*/ 8527206 w 8527206"/>
              <a:gd name="connsiteY4" fmla="*/ 1631659 h 6858000"/>
              <a:gd name="connsiteX5" fmla="*/ 8527206 w 8527206"/>
              <a:gd name="connsiteY5" fmla="*/ 6858000 h 6858000"/>
              <a:gd name="connsiteX6" fmla="*/ 1968306 w 8527206"/>
              <a:gd name="connsiteY6" fmla="*/ 6858000 h 6858000"/>
              <a:gd name="connsiteX7" fmla="*/ 1963205 w 8527206"/>
              <a:gd name="connsiteY7" fmla="*/ 6855630 h 6858000"/>
              <a:gd name="connsiteX8" fmla="*/ 1098144 w 8527206"/>
              <a:gd name="connsiteY8" fmla="*/ 6340068 h 6858000"/>
              <a:gd name="connsiteX9" fmla="*/ 430707 w 8527206"/>
              <a:gd name="connsiteY9" fmla="*/ 5690993 h 6858000"/>
              <a:gd name="connsiteX10" fmla="*/ 561 w 8527206"/>
              <a:gd name="connsiteY10" fmla="*/ 4468699 h 6858000"/>
              <a:gd name="connsiteX11" fmla="*/ 47377 w 8527206"/>
              <a:gd name="connsiteY11" fmla="*/ 3944319 h 6858000"/>
              <a:gd name="connsiteX12" fmla="*/ 62248 w 8527206"/>
              <a:gd name="connsiteY12" fmla="*/ 3832572 h 6858000"/>
              <a:gd name="connsiteX13" fmla="*/ 108969 w 8527206"/>
              <a:gd name="connsiteY13" fmla="*/ 3658898 h 6858000"/>
              <a:gd name="connsiteX14" fmla="*/ 139210 w 8527206"/>
              <a:gd name="connsiteY14" fmla="*/ 3591318 h 6858000"/>
              <a:gd name="connsiteX15" fmla="*/ 486668 w 8527206"/>
              <a:gd name="connsiteY15" fmla="*/ 2814496 h 6858000"/>
              <a:gd name="connsiteX16" fmla="*/ 1140836 w 8527206"/>
              <a:gd name="connsiteY16" fmla="*/ 1857357 h 6858000"/>
              <a:gd name="connsiteX17" fmla="*/ 2283959 w 8527206"/>
              <a:gd name="connsiteY17" fmla="*/ 615316 h 6858000"/>
              <a:gd name="connsiteX18" fmla="*/ 2889393 w 8527206"/>
              <a:gd name="connsiteY18" fmla="*/ 66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527206" h="6858000">
                <a:moveTo>
                  <a:pt x="2971144" y="0"/>
                </a:moveTo>
                <a:lnTo>
                  <a:pt x="7752484" y="0"/>
                </a:lnTo>
                <a:lnTo>
                  <a:pt x="7863964" y="173070"/>
                </a:lnTo>
                <a:cubicBezTo>
                  <a:pt x="8062644" y="498922"/>
                  <a:pt x="8227177" y="842128"/>
                  <a:pt x="8367759" y="1196300"/>
                </a:cubicBezTo>
                <a:lnTo>
                  <a:pt x="8527206" y="1631659"/>
                </a:lnTo>
                <a:lnTo>
                  <a:pt x="8527206" y="6858000"/>
                </a:lnTo>
                <a:lnTo>
                  <a:pt x="1968306" y="6858000"/>
                </a:lnTo>
                <a:lnTo>
                  <a:pt x="1963205" y="6855630"/>
                </a:lnTo>
                <a:cubicBezTo>
                  <a:pt x="1660296" y="6708000"/>
                  <a:pt x="1369305" y="6540949"/>
                  <a:pt x="1098144" y="6340068"/>
                </a:cubicBezTo>
                <a:cubicBezTo>
                  <a:pt x="846763" y="6153646"/>
                  <a:pt x="618854" y="5943079"/>
                  <a:pt x="430707" y="5690993"/>
                </a:cubicBezTo>
                <a:cubicBezTo>
                  <a:pt x="160576" y="5328514"/>
                  <a:pt x="10446" y="4923475"/>
                  <a:pt x="561" y="4468699"/>
                </a:cubicBezTo>
                <a:cubicBezTo>
                  <a:pt x="-3349" y="4292282"/>
                  <a:pt x="13298" y="4117477"/>
                  <a:pt x="47377" y="3944319"/>
                </a:cubicBezTo>
                <a:cubicBezTo>
                  <a:pt x="54591" y="3907531"/>
                  <a:pt x="57532" y="3870032"/>
                  <a:pt x="62248" y="3832572"/>
                </a:cubicBezTo>
                <a:cubicBezTo>
                  <a:pt x="77858" y="3774545"/>
                  <a:pt x="93468" y="3716519"/>
                  <a:pt x="108969" y="3658898"/>
                </a:cubicBezTo>
                <a:cubicBezTo>
                  <a:pt x="119050" y="3636370"/>
                  <a:pt x="131522" y="3614925"/>
                  <a:pt x="139210" y="3591318"/>
                </a:cubicBezTo>
                <a:cubicBezTo>
                  <a:pt x="227692" y="3320526"/>
                  <a:pt x="347049" y="3062829"/>
                  <a:pt x="486668" y="2814496"/>
                </a:cubicBezTo>
                <a:cubicBezTo>
                  <a:pt x="676736" y="2476606"/>
                  <a:pt x="899048" y="2160010"/>
                  <a:pt x="1140836" y="1857357"/>
                </a:cubicBezTo>
                <a:cubicBezTo>
                  <a:pt x="1492243" y="1416226"/>
                  <a:pt x="1878074" y="1006548"/>
                  <a:pt x="2283959" y="615316"/>
                </a:cubicBezTo>
                <a:cubicBezTo>
                  <a:pt x="2480507" y="426033"/>
                  <a:pt x="2681614" y="242218"/>
                  <a:pt x="2889393" y="66398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7685" y="2603823"/>
            <a:ext cx="2042125" cy="3948638"/>
          </a:xfrm>
          <a:prstGeom prst="rect">
            <a:avLst/>
          </a:prstGeom>
          <a:effectLst/>
        </p:spPr>
      </p:pic>
      <p:sp>
        <p:nvSpPr>
          <p:cNvPr id="10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3763248" y="3776732"/>
            <a:ext cx="1271780" cy="1582037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2973" y="2603823"/>
            <a:ext cx="2042125" cy="3948638"/>
          </a:xfrm>
          <a:prstGeom prst="rect">
            <a:avLst/>
          </a:prstGeom>
          <a:effectLst/>
        </p:spPr>
      </p:pic>
      <p:sp>
        <p:nvSpPr>
          <p:cNvPr id="19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7198536" y="3776732"/>
            <a:ext cx="1271780" cy="1582037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223" y="2406391"/>
            <a:ext cx="2246337" cy="4343502"/>
          </a:xfrm>
          <a:prstGeom prst="rect">
            <a:avLst/>
          </a:prstGeom>
          <a:effectLst/>
        </p:spPr>
      </p:pic>
      <p:sp>
        <p:nvSpPr>
          <p:cNvPr id="17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417303" y="3697630"/>
            <a:ext cx="1398958" cy="1740241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0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99075" y="98779"/>
            <a:ext cx="4939393" cy="6858000"/>
          </a:xfrm>
          <a:prstGeom prst="rect">
            <a:avLst/>
          </a:prstGeom>
          <a:effectLst/>
        </p:spPr>
      </p:pic>
      <p:sp>
        <p:nvSpPr>
          <p:cNvPr id="11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-396540" y="1546000"/>
            <a:ext cx="5278351" cy="396553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7304184" y="1717589"/>
            <a:ext cx="3097116" cy="3422822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3054096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6108192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0" hasCustomPrompt="1"/>
          </p:nvPr>
        </p:nvSpPr>
        <p:spPr>
          <a:xfrm>
            <a:off x="9162288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2984770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 lIns="0" rIns="0"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919699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 lIns="0" rIns="0"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2562590" y="2388327"/>
            <a:ext cx="1520793" cy="1481428"/>
          </a:xfrm>
          <a:custGeom>
            <a:avLst/>
            <a:gdLst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0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-1" fmla="*/ 750822 w 3362570"/>
              <a:gd name="connsiteY0-2" fmla="*/ 19683 h 1520793"/>
              <a:gd name="connsiteX1-3" fmla="*/ 769972 w 3362570"/>
              <a:gd name="connsiteY1-4" fmla="*/ 19683 h 1520793"/>
              <a:gd name="connsiteX2-5" fmla="*/ 778210 w 3362570"/>
              <a:gd name="connsiteY2-6" fmla="*/ 20368 h 1520793"/>
              <a:gd name="connsiteX3-7" fmla="*/ 920995 w 3362570"/>
              <a:gd name="connsiteY3-8" fmla="*/ 25855 h 1520793"/>
              <a:gd name="connsiteX4-9" fmla="*/ 1093000 w 3362570"/>
              <a:gd name="connsiteY4-10" fmla="*/ 47802 h 1520793"/>
              <a:gd name="connsiteX5-11" fmla="*/ 1251204 w 3362570"/>
              <a:gd name="connsiteY5-12" fmla="*/ 92382 h 1520793"/>
              <a:gd name="connsiteX6-13" fmla="*/ 1383922 w 3362570"/>
              <a:gd name="connsiteY6-14" fmla="*/ 166385 h 1520793"/>
              <a:gd name="connsiteX7-15" fmla="*/ 1503544 w 3362570"/>
              <a:gd name="connsiteY7-16" fmla="*/ 340795 h 1520793"/>
              <a:gd name="connsiteX8-17" fmla="*/ 1518399 w 3362570"/>
              <a:gd name="connsiteY8-18" fmla="*/ 425429 h 1520793"/>
              <a:gd name="connsiteX9-19" fmla="*/ 1520793 w 3362570"/>
              <a:gd name="connsiteY9-20" fmla="*/ 443673 h 1520793"/>
              <a:gd name="connsiteX10-21" fmla="*/ 1520793 w 3362570"/>
              <a:gd name="connsiteY10-22" fmla="*/ 473027 h 1520793"/>
              <a:gd name="connsiteX11-23" fmla="*/ 1518893 w 3362570"/>
              <a:gd name="connsiteY11-24" fmla="*/ 484960 h 1520793"/>
              <a:gd name="connsiteX12-25" fmla="*/ 1497066 w 3362570"/>
              <a:gd name="connsiteY12-26" fmla="*/ 622130 h 1520793"/>
              <a:gd name="connsiteX13-27" fmla="*/ 1434544 w 3362570"/>
              <a:gd name="connsiteY13-28" fmla="*/ 800724 h 1520793"/>
              <a:gd name="connsiteX14-29" fmla="*/ 1307037 w 3362570"/>
              <a:gd name="connsiteY14-30" fmla="*/ 1044954 h 1520793"/>
              <a:gd name="connsiteX15-31" fmla="*/ 1154395 w 3362570"/>
              <a:gd name="connsiteY15-32" fmla="*/ 1263465 h 1520793"/>
              <a:gd name="connsiteX16-33" fmla="*/ 1027240 w 3362570"/>
              <a:gd name="connsiteY16-34" fmla="*/ 1391443 h 1520793"/>
              <a:gd name="connsiteX17-35" fmla="*/ 904942 w 3362570"/>
              <a:gd name="connsiteY17-36" fmla="*/ 1468259 h 1520793"/>
              <a:gd name="connsiteX18-37" fmla="*/ 790813 w 3362570"/>
              <a:gd name="connsiteY18-38" fmla="*/ 1498915 h 1520793"/>
              <a:gd name="connsiteX19-39" fmla="*/ 771240 w 3362570"/>
              <a:gd name="connsiteY19-40" fmla="*/ 1501111 h 1520793"/>
              <a:gd name="connsiteX20-41" fmla="*/ 748287 w 3362570"/>
              <a:gd name="connsiteY20-42" fmla="*/ 1501111 h 1520793"/>
              <a:gd name="connsiteX21-43" fmla="*/ 742654 w 3362570"/>
              <a:gd name="connsiteY21-44" fmla="*/ 1500081 h 1520793"/>
              <a:gd name="connsiteX22-45" fmla="*/ 709070 w 3362570"/>
              <a:gd name="connsiteY22-46" fmla="*/ 1496446 h 1520793"/>
              <a:gd name="connsiteX23-47" fmla="*/ 583605 w 3362570"/>
              <a:gd name="connsiteY23-48" fmla="*/ 1453375 h 1520793"/>
              <a:gd name="connsiteX24-49" fmla="*/ 446311 w 3362570"/>
              <a:gd name="connsiteY24-50" fmla="*/ 1351253 h 1520793"/>
              <a:gd name="connsiteX25-51" fmla="*/ 323521 w 3362570"/>
              <a:gd name="connsiteY25-52" fmla="*/ 1211340 h 1520793"/>
              <a:gd name="connsiteX26-53" fmla="*/ 103640 w 3362570"/>
              <a:gd name="connsiteY26-54" fmla="*/ 842629 h 1520793"/>
              <a:gd name="connsiteX27-55" fmla="*/ 23657 w 3362570"/>
              <a:gd name="connsiteY27-56" fmla="*/ 627068 h 1520793"/>
              <a:gd name="connsiteX28-57" fmla="*/ 1056 w 3362570"/>
              <a:gd name="connsiteY28-58" fmla="*/ 480503 h 1520793"/>
              <a:gd name="connsiteX29-59" fmla="*/ 0 w 3362570"/>
              <a:gd name="connsiteY29-60" fmla="*/ 473027 h 1520793"/>
              <a:gd name="connsiteX30-61" fmla="*/ 0 w 3362570"/>
              <a:gd name="connsiteY30-62" fmla="*/ 444976 h 1520793"/>
              <a:gd name="connsiteX31-63" fmla="*/ 1127 w 3362570"/>
              <a:gd name="connsiteY31-64" fmla="*/ 435579 h 1520793"/>
              <a:gd name="connsiteX32-65" fmla="*/ 9083 w 3362570"/>
              <a:gd name="connsiteY32-66" fmla="*/ 368572 h 1520793"/>
              <a:gd name="connsiteX33-67" fmla="*/ 100190 w 3362570"/>
              <a:gd name="connsiteY33-68" fmla="*/ 198345 h 1520793"/>
              <a:gd name="connsiteX34-69" fmla="*/ 216713 w 3362570"/>
              <a:gd name="connsiteY34-70" fmla="*/ 115633 h 1520793"/>
              <a:gd name="connsiteX35-71" fmla="*/ 379847 w 3362570"/>
              <a:gd name="connsiteY35-72" fmla="*/ 58022 h 1520793"/>
              <a:gd name="connsiteX36-73" fmla="*/ 519816 w 3362570"/>
              <a:gd name="connsiteY36-74" fmla="*/ 33537 h 1520793"/>
              <a:gd name="connsiteX37-75" fmla="*/ 632890 w 3362570"/>
              <a:gd name="connsiteY37-76" fmla="*/ 23798 h 1520793"/>
              <a:gd name="connsiteX38-77" fmla="*/ 745118 w 3362570"/>
              <a:gd name="connsiteY38-78" fmla="*/ 20368 h 1520793"/>
              <a:gd name="connsiteX39-79" fmla="*/ 750822 w 3362570"/>
              <a:gd name="connsiteY39-80" fmla="*/ 19683 h 1520793"/>
              <a:gd name="connsiteX40-81" fmla="*/ 1881142 w 3362570"/>
              <a:gd name="connsiteY40-82" fmla="*/ 1520793 h 1520793"/>
              <a:gd name="connsiteX41-83" fmla="*/ 3362570 w 3362570"/>
              <a:gd name="connsiteY41-84" fmla="*/ 0 h 1520793"/>
              <a:gd name="connsiteX42-85" fmla="*/ 3362570 w 3362570"/>
              <a:gd name="connsiteY42-86" fmla="*/ 1520793 h 1520793"/>
              <a:gd name="connsiteX43-87" fmla="*/ 1881142 w 3362570"/>
              <a:gd name="connsiteY43-88" fmla="*/ 1520793 h 1520793"/>
              <a:gd name="connsiteX0-89" fmla="*/ 750822 w 3362570"/>
              <a:gd name="connsiteY0-90" fmla="*/ 0 h 1501110"/>
              <a:gd name="connsiteX1-91" fmla="*/ 769972 w 3362570"/>
              <a:gd name="connsiteY1-92" fmla="*/ 0 h 1501110"/>
              <a:gd name="connsiteX2-93" fmla="*/ 778210 w 3362570"/>
              <a:gd name="connsiteY2-94" fmla="*/ 685 h 1501110"/>
              <a:gd name="connsiteX3-95" fmla="*/ 920995 w 3362570"/>
              <a:gd name="connsiteY3-96" fmla="*/ 6172 h 1501110"/>
              <a:gd name="connsiteX4-97" fmla="*/ 1093000 w 3362570"/>
              <a:gd name="connsiteY4-98" fmla="*/ 28119 h 1501110"/>
              <a:gd name="connsiteX5-99" fmla="*/ 1251204 w 3362570"/>
              <a:gd name="connsiteY5-100" fmla="*/ 72699 h 1501110"/>
              <a:gd name="connsiteX6-101" fmla="*/ 1383922 w 3362570"/>
              <a:gd name="connsiteY6-102" fmla="*/ 146702 h 1501110"/>
              <a:gd name="connsiteX7-103" fmla="*/ 1503544 w 3362570"/>
              <a:gd name="connsiteY7-104" fmla="*/ 321112 h 1501110"/>
              <a:gd name="connsiteX8-105" fmla="*/ 1518399 w 3362570"/>
              <a:gd name="connsiteY8-106" fmla="*/ 405746 h 1501110"/>
              <a:gd name="connsiteX9-107" fmla="*/ 1520793 w 3362570"/>
              <a:gd name="connsiteY9-108" fmla="*/ 423990 h 1501110"/>
              <a:gd name="connsiteX10-109" fmla="*/ 1520793 w 3362570"/>
              <a:gd name="connsiteY10-110" fmla="*/ 453344 h 1501110"/>
              <a:gd name="connsiteX11-111" fmla="*/ 1518893 w 3362570"/>
              <a:gd name="connsiteY11-112" fmla="*/ 465277 h 1501110"/>
              <a:gd name="connsiteX12-113" fmla="*/ 1497066 w 3362570"/>
              <a:gd name="connsiteY12-114" fmla="*/ 602447 h 1501110"/>
              <a:gd name="connsiteX13-115" fmla="*/ 1434544 w 3362570"/>
              <a:gd name="connsiteY13-116" fmla="*/ 781041 h 1501110"/>
              <a:gd name="connsiteX14-117" fmla="*/ 1307037 w 3362570"/>
              <a:gd name="connsiteY14-118" fmla="*/ 1025271 h 1501110"/>
              <a:gd name="connsiteX15-119" fmla="*/ 1154395 w 3362570"/>
              <a:gd name="connsiteY15-120" fmla="*/ 1243782 h 1501110"/>
              <a:gd name="connsiteX16-121" fmla="*/ 1027240 w 3362570"/>
              <a:gd name="connsiteY16-122" fmla="*/ 1371760 h 1501110"/>
              <a:gd name="connsiteX17-123" fmla="*/ 904942 w 3362570"/>
              <a:gd name="connsiteY17-124" fmla="*/ 1448576 h 1501110"/>
              <a:gd name="connsiteX18-125" fmla="*/ 790813 w 3362570"/>
              <a:gd name="connsiteY18-126" fmla="*/ 1479232 h 1501110"/>
              <a:gd name="connsiteX19-127" fmla="*/ 771240 w 3362570"/>
              <a:gd name="connsiteY19-128" fmla="*/ 1481428 h 1501110"/>
              <a:gd name="connsiteX20-129" fmla="*/ 748287 w 3362570"/>
              <a:gd name="connsiteY20-130" fmla="*/ 1481428 h 1501110"/>
              <a:gd name="connsiteX21-131" fmla="*/ 742654 w 3362570"/>
              <a:gd name="connsiteY21-132" fmla="*/ 1480398 h 1501110"/>
              <a:gd name="connsiteX22-133" fmla="*/ 709070 w 3362570"/>
              <a:gd name="connsiteY22-134" fmla="*/ 1476763 h 1501110"/>
              <a:gd name="connsiteX23-135" fmla="*/ 583605 w 3362570"/>
              <a:gd name="connsiteY23-136" fmla="*/ 1433692 h 1501110"/>
              <a:gd name="connsiteX24-137" fmla="*/ 446311 w 3362570"/>
              <a:gd name="connsiteY24-138" fmla="*/ 1331570 h 1501110"/>
              <a:gd name="connsiteX25-139" fmla="*/ 323521 w 3362570"/>
              <a:gd name="connsiteY25-140" fmla="*/ 1191657 h 1501110"/>
              <a:gd name="connsiteX26-141" fmla="*/ 103640 w 3362570"/>
              <a:gd name="connsiteY26-142" fmla="*/ 822946 h 1501110"/>
              <a:gd name="connsiteX27-143" fmla="*/ 23657 w 3362570"/>
              <a:gd name="connsiteY27-144" fmla="*/ 607385 h 1501110"/>
              <a:gd name="connsiteX28-145" fmla="*/ 1056 w 3362570"/>
              <a:gd name="connsiteY28-146" fmla="*/ 460820 h 1501110"/>
              <a:gd name="connsiteX29-147" fmla="*/ 0 w 3362570"/>
              <a:gd name="connsiteY29-148" fmla="*/ 453344 h 1501110"/>
              <a:gd name="connsiteX30-149" fmla="*/ 0 w 3362570"/>
              <a:gd name="connsiteY30-150" fmla="*/ 425293 h 1501110"/>
              <a:gd name="connsiteX31-151" fmla="*/ 1127 w 3362570"/>
              <a:gd name="connsiteY31-152" fmla="*/ 415896 h 1501110"/>
              <a:gd name="connsiteX32-153" fmla="*/ 9083 w 3362570"/>
              <a:gd name="connsiteY32-154" fmla="*/ 348889 h 1501110"/>
              <a:gd name="connsiteX33-155" fmla="*/ 100190 w 3362570"/>
              <a:gd name="connsiteY33-156" fmla="*/ 178662 h 1501110"/>
              <a:gd name="connsiteX34-157" fmla="*/ 216713 w 3362570"/>
              <a:gd name="connsiteY34-158" fmla="*/ 95950 h 1501110"/>
              <a:gd name="connsiteX35-159" fmla="*/ 379847 w 3362570"/>
              <a:gd name="connsiteY35-160" fmla="*/ 38339 h 1501110"/>
              <a:gd name="connsiteX36-161" fmla="*/ 519816 w 3362570"/>
              <a:gd name="connsiteY36-162" fmla="*/ 13854 h 1501110"/>
              <a:gd name="connsiteX37-163" fmla="*/ 632890 w 3362570"/>
              <a:gd name="connsiteY37-164" fmla="*/ 4115 h 1501110"/>
              <a:gd name="connsiteX38-165" fmla="*/ 745118 w 3362570"/>
              <a:gd name="connsiteY38-166" fmla="*/ 685 h 1501110"/>
              <a:gd name="connsiteX39-167" fmla="*/ 750822 w 3362570"/>
              <a:gd name="connsiteY39-168" fmla="*/ 0 h 1501110"/>
              <a:gd name="connsiteX40-169" fmla="*/ 1881142 w 3362570"/>
              <a:gd name="connsiteY40-170" fmla="*/ 1501110 h 1501110"/>
              <a:gd name="connsiteX41-171" fmla="*/ 3362570 w 3362570"/>
              <a:gd name="connsiteY41-172" fmla="*/ 1501110 h 1501110"/>
              <a:gd name="connsiteX42-173" fmla="*/ 1881142 w 3362570"/>
              <a:gd name="connsiteY42-174" fmla="*/ 1501110 h 1501110"/>
              <a:gd name="connsiteX0-175" fmla="*/ 750822 w 1520793"/>
              <a:gd name="connsiteY0-176" fmla="*/ 0 h 1481428"/>
              <a:gd name="connsiteX1-177" fmla="*/ 769972 w 1520793"/>
              <a:gd name="connsiteY1-178" fmla="*/ 0 h 1481428"/>
              <a:gd name="connsiteX2-179" fmla="*/ 778210 w 1520793"/>
              <a:gd name="connsiteY2-180" fmla="*/ 685 h 1481428"/>
              <a:gd name="connsiteX3-181" fmla="*/ 920995 w 1520793"/>
              <a:gd name="connsiteY3-182" fmla="*/ 6172 h 1481428"/>
              <a:gd name="connsiteX4-183" fmla="*/ 1093000 w 1520793"/>
              <a:gd name="connsiteY4-184" fmla="*/ 28119 h 1481428"/>
              <a:gd name="connsiteX5-185" fmla="*/ 1251204 w 1520793"/>
              <a:gd name="connsiteY5-186" fmla="*/ 72699 h 1481428"/>
              <a:gd name="connsiteX6-187" fmla="*/ 1383922 w 1520793"/>
              <a:gd name="connsiteY6-188" fmla="*/ 146702 h 1481428"/>
              <a:gd name="connsiteX7-189" fmla="*/ 1503544 w 1520793"/>
              <a:gd name="connsiteY7-190" fmla="*/ 321112 h 1481428"/>
              <a:gd name="connsiteX8-191" fmla="*/ 1518399 w 1520793"/>
              <a:gd name="connsiteY8-192" fmla="*/ 405746 h 1481428"/>
              <a:gd name="connsiteX9-193" fmla="*/ 1520793 w 1520793"/>
              <a:gd name="connsiteY9-194" fmla="*/ 423990 h 1481428"/>
              <a:gd name="connsiteX10-195" fmla="*/ 1520793 w 1520793"/>
              <a:gd name="connsiteY10-196" fmla="*/ 453344 h 1481428"/>
              <a:gd name="connsiteX11-197" fmla="*/ 1518893 w 1520793"/>
              <a:gd name="connsiteY11-198" fmla="*/ 465277 h 1481428"/>
              <a:gd name="connsiteX12-199" fmla="*/ 1497066 w 1520793"/>
              <a:gd name="connsiteY12-200" fmla="*/ 602447 h 1481428"/>
              <a:gd name="connsiteX13-201" fmla="*/ 1434544 w 1520793"/>
              <a:gd name="connsiteY13-202" fmla="*/ 781041 h 1481428"/>
              <a:gd name="connsiteX14-203" fmla="*/ 1307037 w 1520793"/>
              <a:gd name="connsiteY14-204" fmla="*/ 1025271 h 1481428"/>
              <a:gd name="connsiteX15-205" fmla="*/ 1154395 w 1520793"/>
              <a:gd name="connsiteY15-206" fmla="*/ 1243782 h 1481428"/>
              <a:gd name="connsiteX16-207" fmla="*/ 1027240 w 1520793"/>
              <a:gd name="connsiteY16-208" fmla="*/ 1371760 h 1481428"/>
              <a:gd name="connsiteX17-209" fmla="*/ 904942 w 1520793"/>
              <a:gd name="connsiteY17-210" fmla="*/ 1448576 h 1481428"/>
              <a:gd name="connsiteX18-211" fmla="*/ 790813 w 1520793"/>
              <a:gd name="connsiteY18-212" fmla="*/ 1479232 h 1481428"/>
              <a:gd name="connsiteX19-213" fmla="*/ 771240 w 1520793"/>
              <a:gd name="connsiteY19-214" fmla="*/ 1481428 h 1481428"/>
              <a:gd name="connsiteX20-215" fmla="*/ 748287 w 1520793"/>
              <a:gd name="connsiteY20-216" fmla="*/ 1481428 h 1481428"/>
              <a:gd name="connsiteX21-217" fmla="*/ 742654 w 1520793"/>
              <a:gd name="connsiteY21-218" fmla="*/ 1480398 h 1481428"/>
              <a:gd name="connsiteX22-219" fmla="*/ 709070 w 1520793"/>
              <a:gd name="connsiteY22-220" fmla="*/ 1476763 h 1481428"/>
              <a:gd name="connsiteX23-221" fmla="*/ 583605 w 1520793"/>
              <a:gd name="connsiteY23-222" fmla="*/ 1433692 h 1481428"/>
              <a:gd name="connsiteX24-223" fmla="*/ 446311 w 1520793"/>
              <a:gd name="connsiteY24-224" fmla="*/ 1331570 h 1481428"/>
              <a:gd name="connsiteX25-225" fmla="*/ 323521 w 1520793"/>
              <a:gd name="connsiteY25-226" fmla="*/ 1191657 h 1481428"/>
              <a:gd name="connsiteX26-227" fmla="*/ 103640 w 1520793"/>
              <a:gd name="connsiteY26-228" fmla="*/ 822946 h 1481428"/>
              <a:gd name="connsiteX27-229" fmla="*/ 23657 w 1520793"/>
              <a:gd name="connsiteY27-230" fmla="*/ 607385 h 1481428"/>
              <a:gd name="connsiteX28-231" fmla="*/ 1056 w 1520793"/>
              <a:gd name="connsiteY28-232" fmla="*/ 460820 h 1481428"/>
              <a:gd name="connsiteX29-233" fmla="*/ 0 w 1520793"/>
              <a:gd name="connsiteY29-234" fmla="*/ 453344 h 1481428"/>
              <a:gd name="connsiteX30-235" fmla="*/ 0 w 1520793"/>
              <a:gd name="connsiteY30-236" fmla="*/ 425293 h 1481428"/>
              <a:gd name="connsiteX31-237" fmla="*/ 1127 w 1520793"/>
              <a:gd name="connsiteY31-238" fmla="*/ 415896 h 1481428"/>
              <a:gd name="connsiteX32-239" fmla="*/ 9083 w 1520793"/>
              <a:gd name="connsiteY32-240" fmla="*/ 348889 h 1481428"/>
              <a:gd name="connsiteX33-241" fmla="*/ 100190 w 1520793"/>
              <a:gd name="connsiteY33-242" fmla="*/ 178662 h 1481428"/>
              <a:gd name="connsiteX34-243" fmla="*/ 216713 w 1520793"/>
              <a:gd name="connsiteY34-244" fmla="*/ 95950 h 1481428"/>
              <a:gd name="connsiteX35-245" fmla="*/ 379847 w 1520793"/>
              <a:gd name="connsiteY35-246" fmla="*/ 38339 h 1481428"/>
              <a:gd name="connsiteX36-247" fmla="*/ 519816 w 1520793"/>
              <a:gd name="connsiteY36-248" fmla="*/ 13854 h 1481428"/>
              <a:gd name="connsiteX37-249" fmla="*/ 632890 w 1520793"/>
              <a:gd name="connsiteY37-250" fmla="*/ 4115 h 1481428"/>
              <a:gd name="connsiteX38-251" fmla="*/ 745118 w 1520793"/>
              <a:gd name="connsiteY38-252" fmla="*/ 685 h 1481428"/>
              <a:gd name="connsiteX39-253" fmla="*/ 750822 w 1520793"/>
              <a:gd name="connsiteY39-254" fmla="*/ 0 h 14814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1520793" h="1481428">
                <a:moveTo>
                  <a:pt x="750822" y="0"/>
                </a:moveTo>
                <a:lnTo>
                  <a:pt x="769972" y="0"/>
                </a:lnTo>
                <a:cubicBezTo>
                  <a:pt x="772718" y="205"/>
                  <a:pt x="775464" y="617"/>
                  <a:pt x="778210" y="685"/>
                </a:cubicBezTo>
                <a:cubicBezTo>
                  <a:pt x="825805" y="1166"/>
                  <a:pt x="873471" y="2743"/>
                  <a:pt x="920995" y="6172"/>
                </a:cubicBezTo>
                <a:cubicBezTo>
                  <a:pt x="978729" y="10424"/>
                  <a:pt x="1036182" y="17215"/>
                  <a:pt x="1093000" y="28119"/>
                </a:cubicBezTo>
                <a:cubicBezTo>
                  <a:pt x="1147002" y="38544"/>
                  <a:pt x="1199949" y="52535"/>
                  <a:pt x="1251204" y="72699"/>
                </a:cubicBezTo>
                <a:cubicBezTo>
                  <a:pt x="1298729" y="91423"/>
                  <a:pt x="1343579" y="114948"/>
                  <a:pt x="1383922" y="146702"/>
                </a:cubicBezTo>
                <a:cubicBezTo>
                  <a:pt x="1441867" y="192380"/>
                  <a:pt x="1482703" y="249853"/>
                  <a:pt x="1503544" y="321112"/>
                </a:cubicBezTo>
                <a:cubicBezTo>
                  <a:pt x="1511640" y="348752"/>
                  <a:pt x="1516428" y="377010"/>
                  <a:pt x="1518399" y="405746"/>
                </a:cubicBezTo>
                <a:cubicBezTo>
                  <a:pt x="1518822" y="411851"/>
                  <a:pt x="1519948" y="417885"/>
                  <a:pt x="1520793" y="423990"/>
                </a:cubicBezTo>
                <a:lnTo>
                  <a:pt x="1520793" y="453344"/>
                </a:lnTo>
                <a:cubicBezTo>
                  <a:pt x="1520160" y="457322"/>
                  <a:pt x="1519103" y="461231"/>
                  <a:pt x="1518893" y="465277"/>
                </a:cubicBezTo>
                <a:cubicBezTo>
                  <a:pt x="1516428" y="511709"/>
                  <a:pt x="1508543" y="557387"/>
                  <a:pt x="1497066" y="602447"/>
                </a:cubicBezTo>
                <a:cubicBezTo>
                  <a:pt x="1481436" y="663762"/>
                  <a:pt x="1459821" y="723087"/>
                  <a:pt x="1434544" y="781041"/>
                </a:cubicBezTo>
                <a:cubicBezTo>
                  <a:pt x="1397863" y="865469"/>
                  <a:pt x="1354422" y="946399"/>
                  <a:pt x="1307037" y="1025271"/>
                </a:cubicBezTo>
                <a:cubicBezTo>
                  <a:pt x="1261132" y="1101606"/>
                  <a:pt x="1211425" y="1175266"/>
                  <a:pt x="1154395" y="1243782"/>
                </a:cubicBezTo>
                <a:cubicBezTo>
                  <a:pt x="1115742" y="1290145"/>
                  <a:pt x="1074131" y="1333628"/>
                  <a:pt x="1027240" y="1371760"/>
                </a:cubicBezTo>
                <a:cubicBezTo>
                  <a:pt x="989642" y="1402418"/>
                  <a:pt x="949369" y="1428891"/>
                  <a:pt x="904942" y="1448576"/>
                </a:cubicBezTo>
                <a:cubicBezTo>
                  <a:pt x="868472" y="1464693"/>
                  <a:pt x="830592" y="1475460"/>
                  <a:pt x="790813" y="1479232"/>
                </a:cubicBezTo>
                <a:cubicBezTo>
                  <a:pt x="784265" y="1479850"/>
                  <a:pt x="777787" y="1480673"/>
                  <a:pt x="771240" y="1481428"/>
                </a:cubicBezTo>
                <a:lnTo>
                  <a:pt x="748287" y="1481428"/>
                </a:lnTo>
                <a:cubicBezTo>
                  <a:pt x="746385" y="1481084"/>
                  <a:pt x="744555" y="1480536"/>
                  <a:pt x="742654" y="1480398"/>
                </a:cubicBezTo>
                <a:cubicBezTo>
                  <a:pt x="731460" y="1479165"/>
                  <a:pt x="720194" y="1478478"/>
                  <a:pt x="709070" y="1476763"/>
                </a:cubicBezTo>
                <a:cubicBezTo>
                  <a:pt x="664643" y="1470111"/>
                  <a:pt x="623103" y="1454885"/>
                  <a:pt x="583605" y="1433692"/>
                </a:cubicBezTo>
                <a:cubicBezTo>
                  <a:pt x="532841" y="1406464"/>
                  <a:pt x="487921" y="1371212"/>
                  <a:pt x="446311" y="1331570"/>
                </a:cubicBezTo>
                <a:cubicBezTo>
                  <a:pt x="401180" y="1288636"/>
                  <a:pt x="360695" y="1241519"/>
                  <a:pt x="323521" y="1191657"/>
                </a:cubicBezTo>
                <a:cubicBezTo>
                  <a:pt x="237484" y="1076367"/>
                  <a:pt x="165175" y="952846"/>
                  <a:pt x="103640" y="822946"/>
                </a:cubicBezTo>
                <a:cubicBezTo>
                  <a:pt x="70689" y="753402"/>
                  <a:pt x="42878" y="681937"/>
                  <a:pt x="23657" y="607385"/>
                </a:cubicBezTo>
                <a:cubicBezTo>
                  <a:pt x="11195" y="559307"/>
                  <a:pt x="1902" y="510681"/>
                  <a:pt x="1056" y="460820"/>
                </a:cubicBezTo>
                <a:cubicBezTo>
                  <a:pt x="986" y="458282"/>
                  <a:pt x="352" y="455813"/>
                  <a:pt x="0" y="453344"/>
                </a:cubicBezTo>
                <a:lnTo>
                  <a:pt x="0" y="425293"/>
                </a:lnTo>
                <a:cubicBezTo>
                  <a:pt x="423" y="422138"/>
                  <a:pt x="1127" y="419052"/>
                  <a:pt x="1127" y="415896"/>
                </a:cubicBezTo>
                <a:cubicBezTo>
                  <a:pt x="1197" y="393264"/>
                  <a:pt x="4366" y="370974"/>
                  <a:pt x="9083" y="348889"/>
                </a:cubicBezTo>
                <a:cubicBezTo>
                  <a:pt x="22953" y="283323"/>
                  <a:pt x="53017" y="226398"/>
                  <a:pt x="100190" y="178662"/>
                </a:cubicBezTo>
                <a:cubicBezTo>
                  <a:pt x="134197" y="144302"/>
                  <a:pt x="173694" y="117623"/>
                  <a:pt x="216713" y="95950"/>
                </a:cubicBezTo>
                <a:cubicBezTo>
                  <a:pt x="268674" y="69819"/>
                  <a:pt x="323450" y="51849"/>
                  <a:pt x="379847" y="38339"/>
                </a:cubicBezTo>
                <a:cubicBezTo>
                  <a:pt x="426033" y="27365"/>
                  <a:pt x="472713" y="19546"/>
                  <a:pt x="519816" y="13854"/>
                </a:cubicBezTo>
                <a:cubicBezTo>
                  <a:pt x="557413" y="9259"/>
                  <a:pt x="595151" y="5761"/>
                  <a:pt x="632890" y="4115"/>
                </a:cubicBezTo>
                <a:cubicBezTo>
                  <a:pt x="670346" y="2400"/>
                  <a:pt x="707732" y="1782"/>
                  <a:pt x="745118" y="685"/>
                </a:cubicBezTo>
                <a:cubicBezTo>
                  <a:pt x="747019" y="617"/>
                  <a:pt x="748921" y="205"/>
                  <a:pt x="750822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5335603" y="2388327"/>
            <a:ext cx="1520793" cy="1481428"/>
          </a:xfrm>
          <a:custGeom>
            <a:avLst/>
            <a:gdLst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0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-1" fmla="*/ 750822 w 3362570"/>
              <a:gd name="connsiteY0-2" fmla="*/ 19683 h 1520793"/>
              <a:gd name="connsiteX1-3" fmla="*/ 769972 w 3362570"/>
              <a:gd name="connsiteY1-4" fmla="*/ 19683 h 1520793"/>
              <a:gd name="connsiteX2-5" fmla="*/ 778210 w 3362570"/>
              <a:gd name="connsiteY2-6" fmla="*/ 20368 h 1520793"/>
              <a:gd name="connsiteX3-7" fmla="*/ 920995 w 3362570"/>
              <a:gd name="connsiteY3-8" fmla="*/ 25855 h 1520793"/>
              <a:gd name="connsiteX4-9" fmla="*/ 1093000 w 3362570"/>
              <a:gd name="connsiteY4-10" fmla="*/ 47802 h 1520793"/>
              <a:gd name="connsiteX5-11" fmla="*/ 1251204 w 3362570"/>
              <a:gd name="connsiteY5-12" fmla="*/ 92382 h 1520793"/>
              <a:gd name="connsiteX6-13" fmla="*/ 1383922 w 3362570"/>
              <a:gd name="connsiteY6-14" fmla="*/ 166385 h 1520793"/>
              <a:gd name="connsiteX7-15" fmla="*/ 1503544 w 3362570"/>
              <a:gd name="connsiteY7-16" fmla="*/ 340795 h 1520793"/>
              <a:gd name="connsiteX8-17" fmla="*/ 1518399 w 3362570"/>
              <a:gd name="connsiteY8-18" fmla="*/ 425429 h 1520793"/>
              <a:gd name="connsiteX9-19" fmla="*/ 1520793 w 3362570"/>
              <a:gd name="connsiteY9-20" fmla="*/ 443673 h 1520793"/>
              <a:gd name="connsiteX10-21" fmla="*/ 1520793 w 3362570"/>
              <a:gd name="connsiteY10-22" fmla="*/ 473027 h 1520793"/>
              <a:gd name="connsiteX11-23" fmla="*/ 1518893 w 3362570"/>
              <a:gd name="connsiteY11-24" fmla="*/ 484960 h 1520793"/>
              <a:gd name="connsiteX12-25" fmla="*/ 1497066 w 3362570"/>
              <a:gd name="connsiteY12-26" fmla="*/ 622130 h 1520793"/>
              <a:gd name="connsiteX13-27" fmla="*/ 1434544 w 3362570"/>
              <a:gd name="connsiteY13-28" fmla="*/ 800724 h 1520793"/>
              <a:gd name="connsiteX14-29" fmla="*/ 1307037 w 3362570"/>
              <a:gd name="connsiteY14-30" fmla="*/ 1044954 h 1520793"/>
              <a:gd name="connsiteX15-31" fmla="*/ 1154395 w 3362570"/>
              <a:gd name="connsiteY15-32" fmla="*/ 1263465 h 1520793"/>
              <a:gd name="connsiteX16-33" fmla="*/ 1027240 w 3362570"/>
              <a:gd name="connsiteY16-34" fmla="*/ 1391443 h 1520793"/>
              <a:gd name="connsiteX17-35" fmla="*/ 904942 w 3362570"/>
              <a:gd name="connsiteY17-36" fmla="*/ 1468259 h 1520793"/>
              <a:gd name="connsiteX18-37" fmla="*/ 790813 w 3362570"/>
              <a:gd name="connsiteY18-38" fmla="*/ 1498915 h 1520793"/>
              <a:gd name="connsiteX19-39" fmla="*/ 771240 w 3362570"/>
              <a:gd name="connsiteY19-40" fmla="*/ 1501111 h 1520793"/>
              <a:gd name="connsiteX20-41" fmla="*/ 748287 w 3362570"/>
              <a:gd name="connsiteY20-42" fmla="*/ 1501111 h 1520793"/>
              <a:gd name="connsiteX21-43" fmla="*/ 742654 w 3362570"/>
              <a:gd name="connsiteY21-44" fmla="*/ 1500081 h 1520793"/>
              <a:gd name="connsiteX22-45" fmla="*/ 709070 w 3362570"/>
              <a:gd name="connsiteY22-46" fmla="*/ 1496446 h 1520793"/>
              <a:gd name="connsiteX23-47" fmla="*/ 583605 w 3362570"/>
              <a:gd name="connsiteY23-48" fmla="*/ 1453375 h 1520793"/>
              <a:gd name="connsiteX24-49" fmla="*/ 446311 w 3362570"/>
              <a:gd name="connsiteY24-50" fmla="*/ 1351253 h 1520793"/>
              <a:gd name="connsiteX25-51" fmla="*/ 323521 w 3362570"/>
              <a:gd name="connsiteY25-52" fmla="*/ 1211340 h 1520793"/>
              <a:gd name="connsiteX26-53" fmla="*/ 103640 w 3362570"/>
              <a:gd name="connsiteY26-54" fmla="*/ 842629 h 1520793"/>
              <a:gd name="connsiteX27-55" fmla="*/ 23657 w 3362570"/>
              <a:gd name="connsiteY27-56" fmla="*/ 627068 h 1520793"/>
              <a:gd name="connsiteX28-57" fmla="*/ 1056 w 3362570"/>
              <a:gd name="connsiteY28-58" fmla="*/ 480503 h 1520793"/>
              <a:gd name="connsiteX29-59" fmla="*/ 0 w 3362570"/>
              <a:gd name="connsiteY29-60" fmla="*/ 473027 h 1520793"/>
              <a:gd name="connsiteX30-61" fmla="*/ 0 w 3362570"/>
              <a:gd name="connsiteY30-62" fmla="*/ 444976 h 1520793"/>
              <a:gd name="connsiteX31-63" fmla="*/ 1127 w 3362570"/>
              <a:gd name="connsiteY31-64" fmla="*/ 435579 h 1520793"/>
              <a:gd name="connsiteX32-65" fmla="*/ 9083 w 3362570"/>
              <a:gd name="connsiteY32-66" fmla="*/ 368572 h 1520793"/>
              <a:gd name="connsiteX33-67" fmla="*/ 100190 w 3362570"/>
              <a:gd name="connsiteY33-68" fmla="*/ 198345 h 1520793"/>
              <a:gd name="connsiteX34-69" fmla="*/ 216713 w 3362570"/>
              <a:gd name="connsiteY34-70" fmla="*/ 115633 h 1520793"/>
              <a:gd name="connsiteX35-71" fmla="*/ 379847 w 3362570"/>
              <a:gd name="connsiteY35-72" fmla="*/ 58022 h 1520793"/>
              <a:gd name="connsiteX36-73" fmla="*/ 519816 w 3362570"/>
              <a:gd name="connsiteY36-74" fmla="*/ 33537 h 1520793"/>
              <a:gd name="connsiteX37-75" fmla="*/ 632890 w 3362570"/>
              <a:gd name="connsiteY37-76" fmla="*/ 23798 h 1520793"/>
              <a:gd name="connsiteX38-77" fmla="*/ 745118 w 3362570"/>
              <a:gd name="connsiteY38-78" fmla="*/ 20368 h 1520793"/>
              <a:gd name="connsiteX39-79" fmla="*/ 750822 w 3362570"/>
              <a:gd name="connsiteY39-80" fmla="*/ 19683 h 1520793"/>
              <a:gd name="connsiteX40-81" fmla="*/ 1881142 w 3362570"/>
              <a:gd name="connsiteY40-82" fmla="*/ 1520793 h 1520793"/>
              <a:gd name="connsiteX41-83" fmla="*/ 3362570 w 3362570"/>
              <a:gd name="connsiteY41-84" fmla="*/ 0 h 1520793"/>
              <a:gd name="connsiteX42-85" fmla="*/ 3362570 w 3362570"/>
              <a:gd name="connsiteY42-86" fmla="*/ 1520793 h 1520793"/>
              <a:gd name="connsiteX43-87" fmla="*/ 1881142 w 3362570"/>
              <a:gd name="connsiteY43-88" fmla="*/ 1520793 h 1520793"/>
              <a:gd name="connsiteX0-89" fmla="*/ 750822 w 3362570"/>
              <a:gd name="connsiteY0-90" fmla="*/ 0 h 1501110"/>
              <a:gd name="connsiteX1-91" fmla="*/ 769972 w 3362570"/>
              <a:gd name="connsiteY1-92" fmla="*/ 0 h 1501110"/>
              <a:gd name="connsiteX2-93" fmla="*/ 778210 w 3362570"/>
              <a:gd name="connsiteY2-94" fmla="*/ 685 h 1501110"/>
              <a:gd name="connsiteX3-95" fmla="*/ 920995 w 3362570"/>
              <a:gd name="connsiteY3-96" fmla="*/ 6172 h 1501110"/>
              <a:gd name="connsiteX4-97" fmla="*/ 1093000 w 3362570"/>
              <a:gd name="connsiteY4-98" fmla="*/ 28119 h 1501110"/>
              <a:gd name="connsiteX5-99" fmla="*/ 1251204 w 3362570"/>
              <a:gd name="connsiteY5-100" fmla="*/ 72699 h 1501110"/>
              <a:gd name="connsiteX6-101" fmla="*/ 1383922 w 3362570"/>
              <a:gd name="connsiteY6-102" fmla="*/ 146702 h 1501110"/>
              <a:gd name="connsiteX7-103" fmla="*/ 1503544 w 3362570"/>
              <a:gd name="connsiteY7-104" fmla="*/ 321112 h 1501110"/>
              <a:gd name="connsiteX8-105" fmla="*/ 1518399 w 3362570"/>
              <a:gd name="connsiteY8-106" fmla="*/ 405746 h 1501110"/>
              <a:gd name="connsiteX9-107" fmla="*/ 1520793 w 3362570"/>
              <a:gd name="connsiteY9-108" fmla="*/ 423990 h 1501110"/>
              <a:gd name="connsiteX10-109" fmla="*/ 1520793 w 3362570"/>
              <a:gd name="connsiteY10-110" fmla="*/ 453344 h 1501110"/>
              <a:gd name="connsiteX11-111" fmla="*/ 1518893 w 3362570"/>
              <a:gd name="connsiteY11-112" fmla="*/ 465277 h 1501110"/>
              <a:gd name="connsiteX12-113" fmla="*/ 1497066 w 3362570"/>
              <a:gd name="connsiteY12-114" fmla="*/ 602447 h 1501110"/>
              <a:gd name="connsiteX13-115" fmla="*/ 1434544 w 3362570"/>
              <a:gd name="connsiteY13-116" fmla="*/ 781041 h 1501110"/>
              <a:gd name="connsiteX14-117" fmla="*/ 1307037 w 3362570"/>
              <a:gd name="connsiteY14-118" fmla="*/ 1025271 h 1501110"/>
              <a:gd name="connsiteX15-119" fmla="*/ 1154395 w 3362570"/>
              <a:gd name="connsiteY15-120" fmla="*/ 1243782 h 1501110"/>
              <a:gd name="connsiteX16-121" fmla="*/ 1027240 w 3362570"/>
              <a:gd name="connsiteY16-122" fmla="*/ 1371760 h 1501110"/>
              <a:gd name="connsiteX17-123" fmla="*/ 904942 w 3362570"/>
              <a:gd name="connsiteY17-124" fmla="*/ 1448576 h 1501110"/>
              <a:gd name="connsiteX18-125" fmla="*/ 790813 w 3362570"/>
              <a:gd name="connsiteY18-126" fmla="*/ 1479232 h 1501110"/>
              <a:gd name="connsiteX19-127" fmla="*/ 771240 w 3362570"/>
              <a:gd name="connsiteY19-128" fmla="*/ 1481428 h 1501110"/>
              <a:gd name="connsiteX20-129" fmla="*/ 748287 w 3362570"/>
              <a:gd name="connsiteY20-130" fmla="*/ 1481428 h 1501110"/>
              <a:gd name="connsiteX21-131" fmla="*/ 742654 w 3362570"/>
              <a:gd name="connsiteY21-132" fmla="*/ 1480398 h 1501110"/>
              <a:gd name="connsiteX22-133" fmla="*/ 709070 w 3362570"/>
              <a:gd name="connsiteY22-134" fmla="*/ 1476763 h 1501110"/>
              <a:gd name="connsiteX23-135" fmla="*/ 583605 w 3362570"/>
              <a:gd name="connsiteY23-136" fmla="*/ 1433692 h 1501110"/>
              <a:gd name="connsiteX24-137" fmla="*/ 446311 w 3362570"/>
              <a:gd name="connsiteY24-138" fmla="*/ 1331570 h 1501110"/>
              <a:gd name="connsiteX25-139" fmla="*/ 323521 w 3362570"/>
              <a:gd name="connsiteY25-140" fmla="*/ 1191657 h 1501110"/>
              <a:gd name="connsiteX26-141" fmla="*/ 103640 w 3362570"/>
              <a:gd name="connsiteY26-142" fmla="*/ 822946 h 1501110"/>
              <a:gd name="connsiteX27-143" fmla="*/ 23657 w 3362570"/>
              <a:gd name="connsiteY27-144" fmla="*/ 607385 h 1501110"/>
              <a:gd name="connsiteX28-145" fmla="*/ 1056 w 3362570"/>
              <a:gd name="connsiteY28-146" fmla="*/ 460820 h 1501110"/>
              <a:gd name="connsiteX29-147" fmla="*/ 0 w 3362570"/>
              <a:gd name="connsiteY29-148" fmla="*/ 453344 h 1501110"/>
              <a:gd name="connsiteX30-149" fmla="*/ 0 w 3362570"/>
              <a:gd name="connsiteY30-150" fmla="*/ 425293 h 1501110"/>
              <a:gd name="connsiteX31-151" fmla="*/ 1127 w 3362570"/>
              <a:gd name="connsiteY31-152" fmla="*/ 415896 h 1501110"/>
              <a:gd name="connsiteX32-153" fmla="*/ 9083 w 3362570"/>
              <a:gd name="connsiteY32-154" fmla="*/ 348889 h 1501110"/>
              <a:gd name="connsiteX33-155" fmla="*/ 100190 w 3362570"/>
              <a:gd name="connsiteY33-156" fmla="*/ 178662 h 1501110"/>
              <a:gd name="connsiteX34-157" fmla="*/ 216713 w 3362570"/>
              <a:gd name="connsiteY34-158" fmla="*/ 95950 h 1501110"/>
              <a:gd name="connsiteX35-159" fmla="*/ 379847 w 3362570"/>
              <a:gd name="connsiteY35-160" fmla="*/ 38339 h 1501110"/>
              <a:gd name="connsiteX36-161" fmla="*/ 519816 w 3362570"/>
              <a:gd name="connsiteY36-162" fmla="*/ 13854 h 1501110"/>
              <a:gd name="connsiteX37-163" fmla="*/ 632890 w 3362570"/>
              <a:gd name="connsiteY37-164" fmla="*/ 4115 h 1501110"/>
              <a:gd name="connsiteX38-165" fmla="*/ 745118 w 3362570"/>
              <a:gd name="connsiteY38-166" fmla="*/ 685 h 1501110"/>
              <a:gd name="connsiteX39-167" fmla="*/ 750822 w 3362570"/>
              <a:gd name="connsiteY39-168" fmla="*/ 0 h 1501110"/>
              <a:gd name="connsiteX40-169" fmla="*/ 1881142 w 3362570"/>
              <a:gd name="connsiteY40-170" fmla="*/ 1501110 h 1501110"/>
              <a:gd name="connsiteX41-171" fmla="*/ 3362570 w 3362570"/>
              <a:gd name="connsiteY41-172" fmla="*/ 1501110 h 1501110"/>
              <a:gd name="connsiteX42-173" fmla="*/ 1881142 w 3362570"/>
              <a:gd name="connsiteY42-174" fmla="*/ 1501110 h 1501110"/>
              <a:gd name="connsiteX0-175" fmla="*/ 750822 w 1520793"/>
              <a:gd name="connsiteY0-176" fmla="*/ 0 h 1481428"/>
              <a:gd name="connsiteX1-177" fmla="*/ 769972 w 1520793"/>
              <a:gd name="connsiteY1-178" fmla="*/ 0 h 1481428"/>
              <a:gd name="connsiteX2-179" fmla="*/ 778210 w 1520793"/>
              <a:gd name="connsiteY2-180" fmla="*/ 685 h 1481428"/>
              <a:gd name="connsiteX3-181" fmla="*/ 920995 w 1520793"/>
              <a:gd name="connsiteY3-182" fmla="*/ 6172 h 1481428"/>
              <a:gd name="connsiteX4-183" fmla="*/ 1093000 w 1520793"/>
              <a:gd name="connsiteY4-184" fmla="*/ 28119 h 1481428"/>
              <a:gd name="connsiteX5-185" fmla="*/ 1251204 w 1520793"/>
              <a:gd name="connsiteY5-186" fmla="*/ 72699 h 1481428"/>
              <a:gd name="connsiteX6-187" fmla="*/ 1383922 w 1520793"/>
              <a:gd name="connsiteY6-188" fmla="*/ 146702 h 1481428"/>
              <a:gd name="connsiteX7-189" fmla="*/ 1503544 w 1520793"/>
              <a:gd name="connsiteY7-190" fmla="*/ 321112 h 1481428"/>
              <a:gd name="connsiteX8-191" fmla="*/ 1518399 w 1520793"/>
              <a:gd name="connsiteY8-192" fmla="*/ 405746 h 1481428"/>
              <a:gd name="connsiteX9-193" fmla="*/ 1520793 w 1520793"/>
              <a:gd name="connsiteY9-194" fmla="*/ 423990 h 1481428"/>
              <a:gd name="connsiteX10-195" fmla="*/ 1520793 w 1520793"/>
              <a:gd name="connsiteY10-196" fmla="*/ 453344 h 1481428"/>
              <a:gd name="connsiteX11-197" fmla="*/ 1518893 w 1520793"/>
              <a:gd name="connsiteY11-198" fmla="*/ 465277 h 1481428"/>
              <a:gd name="connsiteX12-199" fmla="*/ 1497066 w 1520793"/>
              <a:gd name="connsiteY12-200" fmla="*/ 602447 h 1481428"/>
              <a:gd name="connsiteX13-201" fmla="*/ 1434544 w 1520793"/>
              <a:gd name="connsiteY13-202" fmla="*/ 781041 h 1481428"/>
              <a:gd name="connsiteX14-203" fmla="*/ 1307037 w 1520793"/>
              <a:gd name="connsiteY14-204" fmla="*/ 1025271 h 1481428"/>
              <a:gd name="connsiteX15-205" fmla="*/ 1154395 w 1520793"/>
              <a:gd name="connsiteY15-206" fmla="*/ 1243782 h 1481428"/>
              <a:gd name="connsiteX16-207" fmla="*/ 1027240 w 1520793"/>
              <a:gd name="connsiteY16-208" fmla="*/ 1371760 h 1481428"/>
              <a:gd name="connsiteX17-209" fmla="*/ 904942 w 1520793"/>
              <a:gd name="connsiteY17-210" fmla="*/ 1448576 h 1481428"/>
              <a:gd name="connsiteX18-211" fmla="*/ 790813 w 1520793"/>
              <a:gd name="connsiteY18-212" fmla="*/ 1479232 h 1481428"/>
              <a:gd name="connsiteX19-213" fmla="*/ 771240 w 1520793"/>
              <a:gd name="connsiteY19-214" fmla="*/ 1481428 h 1481428"/>
              <a:gd name="connsiteX20-215" fmla="*/ 748287 w 1520793"/>
              <a:gd name="connsiteY20-216" fmla="*/ 1481428 h 1481428"/>
              <a:gd name="connsiteX21-217" fmla="*/ 742654 w 1520793"/>
              <a:gd name="connsiteY21-218" fmla="*/ 1480398 h 1481428"/>
              <a:gd name="connsiteX22-219" fmla="*/ 709070 w 1520793"/>
              <a:gd name="connsiteY22-220" fmla="*/ 1476763 h 1481428"/>
              <a:gd name="connsiteX23-221" fmla="*/ 583605 w 1520793"/>
              <a:gd name="connsiteY23-222" fmla="*/ 1433692 h 1481428"/>
              <a:gd name="connsiteX24-223" fmla="*/ 446311 w 1520793"/>
              <a:gd name="connsiteY24-224" fmla="*/ 1331570 h 1481428"/>
              <a:gd name="connsiteX25-225" fmla="*/ 323521 w 1520793"/>
              <a:gd name="connsiteY25-226" fmla="*/ 1191657 h 1481428"/>
              <a:gd name="connsiteX26-227" fmla="*/ 103640 w 1520793"/>
              <a:gd name="connsiteY26-228" fmla="*/ 822946 h 1481428"/>
              <a:gd name="connsiteX27-229" fmla="*/ 23657 w 1520793"/>
              <a:gd name="connsiteY27-230" fmla="*/ 607385 h 1481428"/>
              <a:gd name="connsiteX28-231" fmla="*/ 1056 w 1520793"/>
              <a:gd name="connsiteY28-232" fmla="*/ 460820 h 1481428"/>
              <a:gd name="connsiteX29-233" fmla="*/ 0 w 1520793"/>
              <a:gd name="connsiteY29-234" fmla="*/ 453344 h 1481428"/>
              <a:gd name="connsiteX30-235" fmla="*/ 0 w 1520793"/>
              <a:gd name="connsiteY30-236" fmla="*/ 425293 h 1481428"/>
              <a:gd name="connsiteX31-237" fmla="*/ 1127 w 1520793"/>
              <a:gd name="connsiteY31-238" fmla="*/ 415896 h 1481428"/>
              <a:gd name="connsiteX32-239" fmla="*/ 9083 w 1520793"/>
              <a:gd name="connsiteY32-240" fmla="*/ 348889 h 1481428"/>
              <a:gd name="connsiteX33-241" fmla="*/ 100190 w 1520793"/>
              <a:gd name="connsiteY33-242" fmla="*/ 178662 h 1481428"/>
              <a:gd name="connsiteX34-243" fmla="*/ 216713 w 1520793"/>
              <a:gd name="connsiteY34-244" fmla="*/ 95950 h 1481428"/>
              <a:gd name="connsiteX35-245" fmla="*/ 379847 w 1520793"/>
              <a:gd name="connsiteY35-246" fmla="*/ 38339 h 1481428"/>
              <a:gd name="connsiteX36-247" fmla="*/ 519816 w 1520793"/>
              <a:gd name="connsiteY36-248" fmla="*/ 13854 h 1481428"/>
              <a:gd name="connsiteX37-249" fmla="*/ 632890 w 1520793"/>
              <a:gd name="connsiteY37-250" fmla="*/ 4115 h 1481428"/>
              <a:gd name="connsiteX38-251" fmla="*/ 745118 w 1520793"/>
              <a:gd name="connsiteY38-252" fmla="*/ 685 h 1481428"/>
              <a:gd name="connsiteX39-253" fmla="*/ 750822 w 1520793"/>
              <a:gd name="connsiteY39-254" fmla="*/ 0 h 14814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1520793" h="1481428">
                <a:moveTo>
                  <a:pt x="750822" y="0"/>
                </a:moveTo>
                <a:lnTo>
                  <a:pt x="769972" y="0"/>
                </a:lnTo>
                <a:cubicBezTo>
                  <a:pt x="772718" y="205"/>
                  <a:pt x="775464" y="617"/>
                  <a:pt x="778210" y="685"/>
                </a:cubicBezTo>
                <a:cubicBezTo>
                  <a:pt x="825805" y="1166"/>
                  <a:pt x="873471" y="2743"/>
                  <a:pt x="920995" y="6172"/>
                </a:cubicBezTo>
                <a:cubicBezTo>
                  <a:pt x="978729" y="10424"/>
                  <a:pt x="1036182" y="17215"/>
                  <a:pt x="1093000" y="28119"/>
                </a:cubicBezTo>
                <a:cubicBezTo>
                  <a:pt x="1147002" y="38544"/>
                  <a:pt x="1199949" y="52535"/>
                  <a:pt x="1251204" y="72699"/>
                </a:cubicBezTo>
                <a:cubicBezTo>
                  <a:pt x="1298729" y="91423"/>
                  <a:pt x="1343579" y="114948"/>
                  <a:pt x="1383922" y="146702"/>
                </a:cubicBezTo>
                <a:cubicBezTo>
                  <a:pt x="1441867" y="192380"/>
                  <a:pt x="1482703" y="249853"/>
                  <a:pt x="1503544" y="321112"/>
                </a:cubicBezTo>
                <a:cubicBezTo>
                  <a:pt x="1511640" y="348752"/>
                  <a:pt x="1516428" y="377010"/>
                  <a:pt x="1518399" y="405746"/>
                </a:cubicBezTo>
                <a:cubicBezTo>
                  <a:pt x="1518822" y="411851"/>
                  <a:pt x="1519948" y="417885"/>
                  <a:pt x="1520793" y="423990"/>
                </a:cubicBezTo>
                <a:lnTo>
                  <a:pt x="1520793" y="453344"/>
                </a:lnTo>
                <a:cubicBezTo>
                  <a:pt x="1520160" y="457322"/>
                  <a:pt x="1519103" y="461231"/>
                  <a:pt x="1518893" y="465277"/>
                </a:cubicBezTo>
                <a:cubicBezTo>
                  <a:pt x="1516428" y="511709"/>
                  <a:pt x="1508543" y="557387"/>
                  <a:pt x="1497066" y="602447"/>
                </a:cubicBezTo>
                <a:cubicBezTo>
                  <a:pt x="1481436" y="663762"/>
                  <a:pt x="1459821" y="723087"/>
                  <a:pt x="1434544" y="781041"/>
                </a:cubicBezTo>
                <a:cubicBezTo>
                  <a:pt x="1397863" y="865469"/>
                  <a:pt x="1354422" y="946399"/>
                  <a:pt x="1307037" y="1025271"/>
                </a:cubicBezTo>
                <a:cubicBezTo>
                  <a:pt x="1261132" y="1101606"/>
                  <a:pt x="1211425" y="1175266"/>
                  <a:pt x="1154395" y="1243782"/>
                </a:cubicBezTo>
                <a:cubicBezTo>
                  <a:pt x="1115742" y="1290145"/>
                  <a:pt x="1074131" y="1333628"/>
                  <a:pt x="1027240" y="1371760"/>
                </a:cubicBezTo>
                <a:cubicBezTo>
                  <a:pt x="989642" y="1402418"/>
                  <a:pt x="949369" y="1428891"/>
                  <a:pt x="904942" y="1448576"/>
                </a:cubicBezTo>
                <a:cubicBezTo>
                  <a:pt x="868472" y="1464693"/>
                  <a:pt x="830592" y="1475460"/>
                  <a:pt x="790813" y="1479232"/>
                </a:cubicBezTo>
                <a:cubicBezTo>
                  <a:pt x="784265" y="1479850"/>
                  <a:pt x="777787" y="1480673"/>
                  <a:pt x="771240" y="1481428"/>
                </a:cubicBezTo>
                <a:lnTo>
                  <a:pt x="748287" y="1481428"/>
                </a:lnTo>
                <a:cubicBezTo>
                  <a:pt x="746385" y="1481084"/>
                  <a:pt x="744555" y="1480536"/>
                  <a:pt x="742654" y="1480398"/>
                </a:cubicBezTo>
                <a:cubicBezTo>
                  <a:pt x="731460" y="1479165"/>
                  <a:pt x="720194" y="1478478"/>
                  <a:pt x="709070" y="1476763"/>
                </a:cubicBezTo>
                <a:cubicBezTo>
                  <a:pt x="664643" y="1470111"/>
                  <a:pt x="623103" y="1454885"/>
                  <a:pt x="583605" y="1433692"/>
                </a:cubicBezTo>
                <a:cubicBezTo>
                  <a:pt x="532841" y="1406464"/>
                  <a:pt x="487921" y="1371212"/>
                  <a:pt x="446311" y="1331570"/>
                </a:cubicBezTo>
                <a:cubicBezTo>
                  <a:pt x="401180" y="1288636"/>
                  <a:pt x="360695" y="1241519"/>
                  <a:pt x="323521" y="1191657"/>
                </a:cubicBezTo>
                <a:cubicBezTo>
                  <a:pt x="237484" y="1076367"/>
                  <a:pt x="165175" y="952846"/>
                  <a:pt x="103640" y="822946"/>
                </a:cubicBezTo>
                <a:cubicBezTo>
                  <a:pt x="70689" y="753402"/>
                  <a:pt x="42878" y="681937"/>
                  <a:pt x="23657" y="607385"/>
                </a:cubicBezTo>
                <a:cubicBezTo>
                  <a:pt x="11195" y="559307"/>
                  <a:pt x="1902" y="510681"/>
                  <a:pt x="1056" y="460820"/>
                </a:cubicBezTo>
                <a:cubicBezTo>
                  <a:pt x="986" y="458282"/>
                  <a:pt x="352" y="455813"/>
                  <a:pt x="0" y="453344"/>
                </a:cubicBezTo>
                <a:lnTo>
                  <a:pt x="0" y="425293"/>
                </a:lnTo>
                <a:cubicBezTo>
                  <a:pt x="423" y="422138"/>
                  <a:pt x="1127" y="419052"/>
                  <a:pt x="1127" y="415896"/>
                </a:cubicBezTo>
                <a:cubicBezTo>
                  <a:pt x="1197" y="393264"/>
                  <a:pt x="4366" y="370974"/>
                  <a:pt x="9083" y="348889"/>
                </a:cubicBezTo>
                <a:cubicBezTo>
                  <a:pt x="22953" y="283323"/>
                  <a:pt x="53017" y="226398"/>
                  <a:pt x="100190" y="178662"/>
                </a:cubicBezTo>
                <a:cubicBezTo>
                  <a:pt x="134197" y="144302"/>
                  <a:pt x="173694" y="117623"/>
                  <a:pt x="216713" y="95950"/>
                </a:cubicBezTo>
                <a:cubicBezTo>
                  <a:pt x="268674" y="69819"/>
                  <a:pt x="323450" y="51849"/>
                  <a:pt x="379847" y="38339"/>
                </a:cubicBezTo>
                <a:cubicBezTo>
                  <a:pt x="426033" y="27365"/>
                  <a:pt x="472713" y="19546"/>
                  <a:pt x="519816" y="13854"/>
                </a:cubicBezTo>
                <a:cubicBezTo>
                  <a:pt x="557413" y="9259"/>
                  <a:pt x="595151" y="5761"/>
                  <a:pt x="632890" y="4115"/>
                </a:cubicBezTo>
                <a:cubicBezTo>
                  <a:pt x="670346" y="2400"/>
                  <a:pt x="707732" y="1782"/>
                  <a:pt x="745118" y="685"/>
                </a:cubicBezTo>
                <a:cubicBezTo>
                  <a:pt x="747019" y="617"/>
                  <a:pt x="748921" y="205"/>
                  <a:pt x="750822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 hasCustomPrompt="1"/>
          </p:nvPr>
        </p:nvSpPr>
        <p:spPr>
          <a:xfrm>
            <a:off x="8108616" y="2388327"/>
            <a:ext cx="1520793" cy="1481428"/>
          </a:xfrm>
          <a:custGeom>
            <a:avLst/>
            <a:gdLst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0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-1" fmla="*/ 750822 w 3362570"/>
              <a:gd name="connsiteY0-2" fmla="*/ 19683 h 1520793"/>
              <a:gd name="connsiteX1-3" fmla="*/ 769972 w 3362570"/>
              <a:gd name="connsiteY1-4" fmla="*/ 19683 h 1520793"/>
              <a:gd name="connsiteX2-5" fmla="*/ 778210 w 3362570"/>
              <a:gd name="connsiteY2-6" fmla="*/ 20368 h 1520793"/>
              <a:gd name="connsiteX3-7" fmla="*/ 920995 w 3362570"/>
              <a:gd name="connsiteY3-8" fmla="*/ 25855 h 1520793"/>
              <a:gd name="connsiteX4-9" fmla="*/ 1093000 w 3362570"/>
              <a:gd name="connsiteY4-10" fmla="*/ 47802 h 1520793"/>
              <a:gd name="connsiteX5-11" fmla="*/ 1251204 w 3362570"/>
              <a:gd name="connsiteY5-12" fmla="*/ 92382 h 1520793"/>
              <a:gd name="connsiteX6-13" fmla="*/ 1383922 w 3362570"/>
              <a:gd name="connsiteY6-14" fmla="*/ 166385 h 1520793"/>
              <a:gd name="connsiteX7-15" fmla="*/ 1503544 w 3362570"/>
              <a:gd name="connsiteY7-16" fmla="*/ 340795 h 1520793"/>
              <a:gd name="connsiteX8-17" fmla="*/ 1518399 w 3362570"/>
              <a:gd name="connsiteY8-18" fmla="*/ 425429 h 1520793"/>
              <a:gd name="connsiteX9-19" fmla="*/ 1520793 w 3362570"/>
              <a:gd name="connsiteY9-20" fmla="*/ 443673 h 1520793"/>
              <a:gd name="connsiteX10-21" fmla="*/ 1520793 w 3362570"/>
              <a:gd name="connsiteY10-22" fmla="*/ 473027 h 1520793"/>
              <a:gd name="connsiteX11-23" fmla="*/ 1518893 w 3362570"/>
              <a:gd name="connsiteY11-24" fmla="*/ 484960 h 1520793"/>
              <a:gd name="connsiteX12-25" fmla="*/ 1497066 w 3362570"/>
              <a:gd name="connsiteY12-26" fmla="*/ 622130 h 1520793"/>
              <a:gd name="connsiteX13-27" fmla="*/ 1434544 w 3362570"/>
              <a:gd name="connsiteY13-28" fmla="*/ 800724 h 1520793"/>
              <a:gd name="connsiteX14-29" fmla="*/ 1307037 w 3362570"/>
              <a:gd name="connsiteY14-30" fmla="*/ 1044954 h 1520793"/>
              <a:gd name="connsiteX15-31" fmla="*/ 1154395 w 3362570"/>
              <a:gd name="connsiteY15-32" fmla="*/ 1263465 h 1520793"/>
              <a:gd name="connsiteX16-33" fmla="*/ 1027240 w 3362570"/>
              <a:gd name="connsiteY16-34" fmla="*/ 1391443 h 1520793"/>
              <a:gd name="connsiteX17-35" fmla="*/ 904942 w 3362570"/>
              <a:gd name="connsiteY17-36" fmla="*/ 1468259 h 1520793"/>
              <a:gd name="connsiteX18-37" fmla="*/ 790813 w 3362570"/>
              <a:gd name="connsiteY18-38" fmla="*/ 1498915 h 1520793"/>
              <a:gd name="connsiteX19-39" fmla="*/ 771240 w 3362570"/>
              <a:gd name="connsiteY19-40" fmla="*/ 1501111 h 1520793"/>
              <a:gd name="connsiteX20-41" fmla="*/ 748287 w 3362570"/>
              <a:gd name="connsiteY20-42" fmla="*/ 1501111 h 1520793"/>
              <a:gd name="connsiteX21-43" fmla="*/ 742654 w 3362570"/>
              <a:gd name="connsiteY21-44" fmla="*/ 1500081 h 1520793"/>
              <a:gd name="connsiteX22-45" fmla="*/ 709070 w 3362570"/>
              <a:gd name="connsiteY22-46" fmla="*/ 1496446 h 1520793"/>
              <a:gd name="connsiteX23-47" fmla="*/ 583605 w 3362570"/>
              <a:gd name="connsiteY23-48" fmla="*/ 1453375 h 1520793"/>
              <a:gd name="connsiteX24-49" fmla="*/ 446311 w 3362570"/>
              <a:gd name="connsiteY24-50" fmla="*/ 1351253 h 1520793"/>
              <a:gd name="connsiteX25-51" fmla="*/ 323521 w 3362570"/>
              <a:gd name="connsiteY25-52" fmla="*/ 1211340 h 1520793"/>
              <a:gd name="connsiteX26-53" fmla="*/ 103640 w 3362570"/>
              <a:gd name="connsiteY26-54" fmla="*/ 842629 h 1520793"/>
              <a:gd name="connsiteX27-55" fmla="*/ 23657 w 3362570"/>
              <a:gd name="connsiteY27-56" fmla="*/ 627068 h 1520793"/>
              <a:gd name="connsiteX28-57" fmla="*/ 1056 w 3362570"/>
              <a:gd name="connsiteY28-58" fmla="*/ 480503 h 1520793"/>
              <a:gd name="connsiteX29-59" fmla="*/ 0 w 3362570"/>
              <a:gd name="connsiteY29-60" fmla="*/ 473027 h 1520793"/>
              <a:gd name="connsiteX30-61" fmla="*/ 0 w 3362570"/>
              <a:gd name="connsiteY30-62" fmla="*/ 444976 h 1520793"/>
              <a:gd name="connsiteX31-63" fmla="*/ 1127 w 3362570"/>
              <a:gd name="connsiteY31-64" fmla="*/ 435579 h 1520793"/>
              <a:gd name="connsiteX32-65" fmla="*/ 9083 w 3362570"/>
              <a:gd name="connsiteY32-66" fmla="*/ 368572 h 1520793"/>
              <a:gd name="connsiteX33-67" fmla="*/ 100190 w 3362570"/>
              <a:gd name="connsiteY33-68" fmla="*/ 198345 h 1520793"/>
              <a:gd name="connsiteX34-69" fmla="*/ 216713 w 3362570"/>
              <a:gd name="connsiteY34-70" fmla="*/ 115633 h 1520793"/>
              <a:gd name="connsiteX35-71" fmla="*/ 379847 w 3362570"/>
              <a:gd name="connsiteY35-72" fmla="*/ 58022 h 1520793"/>
              <a:gd name="connsiteX36-73" fmla="*/ 519816 w 3362570"/>
              <a:gd name="connsiteY36-74" fmla="*/ 33537 h 1520793"/>
              <a:gd name="connsiteX37-75" fmla="*/ 632890 w 3362570"/>
              <a:gd name="connsiteY37-76" fmla="*/ 23798 h 1520793"/>
              <a:gd name="connsiteX38-77" fmla="*/ 745118 w 3362570"/>
              <a:gd name="connsiteY38-78" fmla="*/ 20368 h 1520793"/>
              <a:gd name="connsiteX39-79" fmla="*/ 750822 w 3362570"/>
              <a:gd name="connsiteY39-80" fmla="*/ 19683 h 1520793"/>
              <a:gd name="connsiteX40-81" fmla="*/ 1881142 w 3362570"/>
              <a:gd name="connsiteY40-82" fmla="*/ 1520793 h 1520793"/>
              <a:gd name="connsiteX41-83" fmla="*/ 3362570 w 3362570"/>
              <a:gd name="connsiteY41-84" fmla="*/ 0 h 1520793"/>
              <a:gd name="connsiteX42-85" fmla="*/ 3362570 w 3362570"/>
              <a:gd name="connsiteY42-86" fmla="*/ 1520793 h 1520793"/>
              <a:gd name="connsiteX43-87" fmla="*/ 1881142 w 3362570"/>
              <a:gd name="connsiteY43-88" fmla="*/ 1520793 h 1520793"/>
              <a:gd name="connsiteX0-89" fmla="*/ 750822 w 3362570"/>
              <a:gd name="connsiteY0-90" fmla="*/ 0 h 1501110"/>
              <a:gd name="connsiteX1-91" fmla="*/ 769972 w 3362570"/>
              <a:gd name="connsiteY1-92" fmla="*/ 0 h 1501110"/>
              <a:gd name="connsiteX2-93" fmla="*/ 778210 w 3362570"/>
              <a:gd name="connsiteY2-94" fmla="*/ 685 h 1501110"/>
              <a:gd name="connsiteX3-95" fmla="*/ 920995 w 3362570"/>
              <a:gd name="connsiteY3-96" fmla="*/ 6172 h 1501110"/>
              <a:gd name="connsiteX4-97" fmla="*/ 1093000 w 3362570"/>
              <a:gd name="connsiteY4-98" fmla="*/ 28119 h 1501110"/>
              <a:gd name="connsiteX5-99" fmla="*/ 1251204 w 3362570"/>
              <a:gd name="connsiteY5-100" fmla="*/ 72699 h 1501110"/>
              <a:gd name="connsiteX6-101" fmla="*/ 1383922 w 3362570"/>
              <a:gd name="connsiteY6-102" fmla="*/ 146702 h 1501110"/>
              <a:gd name="connsiteX7-103" fmla="*/ 1503544 w 3362570"/>
              <a:gd name="connsiteY7-104" fmla="*/ 321112 h 1501110"/>
              <a:gd name="connsiteX8-105" fmla="*/ 1518399 w 3362570"/>
              <a:gd name="connsiteY8-106" fmla="*/ 405746 h 1501110"/>
              <a:gd name="connsiteX9-107" fmla="*/ 1520793 w 3362570"/>
              <a:gd name="connsiteY9-108" fmla="*/ 423990 h 1501110"/>
              <a:gd name="connsiteX10-109" fmla="*/ 1520793 w 3362570"/>
              <a:gd name="connsiteY10-110" fmla="*/ 453344 h 1501110"/>
              <a:gd name="connsiteX11-111" fmla="*/ 1518893 w 3362570"/>
              <a:gd name="connsiteY11-112" fmla="*/ 465277 h 1501110"/>
              <a:gd name="connsiteX12-113" fmla="*/ 1497066 w 3362570"/>
              <a:gd name="connsiteY12-114" fmla="*/ 602447 h 1501110"/>
              <a:gd name="connsiteX13-115" fmla="*/ 1434544 w 3362570"/>
              <a:gd name="connsiteY13-116" fmla="*/ 781041 h 1501110"/>
              <a:gd name="connsiteX14-117" fmla="*/ 1307037 w 3362570"/>
              <a:gd name="connsiteY14-118" fmla="*/ 1025271 h 1501110"/>
              <a:gd name="connsiteX15-119" fmla="*/ 1154395 w 3362570"/>
              <a:gd name="connsiteY15-120" fmla="*/ 1243782 h 1501110"/>
              <a:gd name="connsiteX16-121" fmla="*/ 1027240 w 3362570"/>
              <a:gd name="connsiteY16-122" fmla="*/ 1371760 h 1501110"/>
              <a:gd name="connsiteX17-123" fmla="*/ 904942 w 3362570"/>
              <a:gd name="connsiteY17-124" fmla="*/ 1448576 h 1501110"/>
              <a:gd name="connsiteX18-125" fmla="*/ 790813 w 3362570"/>
              <a:gd name="connsiteY18-126" fmla="*/ 1479232 h 1501110"/>
              <a:gd name="connsiteX19-127" fmla="*/ 771240 w 3362570"/>
              <a:gd name="connsiteY19-128" fmla="*/ 1481428 h 1501110"/>
              <a:gd name="connsiteX20-129" fmla="*/ 748287 w 3362570"/>
              <a:gd name="connsiteY20-130" fmla="*/ 1481428 h 1501110"/>
              <a:gd name="connsiteX21-131" fmla="*/ 742654 w 3362570"/>
              <a:gd name="connsiteY21-132" fmla="*/ 1480398 h 1501110"/>
              <a:gd name="connsiteX22-133" fmla="*/ 709070 w 3362570"/>
              <a:gd name="connsiteY22-134" fmla="*/ 1476763 h 1501110"/>
              <a:gd name="connsiteX23-135" fmla="*/ 583605 w 3362570"/>
              <a:gd name="connsiteY23-136" fmla="*/ 1433692 h 1501110"/>
              <a:gd name="connsiteX24-137" fmla="*/ 446311 w 3362570"/>
              <a:gd name="connsiteY24-138" fmla="*/ 1331570 h 1501110"/>
              <a:gd name="connsiteX25-139" fmla="*/ 323521 w 3362570"/>
              <a:gd name="connsiteY25-140" fmla="*/ 1191657 h 1501110"/>
              <a:gd name="connsiteX26-141" fmla="*/ 103640 w 3362570"/>
              <a:gd name="connsiteY26-142" fmla="*/ 822946 h 1501110"/>
              <a:gd name="connsiteX27-143" fmla="*/ 23657 w 3362570"/>
              <a:gd name="connsiteY27-144" fmla="*/ 607385 h 1501110"/>
              <a:gd name="connsiteX28-145" fmla="*/ 1056 w 3362570"/>
              <a:gd name="connsiteY28-146" fmla="*/ 460820 h 1501110"/>
              <a:gd name="connsiteX29-147" fmla="*/ 0 w 3362570"/>
              <a:gd name="connsiteY29-148" fmla="*/ 453344 h 1501110"/>
              <a:gd name="connsiteX30-149" fmla="*/ 0 w 3362570"/>
              <a:gd name="connsiteY30-150" fmla="*/ 425293 h 1501110"/>
              <a:gd name="connsiteX31-151" fmla="*/ 1127 w 3362570"/>
              <a:gd name="connsiteY31-152" fmla="*/ 415896 h 1501110"/>
              <a:gd name="connsiteX32-153" fmla="*/ 9083 w 3362570"/>
              <a:gd name="connsiteY32-154" fmla="*/ 348889 h 1501110"/>
              <a:gd name="connsiteX33-155" fmla="*/ 100190 w 3362570"/>
              <a:gd name="connsiteY33-156" fmla="*/ 178662 h 1501110"/>
              <a:gd name="connsiteX34-157" fmla="*/ 216713 w 3362570"/>
              <a:gd name="connsiteY34-158" fmla="*/ 95950 h 1501110"/>
              <a:gd name="connsiteX35-159" fmla="*/ 379847 w 3362570"/>
              <a:gd name="connsiteY35-160" fmla="*/ 38339 h 1501110"/>
              <a:gd name="connsiteX36-161" fmla="*/ 519816 w 3362570"/>
              <a:gd name="connsiteY36-162" fmla="*/ 13854 h 1501110"/>
              <a:gd name="connsiteX37-163" fmla="*/ 632890 w 3362570"/>
              <a:gd name="connsiteY37-164" fmla="*/ 4115 h 1501110"/>
              <a:gd name="connsiteX38-165" fmla="*/ 745118 w 3362570"/>
              <a:gd name="connsiteY38-166" fmla="*/ 685 h 1501110"/>
              <a:gd name="connsiteX39-167" fmla="*/ 750822 w 3362570"/>
              <a:gd name="connsiteY39-168" fmla="*/ 0 h 1501110"/>
              <a:gd name="connsiteX40-169" fmla="*/ 1881142 w 3362570"/>
              <a:gd name="connsiteY40-170" fmla="*/ 1501110 h 1501110"/>
              <a:gd name="connsiteX41-171" fmla="*/ 3362570 w 3362570"/>
              <a:gd name="connsiteY41-172" fmla="*/ 1501110 h 1501110"/>
              <a:gd name="connsiteX42-173" fmla="*/ 1881142 w 3362570"/>
              <a:gd name="connsiteY42-174" fmla="*/ 1501110 h 1501110"/>
              <a:gd name="connsiteX0-175" fmla="*/ 750822 w 1520793"/>
              <a:gd name="connsiteY0-176" fmla="*/ 0 h 1481428"/>
              <a:gd name="connsiteX1-177" fmla="*/ 769972 w 1520793"/>
              <a:gd name="connsiteY1-178" fmla="*/ 0 h 1481428"/>
              <a:gd name="connsiteX2-179" fmla="*/ 778210 w 1520793"/>
              <a:gd name="connsiteY2-180" fmla="*/ 685 h 1481428"/>
              <a:gd name="connsiteX3-181" fmla="*/ 920995 w 1520793"/>
              <a:gd name="connsiteY3-182" fmla="*/ 6172 h 1481428"/>
              <a:gd name="connsiteX4-183" fmla="*/ 1093000 w 1520793"/>
              <a:gd name="connsiteY4-184" fmla="*/ 28119 h 1481428"/>
              <a:gd name="connsiteX5-185" fmla="*/ 1251204 w 1520793"/>
              <a:gd name="connsiteY5-186" fmla="*/ 72699 h 1481428"/>
              <a:gd name="connsiteX6-187" fmla="*/ 1383922 w 1520793"/>
              <a:gd name="connsiteY6-188" fmla="*/ 146702 h 1481428"/>
              <a:gd name="connsiteX7-189" fmla="*/ 1503544 w 1520793"/>
              <a:gd name="connsiteY7-190" fmla="*/ 321112 h 1481428"/>
              <a:gd name="connsiteX8-191" fmla="*/ 1518399 w 1520793"/>
              <a:gd name="connsiteY8-192" fmla="*/ 405746 h 1481428"/>
              <a:gd name="connsiteX9-193" fmla="*/ 1520793 w 1520793"/>
              <a:gd name="connsiteY9-194" fmla="*/ 423990 h 1481428"/>
              <a:gd name="connsiteX10-195" fmla="*/ 1520793 w 1520793"/>
              <a:gd name="connsiteY10-196" fmla="*/ 453344 h 1481428"/>
              <a:gd name="connsiteX11-197" fmla="*/ 1518893 w 1520793"/>
              <a:gd name="connsiteY11-198" fmla="*/ 465277 h 1481428"/>
              <a:gd name="connsiteX12-199" fmla="*/ 1497066 w 1520793"/>
              <a:gd name="connsiteY12-200" fmla="*/ 602447 h 1481428"/>
              <a:gd name="connsiteX13-201" fmla="*/ 1434544 w 1520793"/>
              <a:gd name="connsiteY13-202" fmla="*/ 781041 h 1481428"/>
              <a:gd name="connsiteX14-203" fmla="*/ 1307037 w 1520793"/>
              <a:gd name="connsiteY14-204" fmla="*/ 1025271 h 1481428"/>
              <a:gd name="connsiteX15-205" fmla="*/ 1154395 w 1520793"/>
              <a:gd name="connsiteY15-206" fmla="*/ 1243782 h 1481428"/>
              <a:gd name="connsiteX16-207" fmla="*/ 1027240 w 1520793"/>
              <a:gd name="connsiteY16-208" fmla="*/ 1371760 h 1481428"/>
              <a:gd name="connsiteX17-209" fmla="*/ 904942 w 1520793"/>
              <a:gd name="connsiteY17-210" fmla="*/ 1448576 h 1481428"/>
              <a:gd name="connsiteX18-211" fmla="*/ 790813 w 1520793"/>
              <a:gd name="connsiteY18-212" fmla="*/ 1479232 h 1481428"/>
              <a:gd name="connsiteX19-213" fmla="*/ 771240 w 1520793"/>
              <a:gd name="connsiteY19-214" fmla="*/ 1481428 h 1481428"/>
              <a:gd name="connsiteX20-215" fmla="*/ 748287 w 1520793"/>
              <a:gd name="connsiteY20-216" fmla="*/ 1481428 h 1481428"/>
              <a:gd name="connsiteX21-217" fmla="*/ 742654 w 1520793"/>
              <a:gd name="connsiteY21-218" fmla="*/ 1480398 h 1481428"/>
              <a:gd name="connsiteX22-219" fmla="*/ 709070 w 1520793"/>
              <a:gd name="connsiteY22-220" fmla="*/ 1476763 h 1481428"/>
              <a:gd name="connsiteX23-221" fmla="*/ 583605 w 1520793"/>
              <a:gd name="connsiteY23-222" fmla="*/ 1433692 h 1481428"/>
              <a:gd name="connsiteX24-223" fmla="*/ 446311 w 1520793"/>
              <a:gd name="connsiteY24-224" fmla="*/ 1331570 h 1481428"/>
              <a:gd name="connsiteX25-225" fmla="*/ 323521 w 1520793"/>
              <a:gd name="connsiteY25-226" fmla="*/ 1191657 h 1481428"/>
              <a:gd name="connsiteX26-227" fmla="*/ 103640 w 1520793"/>
              <a:gd name="connsiteY26-228" fmla="*/ 822946 h 1481428"/>
              <a:gd name="connsiteX27-229" fmla="*/ 23657 w 1520793"/>
              <a:gd name="connsiteY27-230" fmla="*/ 607385 h 1481428"/>
              <a:gd name="connsiteX28-231" fmla="*/ 1056 w 1520793"/>
              <a:gd name="connsiteY28-232" fmla="*/ 460820 h 1481428"/>
              <a:gd name="connsiteX29-233" fmla="*/ 0 w 1520793"/>
              <a:gd name="connsiteY29-234" fmla="*/ 453344 h 1481428"/>
              <a:gd name="connsiteX30-235" fmla="*/ 0 w 1520793"/>
              <a:gd name="connsiteY30-236" fmla="*/ 425293 h 1481428"/>
              <a:gd name="connsiteX31-237" fmla="*/ 1127 w 1520793"/>
              <a:gd name="connsiteY31-238" fmla="*/ 415896 h 1481428"/>
              <a:gd name="connsiteX32-239" fmla="*/ 9083 w 1520793"/>
              <a:gd name="connsiteY32-240" fmla="*/ 348889 h 1481428"/>
              <a:gd name="connsiteX33-241" fmla="*/ 100190 w 1520793"/>
              <a:gd name="connsiteY33-242" fmla="*/ 178662 h 1481428"/>
              <a:gd name="connsiteX34-243" fmla="*/ 216713 w 1520793"/>
              <a:gd name="connsiteY34-244" fmla="*/ 95950 h 1481428"/>
              <a:gd name="connsiteX35-245" fmla="*/ 379847 w 1520793"/>
              <a:gd name="connsiteY35-246" fmla="*/ 38339 h 1481428"/>
              <a:gd name="connsiteX36-247" fmla="*/ 519816 w 1520793"/>
              <a:gd name="connsiteY36-248" fmla="*/ 13854 h 1481428"/>
              <a:gd name="connsiteX37-249" fmla="*/ 632890 w 1520793"/>
              <a:gd name="connsiteY37-250" fmla="*/ 4115 h 1481428"/>
              <a:gd name="connsiteX38-251" fmla="*/ 745118 w 1520793"/>
              <a:gd name="connsiteY38-252" fmla="*/ 685 h 1481428"/>
              <a:gd name="connsiteX39-253" fmla="*/ 750822 w 1520793"/>
              <a:gd name="connsiteY39-254" fmla="*/ 0 h 14814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1520793" h="1481428">
                <a:moveTo>
                  <a:pt x="750822" y="0"/>
                </a:moveTo>
                <a:lnTo>
                  <a:pt x="769972" y="0"/>
                </a:lnTo>
                <a:cubicBezTo>
                  <a:pt x="772718" y="205"/>
                  <a:pt x="775464" y="617"/>
                  <a:pt x="778210" y="685"/>
                </a:cubicBezTo>
                <a:cubicBezTo>
                  <a:pt x="825805" y="1166"/>
                  <a:pt x="873471" y="2743"/>
                  <a:pt x="920995" y="6172"/>
                </a:cubicBezTo>
                <a:cubicBezTo>
                  <a:pt x="978729" y="10424"/>
                  <a:pt x="1036182" y="17215"/>
                  <a:pt x="1093000" y="28119"/>
                </a:cubicBezTo>
                <a:cubicBezTo>
                  <a:pt x="1147002" y="38544"/>
                  <a:pt x="1199949" y="52535"/>
                  <a:pt x="1251204" y="72699"/>
                </a:cubicBezTo>
                <a:cubicBezTo>
                  <a:pt x="1298729" y="91423"/>
                  <a:pt x="1343579" y="114948"/>
                  <a:pt x="1383922" y="146702"/>
                </a:cubicBezTo>
                <a:cubicBezTo>
                  <a:pt x="1441867" y="192380"/>
                  <a:pt x="1482703" y="249853"/>
                  <a:pt x="1503544" y="321112"/>
                </a:cubicBezTo>
                <a:cubicBezTo>
                  <a:pt x="1511640" y="348752"/>
                  <a:pt x="1516428" y="377010"/>
                  <a:pt x="1518399" y="405746"/>
                </a:cubicBezTo>
                <a:cubicBezTo>
                  <a:pt x="1518822" y="411851"/>
                  <a:pt x="1519948" y="417885"/>
                  <a:pt x="1520793" y="423990"/>
                </a:cubicBezTo>
                <a:lnTo>
                  <a:pt x="1520793" y="453344"/>
                </a:lnTo>
                <a:cubicBezTo>
                  <a:pt x="1520160" y="457322"/>
                  <a:pt x="1519103" y="461231"/>
                  <a:pt x="1518893" y="465277"/>
                </a:cubicBezTo>
                <a:cubicBezTo>
                  <a:pt x="1516428" y="511709"/>
                  <a:pt x="1508543" y="557387"/>
                  <a:pt x="1497066" y="602447"/>
                </a:cubicBezTo>
                <a:cubicBezTo>
                  <a:pt x="1481436" y="663762"/>
                  <a:pt x="1459821" y="723087"/>
                  <a:pt x="1434544" y="781041"/>
                </a:cubicBezTo>
                <a:cubicBezTo>
                  <a:pt x="1397863" y="865469"/>
                  <a:pt x="1354422" y="946399"/>
                  <a:pt x="1307037" y="1025271"/>
                </a:cubicBezTo>
                <a:cubicBezTo>
                  <a:pt x="1261132" y="1101606"/>
                  <a:pt x="1211425" y="1175266"/>
                  <a:pt x="1154395" y="1243782"/>
                </a:cubicBezTo>
                <a:cubicBezTo>
                  <a:pt x="1115742" y="1290145"/>
                  <a:pt x="1074131" y="1333628"/>
                  <a:pt x="1027240" y="1371760"/>
                </a:cubicBezTo>
                <a:cubicBezTo>
                  <a:pt x="989642" y="1402418"/>
                  <a:pt x="949369" y="1428891"/>
                  <a:pt x="904942" y="1448576"/>
                </a:cubicBezTo>
                <a:cubicBezTo>
                  <a:pt x="868472" y="1464693"/>
                  <a:pt x="830592" y="1475460"/>
                  <a:pt x="790813" y="1479232"/>
                </a:cubicBezTo>
                <a:cubicBezTo>
                  <a:pt x="784265" y="1479850"/>
                  <a:pt x="777787" y="1480673"/>
                  <a:pt x="771240" y="1481428"/>
                </a:cubicBezTo>
                <a:lnTo>
                  <a:pt x="748287" y="1481428"/>
                </a:lnTo>
                <a:cubicBezTo>
                  <a:pt x="746385" y="1481084"/>
                  <a:pt x="744555" y="1480536"/>
                  <a:pt x="742654" y="1480398"/>
                </a:cubicBezTo>
                <a:cubicBezTo>
                  <a:pt x="731460" y="1479165"/>
                  <a:pt x="720194" y="1478478"/>
                  <a:pt x="709070" y="1476763"/>
                </a:cubicBezTo>
                <a:cubicBezTo>
                  <a:pt x="664643" y="1470111"/>
                  <a:pt x="623103" y="1454885"/>
                  <a:pt x="583605" y="1433692"/>
                </a:cubicBezTo>
                <a:cubicBezTo>
                  <a:pt x="532841" y="1406464"/>
                  <a:pt x="487921" y="1371212"/>
                  <a:pt x="446311" y="1331570"/>
                </a:cubicBezTo>
                <a:cubicBezTo>
                  <a:pt x="401180" y="1288636"/>
                  <a:pt x="360695" y="1241519"/>
                  <a:pt x="323521" y="1191657"/>
                </a:cubicBezTo>
                <a:cubicBezTo>
                  <a:pt x="237484" y="1076367"/>
                  <a:pt x="165175" y="952846"/>
                  <a:pt x="103640" y="822946"/>
                </a:cubicBezTo>
                <a:cubicBezTo>
                  <a:pt x="70689" y="753402"/>
                  <a:pt x="42878" y="681937"/>
                  <a:pt x="23657" y="607385"/>
                </a:cubicBezTo>
                <a:cubicBezTo>
                  <a:pt x="11195" y="559307"/>
                  <a:pt x="1902" y="510681"/>
                  <a:pt x="1056" y="460820"/>
                </a:cubicBezTo>
                <a:cubicBezTo>
                  <a:pt x="986" y="458282"/>
                  <a:pt x="352" y="455813"/>
                  <a:pt x="0" y="453344"/>
                </a:cubicBezTo>
                <a:lnTo>
                  <a:pt x="0" y="425293"/>
                </a:lnTo>
                <a:cubicBezTo>
                  <a:pt x="423" y="422138"/>
                  <a:pt x="1127" y="419052"/>
                  <a:pt x="1127" y="415896"/>
                </a:cubicBezTo>
                <a:cubicBezTo>
                  <a:pt x="1197" y="393264"/>
                  <a:pt x="4366" y="370974"/>
                  <a:pt x="9083" y="348889"/>
                </a:cubicBezTo>
                <a:cubicBezTo>
                  <a:pt x="22953" y="283323"/>
                  <a:pt x="53017" y="226398"/>
                  <a:pt x="100190" y="178662"/>
                </a:cubicBezTo>
                <a:cubicBezTo>
                  <a:pt x="134197" y="144302"/>
                  <a:pt x="173694" y="117623"/>
                  <a:pt x="216713" y="95950"/>
                </a:cubicBezTo>
                <a:cubicBezTo>
                  <a:pt x="268674" y="69819"/>
                  <a:pt x="323450" y="51849"/>
                  <a:pt x="379847" y="38339"/>
                </a:cubicBezTo>
                <a:cubicBezTo>
                  <a:pt x="426033" y="27365"/>
                  <a:pt x="472713" y="19546"/>
                  <a:pt x="519816" y="13854"/>
                </a:cubicBezTo>
                <a:cubicBezTo>
                  <a:pt x="557413" y="9259"/>
                  <a:pt x="595151" y="5761"/>
                  <a:pt x="632890" y="4115"/>
                </a:cubicBezTo>
                <a:cubicBezTo>
                  <a:pt x="670346" y="2400"/>
                  <a:pt x="707732" y="1782"/>
                  <a:pt x="745118" y="685"/>
                </a:cubicBezTo>
                <a:cubicBezTo>
                  <a:pt x="747019" y="617"/>
                  <a:pt x="748921" y="205"/>
                  <a:pt x="750822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214342042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967908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697692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5427477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7157262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887046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1967908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3" hasCustomPrompt="1"/>
          </p:nvPr>
        </p:nvSpPr>
        <p:spPr>
          <a:xfrm>
            <a:off x="3697692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4" hasCustomPrompt="1"/>
          </p:nvPr>
        </p:nvSpPr>
        <p:spPr>
          <a:xfrm>
            <a:off x="5427477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5" hasCustomPrompt="1"/>
          </p:nvPr>
        </p:nvSpPr>
        <p:spPr>
          <a:xfrm>
            <a:off x="7157262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6" hasCustomPrompt="1"/>
          </p:nvPr>
        </p:nvSpPr>
        <p:spPr>
          <a:xfrm>
            <a:off x="8887046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629374532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3054096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6108192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0" hasCustomPrompt="1"/>
          </p:nvPr>
        </p:nvSpPr>
        <p:spPr>
          <a:xfrm>
            <a:off x="9162288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519397722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1864842" y="2469774"/>
            <a:ext cx="1697411" cy="1653474"/>
          </a:xfrm>
          <a:custGeom>
            <a:avLst/>
            <a:gdLst>
              <a:gd name="connsiteX0" fmla="*/ 1248912 w 2526994"/>
              <a:gd name="connsiteY0" fmla="*/ 234404 h 2461584"/>
              <a:gd name="connsiteX1" fmla="*/ 1222583 w 2526994"/>
              <a:gd name="connsiteY1" fmla="*/ 237356 h 2461584"/>
              <a:gd name="connsiteX2" fmla="*/ 1069058 w 2526994"/>
              <a:gd name="connsiteY2" fmla="*/ 278596 h 2461584"/>
              <a:gd name="connsiteX3" fmla="*/ 904547 w 2526994"/>
              <a:gd name="connsiteY3" fmla="*/ 381925 h 2461584"/>
              <a:gd name="connsiteX4" fmla="*/ 733502 w 2526994"/>
              <a:gd name="connsiteY4" fmla="*/ 554079 h 2461584"/>
              <a:gd name="connsiteX5" fmla="*/ 528171 w 2526994"/>
              <a:gd name="connsiteY5" fmla="*/ 848013 h 2461584"/>
              <a:gd name="connsiteX6" fmla="*/ 356652 w 2526994"/>
              <a:gd name="connsiteY6" fmla="*/ 1176544 h 2461584"/>
              <a:gd name="connsiteX7" fmla="*/ 272549 w 2526994"/>
              <a:gd name="connsiteY7" fmla="*/ 1416785 h 2461584"/>
              <a:gd name="connsiteX8" fmla="*/ 243189 w 2526994"/>
              <a:gd name="connsiteY8" fmla="*/ 1601301 h 2461584"/>
              <a:gd name="connsiteX9" fmla="*/ 240632 w 2526994"/>
              <a:gd name="connsiteY9" fmla="*/ 1617354 h 2461584"/>
              <a:gd name="connsiteX10" fmla="*/ 240632 w 2526994"/>
              <a:gd name="connsiteY10" fmla="*/ 1656840 h 2461584"/>
              <a:gd name="connsiteX11" fmla="*/ 243852 w 2526994"/>
              <a:gd name="connsiteY11" fmla="*/ 1681381 h 2461584"/>
              <a:gd name="connsiteX12" fmla="*/ 263836 w 2526994"/>
              <a:gd name="connsiteY12" fmla="*/ 1795228 h 2461584"/>
              <a:gd name="connsiteX13" fmla="*/ 424748 w 2526994"/>
              <a:gd name="connsiteY13" fmla="*/ 2029840 h 2461584"/>
              <a:gd name="connsiteX14" fmla="*/ 603276 w 2526994"/>
              <a:gd name="connsiteY14" fmla="*/ 2129387 h 2461584"/>
              <a:gd name="connsiteX15" fmla="*/ 816088 w 2526994"/>
              <a:gd name="connsiteY15" fmla="*/ 2189354 h 2461584"/>
              <a:gd name="connsiteX16" fmla="*/ 1047464 w 2526994"/>
              <a:gd name="connsiteY16" fmla="*/ 2218877 h 2461584"/>
              <a:gd name="connsiteX17" fmla="*/ 1239536 w 2526994"/>
              <a:gd name="connsiteY17" fmla="*/ 2226258 h 2461584"/>
              <a:gd name="connsiteX18" fmla="*/ 1250617 w 2526994"/>
              <a:gd name="connsiteY18" fmla="*/ 2227180 h 2461584"/>
              <a:gd name="connsiteX19" fmla="*/ 1276378 w 2526994"/>
              <a:gd name="connsiteY19" fmla="*/ 2227180 h 2461584"/>
              <a:gd name="connsiteX20" fmla="*/ 1284049 w 2526994"/>
              <a:gd name="connsiteY20" fmla="*/ 2226258 h 2461584"/>
              <a:gd name="connsiteX21" fmla="*/ 1435016 w 2526994"/>
              <a:gd name="connsiteY21" fmla="*/ 2221645 h 2461584"/>
              <a:gd name="connsiteX22" fmla="*/ 1587120 w 2526994"/>
              <a:gd name="connsiteY22" fmla="*/ 2208544 h 2461584"/>
              <a:gd name="connsiteX23" fmla="*/ 1775403 w 2526994"/>
              <a:gd name="connsiteY23" fmla="*/ 2175608 h 2461584"/>
              <a:gd name="connsiteX24" fmla="*/ 1994846 w 2526994"/>
              <a:gd name="connsiteY24" fmla="*/ 2098111 h 2461584"/>
              <a:gd name="connsiteX25" fmla="*/ 2151590 w 2526994"/>
              <a:gd name="connsiteY25" fmla="*/ 1986848 h 2461584"/>
              <a:gd name="connsiteX26" fmla="*/ 2274145 w 2526994"/>
              <a:gd name="connsiteY26" fmla="*/ 1757863 h 2461584"/>
              <a:gd name="connsiteX27" fmla="*/ 2284847 w 2526994"/>
              <a:gd name="connsiteY27" fmla="*/ 1667727 h 2461584"/>
              <a:gd name="connsiteX28" fmla="*/ 2286362 w 2526994"/>
              <a:gd name="connsiteY28" fmla="*/ 1655087 h 2461584"/>
              <a:gd name="connsiteX29" fmla="*/ 2286362 w 2526994"/>
              <a:gd name="connsiteY29" fmla="*/ 1617354 h 2461584"/>
              <a:gd name="connsiteX30" fmla="*/ 2284942 w 2526994"/>
              <a:gd name="connsiteY30" fmla="*/ 1607298 h 2461584"/>
              <a:gd name="connsiteX31" fmla="*/ 2254540 w 2526994"/>
              <a:gd name="connsiteY31" fmla="*/ 1410142 h 2461584"/>
              <a:gd name="connsiteX32" fmla="*/ 2146949 w 2526994"/>
              <a:gd name="connsiteY32" fmla="*/ 1120175 h 2461584"/>
              <a:gd name="connsiteX33" fmla="*/ 1851171 w 2526994"/>
              <a:gd name="connsiteY33" fmla="*/ 624195 h 2461584"/>
              <a:gd name="connsiteX34" fmla="*/ 1685997 w 2526994"/>
              <a:gd name="connsiteY34" fmla="*/ 435988 h 2461584"/>
              <a:gd name="connsiteX35" fmla="*/ 1501313 w 2526994"/>
              <a:gd name="connsiteY35" fmla="*/ 298616 h 2461584"/>
              <a:gd name="connsiteX36" fmla="*/ 1332541 w 2526994"/>
              <a:gd name="connsiteY36" fmla="*/ 240678 h 2461584"/>
              <a:gd name="connsiteX37" fmla="*/ 1287364 w 2526994"/>
              <a:gd name="connsiteY37" fmla="*/ 235788 h 2461584"/>
              <a:gd name="connsiteX38" fmla="*/ 1279787 w 2526994"/>
              <a:gd name="connsiteY38" fmla="*/ 234404 h 2461584"/>
              <a:gd name="connsiteX39" fmla="*/ 1248912 w 2526994"/>
              <a:gd name="connsiteY39" fmla="*/ 234404 h 2461584"/>
              <a:gd name="connsiteX40" fmla="*/ 1245481 w 2526994"/>
              <a:gd name="connsiteY40" fmla="*/ 0 h 2461584"/>
              <a:gd name="connsiteX41" fmla="*/ 1283620 w 2526994"/>
              <a:gd name="connsiteY41" fmla="*/ 0 h 2461584"/>
              <a:gd name="connsiteX42" fmla="*/ 1292979 w 2526994"/>
              <a:gd name="connsiteY42" fmla="*/ 1710 h 2461584"/>
              <a:gd name="connsiteX43" fmla="*/ 1348783 w 2526994"/>
              <a:gd name="connsiteY43" fmla="*/ 7750 h 2461584"/>
              <a:gd name="connsiteX44" fmla="*/ 1557260 w 2526994"/>
              <a:gd name="connsiteY44" fmla="*/ 79318 h 2461584"/>
              <a:gd name="connsiteX45" fmla="*/ 1785392 w 2526994"/>
              <a:gd name="connsiteY45" fmla="*/ 249008 h 2461584"/>
              <a:gd name="connsiteX46" fmla="*/ 1989423 w 2526994"/>
              <a:gd name="connsiteY46" fmla="*/ 481491 h 2461584"/>
              <a:gd name="connsiteX47" fmla="*/ 2354784 w 2526994"/>
              <a:gd name="connsiteY47" fmla="*/ 1094151 h 2461584"/>
              <a:gd name="connsiteX48" fmla="*/ 2487685 w 2526994"/>
              <a:gd name="connsiteY48" fmla="*/ 1452335 h 2461584"/>
              <a:gd name="connsiteX49" fmla="*/ 2525239 w 2526994"/>
              <a:gd name="connsiteY49" fmla="*/ 1695872 h 2461584"/>
              <a:gd name="connsiteX50" fmla="*/ 2526994 w 2526994"/>
              <a:gd name="connsiteY50" fmla="*/ 1708294 h 2461584"/>
              <a:gd name="connsiteX51" fmla="*/ 2526994 w 2526994"/>
              <a:gd name="connsiteY51" fmla="*/ 1754904 h 2461584"/>
              <a:gd name="connsiteX52" fmla="*/ 2525122 w 2526994"/>
              <a:gd name="connsiteY52" fmla="*/ 1770517 h 2461584"/>
              <a:gd name="connsiteX53" fmla="*/ 2511902 w 2526994"/>
              <a:gd name="connsiteY53" fmla="*/ 1881858 h 2461584"/>
              <a:gd name="connsiteX54" fmla="*/ 2360517 w 2526994"/>
              <a:gd name="connsiteY54" fmla="*/ 2164713 h 2461584"/>
              <a:gd name="connsiteX55" fmla="*/ 2166897 w 2526994"/>
              <a:gd name="connsiteY55" fmla="*/ 2302151 h 2461584"/>
              <a:gd name="connsiteX56" fmla="*/ 1895831 w 2526994"/>
              <a:gd name="connsiteY56" fmla="*/ 2397879 h 2461584"/>
              <a:gd name="connsiteX57" fmla="*/ 1663254 w 2526994"/>
              <a:gd name="connsiteY57" fmla="*/ 2438564 h 2461584"/>
              <a:gd name="connsiteX58" fmla="*/ 1475367 w 2526994"/>
              <a:gd name="connsiteY58" fmla="*/ 2454746 h 2461584"/>
              <a:gd name="connsiteX59" fmla="*/ 1288884 w 2526994"/>
              <a:gd name="connsiteY59" fmla="*/ 2460445 h 2461584"/>
              <a:gd name="connsiteX60" fmla="*/ 1279408 w 2526994"/>
              <a:gd name="connsiteY60" fmla="*/ 2461584 h 2461584"/>
              <a:gd name="connsiteX61" fmla="*/ 1247586 w 2526994"/>
              <a:gd name="connsiteY61" fmla="*/ 2461584 h 2461584"/>
              <a:gd name="connsiteX62" fmla="*/ 1233899 w 2526994"/>
              <a:gd name="connsiteY62" fmla="*/ 2460445 h 2461584"/>
              <a:gd name="connsiteX63" fmla="*/ 996642 w 2526994"/>
              <a:gd name="connsiteY63" fmla="*/ 2451328 h 2461584"/>
              <a:gd name="connsiteX64" fmla="*/ 710834 w 2526994"/>
              <a:gd name="connsiteY64" fmla="*/ 2414860 h 2461584"/>
              <a:gd name="connsiteX65" fmla="*/ 447957 w 2526994"/>
              <a:gd name="connsiteY65" fmla="*/ 2340784 h 2461584"/>
              <a:gd name="connsiteX66" fmla="*/ 227430 w 2526994"/>
              <a:gd name="connsiteY66" fmla="*/ 2217819 h 2461584"/>
              <a:gd name="connsiteX67" fmla="*/ 28663 w 2526994"/>
              <a:gd name="connsiteY67" fmla="*/ 1928013 h 2461584"/>
              <a:gd name="connsiteX68" fmla="*/ 3978 w 2526994"/>
              <a:gd name="connsiteY68" fmla="*/ 1787384 h 2461584"/>
              <a:gd name="connsiteX69" fmla="*/ 0 w 2526994"/>
              <a:gd name="connsiteY69" fmla="*/ 1757070 h 2461584"/>
              <a:gd name="connsiteX70" fmla="*/ 0 w 2526994"/>
              <a:gd name="connsiteY70" fmla="*/ 1708294 h 2461584"/>
              <a:gd name="connsiteX71" fmla="*/ 3159 w 2526994"/>
              <a:gd name="connsiteY71" fmla="*/ 1688464 h 2461584"/>
              <a:gd name="connsiteX72" fmla="*/ 39426 w 2526994"/>
              <a:gd name="connsiteY72" fmla="*/ 1460540 h 2461584"/>
              <a:gd name="connsiteX73" fmla="*/ 143313 w 2526994"/>
              <a:gd name="connsiteY73" fmla="*/ 1163782 h 2461584"/>
              <a:gd name="connsiteX74" fmla="*/ 355183 w 2526994"/>
              <a:gd name="connsiteY74" fmla="*/ 757963 h 2461584"/>
              <a:gd name="connsiteX75" fmla="*/ 608819 w 2526994"/>
              <a:gd name="connsiteY75" fmla="*/ 394879 h 2461584"/>
              <a:gd name="connsiteX76" fmla="*/ 820103 w 2526994"/>
              <a:gd name="connsiteY76" fmla="*/ 182226 h 2461584"/>
              <a:gd name="connsiteX77" fmla="*/ 1023316 w 2526994"/>
              <a:gd name="connsiteY77" fmla="*/ 54588 h 2461584"/>
              <a:gd name="connsiteX78" fmla="*/ 1212957 w 2526994"/>
              <a:gd name="connsiteY78" fmla="*/ 3647 h 2461584"/>
              <a:gd name="connsiteX79" fmla="*/ 1245481 w 2526994"/>
              <a:gd name="connsiteY79" fmla="*/ 0 h 246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526994" h="2461584">
                <a:moveTo>
                  <a:pt x="1248912" y="234404"/>
                </a:moveTo>
                <a:cubicBezTo>
                  <a:pt x="1240104" y="235419"/>
                  <a:pt x="1231391" y="236526"/>
                  <a:pt x="1222583" y="237356"/>
                </a:cubicBezTo>
                <a:cubicBezTo>
                  <a:pt x="1169072" y="242431"/>
                  <a:pt x="1118118" y="256915"/>
                  <a:pt x="1069058" y="278596"/>
                </a:cubicBezTo>
                <a:cubicBezTo>
                  <a:pt x="1009296" y="305074"/>
                  <a:pt x="955122" y="340686"/>
                  <a:pt x="904547" y="381925"/>
                </a:cubicBezTo>
                <a:cubicBezTo>
                  <a:pt x="841471" y="433220"/>
                  <a:pt x="785497" y="491712"/>
                  <a:pt x="733502" y="554079"/>
                </a:cubicBezTo>
                <a:cubicBezTo>
                  <a:pt x="656787" y="646245"/>
                  <a:pt x="589922" y="745330"/>
                  <a:pt x="528171" y="848013"/>
                </a:cubicBezTo>
                <a:cubicBezTo>
                  <a:pt x="464431" y="954110"/>
                  <a:pt x="405995" y="1062975"/>
                  <a:pt x="356652" y="1176544"/>
                </a:cubicBezTo>
                <a:cubicBezTo>
                  <a:pt x="322651" y="1254503"/>
                  <a:pt x="293575" y="1334306"/>
                  <a:pt x="272549" y="1416785"/>
                </a:cubicBezTo>
                <a:cubicBezTo>
                  <a:pt x="257112" y="1477398"/>
                  <a:pt x="246504" y="1538842"/>
                  <a:pt x="243189" y="1601301"/>
                </a:cubicBezTo>
                <a:cubicBezTo>
                  <a:pt x="242905" y="1606744"/>
                  <a:pt x="241485" y="1612003"/>
                  <a:pt x="240632" y="1617354"/>
                </a:cubicBezTo>
                <a:cubicBezTo>
                  <a:pt x="240632" y="1630454"/>
                  <a:pt x="240632" y="1643647"/>
                  <a:pt x="240632" y="1656840"/>
                </a:cubicBezTo>
                <a:cubicBezTo>
                  <a:pt x="241769" y="1665051"/>
                  <a:pt x="243284" y="1673170"/>
                  <a:pt x="243852" y="1681381"/>
                </a:cubicBezTo>
                <a:cubicBezTo>
                  <a:pt x="246504" y="1720037"/>
                  <a:pt x="252944" y="1758048"/>
                  <a:pt x="263836" y="1795228"/>
                </a:cubicBezTo>
                <a:cubicBezTo>
                  <a:pt x="291870" y="1891084"/>
                  <a:pt x="346802" y="1968396"/>
                  <a:pt x="424748" y="2029840"/>
                </a:cubicBezTo>
                <a:cubicBezTo>
                  <a:pt x="479017" y="2072556"/>
                  <a:pt x="539347" y="2104200"/>
                  <a:pt x="603276" y="2129387"/>
                </a:cubicBezTo>
                <a:cubicBezTo>
                  <a:pt x="672224" y="2156510"/>
                  <a:pt x="743446" y="2175331"/>
                  <a:pt x="816088" y="2189354"/>
                </a:cubicBezTo>
                <a:cubicBezTo>
                  <a:pt x="892519" y="2204023"/>
                  <a:pt x="969802" y="2213157"/>
                  <a:pt x="1047464" y="2218877"/>
                </a:cubicBezTo>
                <a:cubicBezTo>
                  <a:pt x="1111393" y="2223490"/>
                  <a:pt x="1175512" y="2225612"/>
                  <a:pt x="1239536" y="2226258"/>
                </a:cubicBezTo>
                <a:cubicBezTo>
                  <a:pt x="1243229" y="2226350"/>
                  <a:pt x="1246923" y="2226903"/>
                  <a:pt x="1250617" y="2227180"/>
                </a:cubicBezTo>
                <a:cubicBezTo>
                  <a:pt x="1259235" y="2227180"/>
                  <a:pt x="1267759" y="2227180"/>
                  <a:pt x="1276378" y="2227180"/>
                </a:cubicBezTo>
                <a:cubicBezTo>
                  <a:pt x="1278935" y="2226903"/>
                  <a:pt x="1281492" y="2226350"/>
                  <a:pt x="1284049" y="2226258"/>
                </a:cubicBezTo>
                <a:cubicBezTo>
                  <a:pt x="1334340" y="2224781"/>
                  <a:pt x="1384631" y="2223951"/>
                  <a:pt x="1435016" y="2221645"/>
                </a:cubicBezTo>
                <a:cubicBezTo>
                  <a:pt x="1485781" y="2219431"/>
                  <a:pt x="1536545" y="2214725"/>
                  <a:pt x="1587120" y="2208544"/>
                </a:cubicBezTo>
                <a:cubicBezTo>
                  <a:pt x="1650481" y="2200887"/>
                  <a:pt x="1713274" y="2190369"/>
                  <a:pt x="1775403" y="2175608"/>
                </a:cubicBezTo>
                <a:cubicBezTo>
                  <a:pt x="1851266" y="2157433"/>
                  <a:pt x="1924950" y="2133261"/>
                  <a:pt x="1994846" y="2098111"/>
                </a:cubicBezTo>
                <a:cubicBezTo>
                  <a:pt x="2052713" y="2068957"/>
                  <a:pt x="2105845" y="2033069"/>
                  <a:pt x="2151590" y="1986848"/>
                </a:cubicBezTo>
                <a:cubicBezTo>
                  <a:pt x="2215046" y="1922636"/>
                  <a:pt x="2255487" y="1846062"/>
                  <a:pt x="2274145" y="1757863"/>
                </a:cubicBezTo>
                <a:cubicBezTo>
                  <a:pt x="2280490" y="1728156"/>
                  <a:pt x="2284752" y="1698172"/>
                  <a:pt x="2284847" y="1667727"/>
                </a:cubicBezTo>
                <a:cubicBezTo>
                  <a:pt x="2284847" y="1663483"/>
                  <a:pt x="2285794" y="1659331"/>
                  <a:pt x="2286362" y="1655087"/>
                </a:cubicBezTo>
                <a:cubicBezTo>
                  <a:pt x="2286362" y="1642540"/>
                  <a:pt x="2286362" y="1629901"/>
                  <a:pt x="2286362" y="1617354"/>
                </a:cubicBezTo>
                <a:cubicBezTo>
                  <a:pt x="2285889" y="1614033"/>
                  <a:pt x="2285036" y="1610711"/>
                  <a:pt x="2284942" y="1607298"/>
                </a:cubicBezTo>
                <a:cubicBezTo>
                  <a:pt x="2283805" y="1540226"/>
                  <a:pt x="2271303" y="1474815"/>
                  <a:pt x="2254540" y="1410142"/>
                </a:cubicBezTo>
                <a:cubicBezTo>
                  <a:pt x="2228684" y="1309857"/>
                  <a:pt x="2191274" y="1213724"/>
                  <a:pt x="2146949" y="1120175"/>
                </a:cubicBezTo>
                <a:cubicBezTo>
                  <a:pt x="2064173" y="945438"/>
                  <a:pt x="1966906" y="779281"/>
                  <a:pt x="1851171" y="624195"/>
                </a:cubicBezTo>
                <a:cubicBezTo>
                  <a:pt x="1801164" y="557123"/>
                  <a:pt x="1746706" y="493742"/>
                  <a:pt x="1685997" y="435988"/>
                </a:cubicBezTo>
                <a:cubicBezTo>
                  <a:pt x="1630024" y="382663"/>
                  <a:pt x="1569599" y="335242"/>
                  <a:pt x="1501313" y="298616"/>
                </a:cubicBezTo>
                <a:cubicBezTo>
                  <a:pt x="1448181" y="270108"/>
                  <a:pt x="1392302" y="249627"/>
                  <a:pt x="1332541" y="240678"/>
                </a:cubicBezTo>
                <a:cubicBezTo>
                  <a:pt x="1317576" y="238371"/>
                  <a:pt x="1302423" y="237449"/>
                  <a:pt x="1287364" y="235788"/>
                </a:cubicBezTo>
                <a:cubicBezTo>
                  <a:pt x="1284807" y="235603"/>
                  <a:pt x="1282344" y="234865"/>
                  <a:pt x="1279787" y="234404"/>
                </a:cubicBezTo>
                <a:cubicBezTo>
                  <a:pt x="1269464" y="234404"/>
                  <a:pt x="1259235" y="234404"/>
                  <a:pt x="1248912" y="234404"/>
                </a:cubicBezTo>
                <a:close/>
                <a:moveTo>
                  <a:pt x="1245481" y="0"/>
                </a:moveTo>
                <a:cubicBezTo>
                  <a:pt x="1258233" y="0"/>
                  <a:pt x="1270868" y="0"/>
                  <a:pt x="1283620" y="0"/>
                </a:cubicBezTo>
                <a:cubicBezTo>
                  <a:pt x="1286778" y="570"/>
                  <a:pt x="1289820" y="1482"/>
                  <a:pt x="1292979" y="1710"/>
                </a:cubicBezTo>
                <a:cubicBezTo>
                  <a:pt x="1311580" y="3761"/>
                  <a:pt x="1330299" y="4901"/>
                  <a:pt x="1348783" y="7750"/>
                </a:cubicBezTo>
                <a:cubicBezTo>
                  <a:pt x="1422604" y="18804"/>
                  <a:pt x="1491629" y="44104"/>
                  <a:pt x="1557260" y="79318"/>
                </a:cubicBezTo>
                <a:cubicBezTo>
                  <a:pt x="1641610" y="124561"/>
                  <a:pt x="1716250" y="183137"/>
                  <a:pt x="1785392" y="249008"/>
                </a:cubicBezTo>
                <a:cubicBezTo>
                  <a:pt x="1860383" y="320348"/>
                  <a:pt x="1927652" y="398640"/>
                  <a:pt x="1989423" y="481491"/>
                </a:cubicBezTo>
                <a:cubicBezTo>
                  <a:pt x="2132385" y="673061"/>
                  <a:pt x="2252534" y="878307"/>
                  <a:pt x="2354784" y="1094151"/>
                </a:cubicBezTo>
                <a:cubicBezTo>
                  <a:pt x="2409536" y="1209709"/>
                  <a:pt x="2455747" y="1328458"/>
                  <a:pt x="2487685" y="1452335"/>
                </a:cubicBezTo>
                <a:cubicBezTo>
                  <a:pt x="2508393" y="1532222"/>
                  <a:pt x="2523835" y="1613021"/>
                  <a:pt x="2525239" y="1695872"/>
                </a:cubicBezTo>
                <a:cubicBezTo>
                  <a:pt x="2525356" y="1700089"/>
                  <a:pt x="2526409" y="1704191"/>
                  <a:pt x="2526994" y="1708294"/>
                </a:cubicBezTo>
                <a:cubicBezTo>
                  <a:pt x="2526994" y="1723793"/>
                  <a:pt x="2526994" y="1739406"/>
                  <a:pt x="2526994" y="1754904"/>
                </a:cubicBezTo>
                <a:cubicBezTo>
                  <a:pt x="2526292" y="1760147"/>
                  <a:pt x="2525122" y="1765275"/>
                  <a:pt x="2525122" y="1770517"/>
                </a:cubicBezTo>
                <a:cubicBezTo>
                  <a:pt x="2525005" y="1808125"/>
                  <a:pt x="2519741" y="1845163"/>
                  <a:pt x="2511902" y="1881858"/>
                </a:cubicBezTo>
                <a:cubicBezTo>
                  <a:pt x="2488855" y="1990806"/>
                  <a:pt x="2438900" y="2085395"/>
                  <a:pt x="2360517" y="2164713"/>
                </a:cubicBezTo>
                <a:cubicBezTo>
                  <a:pt x="2304010" y="2221808"/>
                  <a:pt x="2238379" y="2266139"/>
                  <a:pt x="2166897" y="2302151"/>
                </a:cubicBezTo>
                <a:cubicBezTo>
                  <a:pt x="2080559" y="2345571"/>
                  <a:pt x="1989540" y="2375429"/>
                  <a:pt x="1895831" y="2397879"/>
                </a:cubicBezTo>
                <a:cubicBezTo>
                  <a:pt x="1819085" y="2416113"/>
                  <a:pt x="1741520" y="2429105"/>
                  <a:pt x="1663254" y="2438564"/>
                </a:cubicBezTo>
                <a:cubicBezTo>
                  <a:pt x="1600781" y="2446199"/>
                  <a:pt x="1538074" y="2452011"/>
                  <a:pt x="1475367" y="2454746"/>
                </a:cubicBezTo>
                <a:cubicBezTo>
                  <a:pt x="1413128" y="2457595"/>
                  <a:pt x="1351006" y="2458621"/>
                  <a:pt x="1288884" y="2460445"/>
                </a:cubicBezTo>
                <a:cubicBezTo>
                  <a:pt x="1285725" y="2460558"/>
                  <a:pt x="1282567" y="2461242"/>
                  <a:pt x="1279408" y="2461584"/>
                </a:cubicBezTo>
                <a:cubicBezTo>
                  <a:pt x="1268762" y="2461584"/>
                  <a:pt x="1258233" y="2461584"/>
                  <a:pt x="1247586" y="2461584"/>
                </a:cubicBezTo>
                <a:cubicBezTo>
                  <a:pt x="1243024" y="2461242"/>
                  <a:pt x="1238461" y="2460558"/>
                  <a:pt x="1233899" y="2460445"/>
                </a:cubicBezTo>
                <a:cubicBezTo>
                  <a:pt x="1154813" y="2459647"/>
                  <a:pt x="1075611" y="2457026"/>
                  <a:pt x="996642" y="2451328"/>
                </a:cubicBezTo>
                <a:cubicBezTo>
                  <a:pt x="900710" y="2444262"/>
                  <a:pt x="805246" y="2432980"/>
                  <a:pt x="710834" y="2414860"/>
                </a:cubicBezTo>
                <a:cubicBezTo>
                  <a:pt x="621103" y="2397537"/>
                  <a:pt x="533126" y="2374289"/>
                  <a:pt x="447957" y="2340784"/>
                </a:cubicBezTo>
                <a:cubicBezTo>
                  <a:pt x="368988" y="2309672"/>
                  <a:pt x="294465" y="2270583"/>
                  <a:pt x="227430" y="2217819"/>
                </a:cubicBezTo>
                <a:cubicBezTo>
                  <a:pt x="131146" y="2141920"/>
                  <a:pt x="63292" y="2046420"/>
                  <a:pt x="28663" y="1928013"/>
                </a:cubicBezTo>
                <a:cubicBezTo>
                  <a:pt x="15209" y="1882086"/>
                  <a:pt x="7254" y="1835134"/>
                  <a:pt x="3978" y="1787384"/>
                </a:cubicBezTo>
                <a:cubicBezTo>
                  <a:pt x="3276" y="1777241"/>
                  <a:pt x="1404" y="1767212"/>
                  <a:pt x="0" y="1757070"/>
                </a:cubicBezTo>
                <a:cubicBezTo>
                  <a:pt x="0" y="1740773"/>
                  <a:pt x="0" y="1724477"/>
                  <a:pt x="0" y="1708294"/>
                </a:cubicBezTo>
                <a:cubicBezTo>
                  <a:pt x="1053" y="1701684"/>
                  <a:pt x="2808" y="1695188"/>
                  <a:pt x="3159" y="1688464"/>
                </a:cubicBezTo>
                <a:cubicBezTo>
                  <a:pt x="7254" y="1611312"/>
                  <a:pt x="20356" y="1535413"/>
                  <a:pt x="39426" y="1460540"/>
                </a:cubicBezTo>
                <a:cubicBezTo>
                  <a:pt x="65398" y="1358658"/>
                  <a:pt x="101314" y="1260080"/>
                  <a:pt x="143313" y="1163782"/>
                </a:cubicBezTo>
                <a:cubicBezTo>
                  <a:pt x="204265" y="1023495"/>
                  <a:pt x="276449" y="889019"/>
                  <a:pt x="355183" y="757963"/>
                </a:cubicBezTo>
                <a:cubicBezTo>
                  <a:pt x="431461" y="631123"/>
                  <a:pt x="514056" y="508728"/>
                  <a:pt x="608819" y="394879"/>
                </a:cubicBezTo>
                <a:cubicBezTo>
                  <a:pt x="673046" y="317841"/>
                  <a:pt x="742188" y="245589"/>
                  <a:pt x="820103" y="182226"/>
                </a:cubicBezTo>
                <a:cubicBezTo>
                  <a:pt x="882576" y="131285"/>
                  <a:pt x="949495" y="87295"/>
                  <a:pt x="1023316" y="54588"/>
                </a:cubicBezTo>
                <a:cubicBezTo>
                  <a:pt x="1083917" y="27807"/>
                  <a:pt x="1146858" y="9915"/>
                  <a:pt x="1212957" y="3647"/>
                </a:cubicBezTo>
                <a:cubicBezTo>
                  <a:pt x="1223837" y="2621"/>
                  <a:pt x="1234601" y="1254"/>
                  <a:pt x="124548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4124960" y="2469774"/>
            <a:ext cx="1697411" cy="1653474"/>
          </a:xfrm>
          <a:custGeom>
            <a:avLst/>
            <a:gdLst>
              <a:gd name="connsiteX0" fmla="*/ 1248912 w 2526994"/>
              <a:gd name="connsiteY0" fmla="*/ 234404 h 2461584"/>
              <a:gd name="connsiteX1" fmla="*/ 1222583 w 2526994"/>
              <a:gd name="connsiteY1" fmla="*/ 237356 h 2461584"/>
              <a:gd name="connsiteX2" fmla="*/ 1069058 w 2526994"/>
              <a:gd name="connsiteY2" fmla="*/ 278596 h 2461584"/>
              <a:gd name="connsiteX3" fmla="*/ 904547 w 2526994"/>
              <a:gd name="connsiteY3" fmla="*/ 381925 h 2461584"/>
              <a:gd name="connsiteX4" fmla="*/ 733502 w 2526994"/>
              <a:gd name="connsiteY4" fmla="*/ 554079 h 2461584"/>
              <a:gd name="connsiteX5" fmla="*/ 528171 w 2526994"/>
              <a:gd name="connsiteY5" fmla="*/ 848013 h 2461584"/>
              <a:gd name="connsiteX6" fmla="*/ 356652 w 2526994"/>
              <a:gd name="connsiteY6" fmla="*/ 1176544 h 2461584"/>
              <a:gd name="connsiteX7" fmla="*/ 272549 w 2526994"/>
              <a:gd name="connsiteY7" fmla="*/ 1416785 h 2461584"/>
              <a:gd name="connsiteX8" fmla="*/ 243189 w 2526994"/>
              <a:gd name="connsiteY8" fmla="*/ 1601301 h 2461584"/>
              <a:gd name="connsiteX9" fmla="*/ 240632 w 2526994"/>
              <a:gd name="connsiteY9" fmla="*/ 1617354 h 2461584"/>
              <a:gd name="connsiteX10" fmla="*/ 240632 w 2526994"/>
              <a:gd name="connsiteY10" fmla="*/ 1656840 h 2461584"/>
              <a:gd name="connsiteX11" fmla="*/ 243852 w 2526994"/>
              <a:gd name="connsiteY11" fmla="*/ 1681381 h 2461584"/>
              <a:gd name="connsiteX12" fmla="*/ 263836 w 2526994"/>
              <a:gd name="connsiteY12" fmla="*/ 1795228 h 2461584"/>
              <a:gd name="connsiteX13" fmla="*/ 424748 w 2526994"/>
              <a:gd name="connsiteY13" fmla="*/ 2029840 h 2461584"/>
              <a:gd name="connsiteX14" fmla="*/ 603276 w 2526994"/>
              <a:gd name="connsiteY14" fmla="*/ 2129387 h 2461584"/>
              <a:gd name="connsiteX15" fmla="*/ 816088 w 2526994"/>
              <a:gd name="connsiteY15" fmla="*/ 2189354 h 2461584"/>
              <a:gd name="connsiteX16" fmla="*/ 1047464 w 2526994"/>
              <a:gd name="connsiteY16" fmla="*/ 2218877 h 2461584"/>
              <a:gd name="connsiteX17" fmla="*/ 1239536 w 2526994"/>
              <a:gd name="connsiteY17" fmla="*/ 2226258 h 2461584"/>
              <a:gd name="connsiteX18" fmla="*/ 1250617 w 2526994"/>
              <a:gd name="connsiteY18" fmla="*/ 2227180 h 2461584"/>
              <a:gd name="connsiteX19" fmla="*/ 1276378 w 2526994"/>
              <a:gd name="connsiteY19" fmla="*/ 2227180 h 2461584"/>
              <a:gd name="connsiteX20" fmla="*/ 1284049 w 2526994"/>
              <a:gd name="connsiteY20" fmla="*/ 2226258 h 2461584"/>
              <a:gd name="connsiteX21" fmla="*/ 1435016 w 2526994"/>
              <a:gd name="connsiteY21" fmla="*/ 2221645 h 2461584"/>
              <a:gd name="connsiteX22" fmla="*/ 1587120 w 2526994"/>
              <a:gd name="connsiteY22" fmla="*/ 2208544 h 2461584"/>
              <a:gd name="connsiteX23" fmla="*/ 1775403 w 2526994"/>
              <a:gd name="connsiteY23" fmla="*/ 2175608 h 2461584"/>
              <a:gd name="connsiteX24" fmla="*/ 1994846 w 2526994"/>
              <a:gd name="connsiteY24" fmla="*/ 2098111 h 2461584"/>
              <a:gd name="connsiteX25" fmla="*/ 2151590 w 2526994"/>
              <a:gd name="connsiteY25" fmla="*/ 1986848 h 2461584"/>
              <a:gd name="connsiteX26" fmla="*/ 2274145 w 2526994"/>
              <a:gd name="connsiteY26" fmla="*/ 1757863 h 2461584"/>
              <a:gd name="connsiteX27" fmla="*/ 2284847 w 2526994"/>
              <a:gd name="connsiteY27" fmla="*/ 1667727 h 2461584"/>
              <a:gd name="connsiteX28" fmla="*/ 2286362 w 2526994"/>
              <a:gd name="connsiteY28" fmla="*/ 1655087 h 2461584"/>
              <a:gd name="connsiteX29" fmla="*/ 2286362 w 2526994"/>
              <a:gd name="connsiteY29" fmla="*/ 1617354 h 2461584"/>
              <a:gd name="connsiteX30" fmla="*/ 2284942 w 2526994"/>
              <a:gd name="connsiteY30" fmla="*/ 1607298 h 2461584"/>
              <a:gd name="connsiteX31" fmla="*/ 2254540 w 2526994"/>
              <a:gd name="connsiteY31" fmla="*/ 1410142 h 2461584"/>
              <a:gd name="connsiteX32" fmla="*/ 2146949 w 2526994"/>
              <a:gd name="connsiteY32" fmla="*/ 1120175 h 2461584"/>
              <a:gd name="connsiteX33" fmla="*/ 1851171 w 2526994"/>
              <a:gd name="connsiteY33" fmla="*/ 624195 h 2461584"/>
              <a:gd name="connsiteX34" fmla="*/ 1685997 w 2526994"/>
              <a:gd name="connsiteY34" fmla="*/ 435988 h 2461584"/>
              <a:gd name="connsiteX35" fmla="*/ 1501313 w 2526994"/>
              <a:gd name="connsiteY35" fmla="*/ 298616 h 2461584"/>
              <a:gd name="connsiteX36" fmla="*/ 1332541 w 2526994"/>
              <a:gd name="connsiteY36" fmla="*/ 240678 h 2461584"/>
              <a:gd name="connsiteX37" fmla="*/ 1287364 w 2526994"/>
              <a:gd name="connsiteY37" fmla="*/ 235788 h 2461584"/>
              <a:gd name="connsiteX38" fmla="*/ 1279787 w 2526994"/>
              <a:gd name="connsiteY38" fmla="*/ 234404 h 2461584"/>
              <a:gd name="connsiteX39" fmla="*/ 1248912 w 2526994"/>
              <a:gd name="connsiteY39" fmla="*/ 234404 h 2461584"/>
              <a:gd name="connsiteX40" fmla="*/ 1245481 w 2526994"/>
              <a:gd name="connsiteY40" fmla="*/ 0 h 2461584"/>
              <a:gd name="connsiteX41" fmla="*/ 1283620 w 2526994"/>
              <a:gd name="connsiteY41" fmla="*/ 0 h 2461584"/>
              <a:gd name="connsiteX42" fmla="*/ 1292979 w 2526994"/>
              <a:gd name="connsiteY42" fmla="*/ 1710 h 2461584"/>
              <a:gd name="connsiteX43" fmla="*/ 1348783 w 2526994"/>
              <a:gd name="connsiteY43" fmla="*/ 7750 h 2461584"/>
              <a:gd name="connsiteX44" fmla="*/ 1557260 w 2526994"/>
              <a:gd name="connsiteY44" fmla="*/ 79318 h 2461584"/>
              <a:gd name="connsiteX45" fmla="*/ 1785392 w 2526994"/>
              <a:gd name="connsiteY45" fmla="*/ 249008 h 2461584"/>
              <a:gd name="connsiteX46" fmla="*/ 1989423 w 2526994"/>
              <a:gd name="connsiteY46" fmla="*/ 481491 h 2461584"/>
              <a:gd name="connsiteX47" fmla="*/ 2354784 w 2526994"/>
              <a:gd name="connsiteY47" fmla="*/ 1094151 h 2461584"/>
              <a:gd name="connsiteX48" fmla="*/ 2487685 w 2526994"/>
              <a:gd name="connsiteY48" fmla="*/ 1452335 h 2461584"/>
              <a:gd name="connsiteX49" fmla="*/ 2525239 w 2526994"/>
              <a:gd name="connsiteY49" fmla="*/ 1695872 h 2461584"/>
              <a:gd name="connsiteX50" fmla="*/ 2526994 w 2526994"/>
              <a:gd name="connsiteY50" fmla="*/ 1708294 h 2461584"/>
              <a:gd name="connsiteX51" fmla="*/ 2526994 w 2526994"/>
              <a:gd name="connsiteY51" fmla="*/ 1754904 h 2461584"/>
              <a:gd name="connsiteX52" fmla="*/ 2525122 w 2526994"/>
              <a:gd name="connsiteY52" fmla="*/ 1770517 h 2461584"/>
              <a:gd name="connsiteX53" fmla="*/ 2511902 w 2526994"/>
              <a:gd name="connsiteY53" fmla="*/ 1881858 h 2461584"/>
              <a:gd name="connsiteX54" fmla="*/ 2360517 w 2526994"/>
              <a:gd name="connsiteY54" fmla="*/ 2164713 h 2461584"/>
              <a:gd name="connsiteX55" fmla="*/ 2166897 w 2526994"/>
              <a:gd name="connsiteY55" fmla="*/ 2302151 h 2461584"/>
              <a:gd name="connsiteX56" fmla="*/ 1895831 w 2526994"/>
              <a:gd name="connsiteY56" fmla="*/ 2397879 h 2461584"/>
              <a:gd name="connsiteX57" fmla="*/ 1663254 w 2526994"/>
              <a:gd name="connsiteY57" fmla="*/ 2438564 h 2461584"/>
              <a:gd name="connsiteX58" fmla="*/ 1475367 w 2526994"/>
              <a:gd name="connsiteY58" fmla="*/ 2454746 h 2461584"/>
              <a:gd name="connsiteX59" fmla="*/ 1288884 w 2526994"/>
              <a:gd name="connsiteY59" fmla="*/ 2460445 h 2461584"/>
              <a:gd name="connsiteX60" fmla="*/ 1279408 w 2526994"/>
              <a:gd name="connsiteY60" fmla="*/ 2461584 h 2461584"/>
              <a:gd name="connsiteX61" fmla="*/ 1247586 w 2526994"/>
              <a:gd name="connsiteY61" fmla="*/ 2461584 h 2461584"/>
              <a:gd name="connsiteX62" fmla="*/ 1233899 w 2526994"/>
              <a:gd name="connsiteY62" fmla="*/ 2460445 h 2461584"/>
              <a:gd name="connsiteX63" fmla="*/ 996642 w 2526994"/>
              <a:gd name="connsiteY63" fmla="*/ 2451328 h 2461584"/>
              <a:gd name="connsiteX64" fmla="*/ 710834 w 2526994"/>
              <a:gd name="connsiteY64" fmla="*/ 2414860 h 2461584"/>
              <a:gd name="connsiteX65" fmla="*/ 447957 w 2526994"/>
              <a:gd name="connsiteY65" fmla="*/ 2340784 h 2461584"/>
              <a:gd name="connsiteX66" fmla="*/ 227430 w 2526994"/>
              <a:gd name="connsiteY66" fmla="*/ 2217819 h 2461584"/>
              <a:gd name="connsiteX67" fmla="*/ 28663 w 2526994"/>
              <a:gd name="connsiteY67" fmla="*/ 1928013 h 2461584"/>
              <a:gd name="connsiteX68" fmla="*/ 3978 w 2526994"/>
              <a:gd name="connsiteY68" fmla="*/ 1787384 h 2461584"/>
              <a:gd name="connsiteX69" fmla="*/ 0 w 2526994"/>
              <a:gd name="connsiteY69" fmla="*/ 1757070 h 2461584"/>
              <a:gd name="connsiteX70" fmla="*/ 0 w 2526994"/>
              <a:gd name="connsiteY70" fmla="*/ 1708294 h 2461584"/>
              <a:gd name="connsiteX71" fmla="*/ 3159 w 2526994"/>
              <a:gd name="connsiteY71" fmla="*/ 1688464 h 2461584"/>
              <a:gd name="connsiteX72" fmla="*/ 39426 w 2526994"/>
              <a:gd name="connsiteY72" fmla="*/ 1460540 h 2461584"/>
              <a:gd name="connsiteX73" fmla="*/ 143313 w 2526994"/>
              <a:gd name="connsiteY73" fmla="*/ 1163782 h 2461584"/>
              <a:gd name="connsiteX74" fmla="*/ 355183 w 2526994"/>
              <a:gd name="connsiteY74" fmla="*/ 757963 h 2461584"/>
              <a:gd name="connsiteX75" fmla="*/ 608819 w 2526994"/>
              <a:gd name="connsiteY75" fmla="*/ 394879 h 2461584"/>
              <a:gd name="connsiteX76" fmla="*/ 820103 w 2526994"/>
              <a:gd name="connsiteY76" fmla="*/ 182226 h 2461584"/>
              <a:gd name="connsiteX77" fmla="*/ 1023316 w 2526994"/>
              <a:gd name="connsiteY77" fmla="*/ 54588 h 2461584"/>
              <a:gd name="connsiteX78" fmla="*/ 1212957 w 2526994"/>
              <a:gd name="connsiteY78" fmla="*/ 3647 h 2461584"/>
              <a:gd name="connsiteX79" fmla="*/ 1245481 w 2526994"/>
              <a:gd name="connsiteY79" fmla="*/ 0 h 246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526994" h="2461584">
                <a:moveTo>
                  <a:pt x="1248912" y="234404"/>
                </a:moveTo>
                <a:cubicBezTo>
                  <a:pt x="1240104" y="235419"/>
                  <a:pt x="1231391" y="236526"/>
                  <a:pt x="1222583" y="237356"/>
                </a:cubicBezTo>
                <a:cubicBezTo>
                  <a:pt x="1169072" y="242431"/>
                  <a:pt x="1118118" y="256915"/>
                  <a:pt x="1069058" y="278596"/>
                </a:cubicBezTo>
                <a:cubicBezTo>
                  <a:pt x="1009296" y="305074"/>
                  <a:pt x="955122" y="340686"/>
                  <a:pt x="904547" y="381925"/>
                </a:cubicBezTo>
                <a:cubicBezTo>
                  <a:pt x="841471" y="433220"/>
                  <a:pt x="785497" y="491712"/>
                  <a:pt x="733502" y="554079"/>
                </a:cubicBezTo>
                <a:cubicBezTo>
                  <a:pt x="656787" y="646245"/>
                  <a:pt x="589922" y="745330"/>
                  <a:pt x="528171" y="848013"/>
                </a:cubicBezTo>
                <a:cubicBezTo>
                  <a:pt x="464431" y="954110"/>
                  <a:pt x="405995" y="1062975"/>
                  <a:pt x="356652" y="1176544"/>
                </a:cubicBezTo>
                <a:cubicBezTo>
                  <a:pt x="322651" y="1254503"/>
                  <a:pt x="293575" y="1334306"/>
                  <a:pt x="272549" y="1416785"/>
                </a:cubicBezTo>
                <a:cubicBezTo>
                  <a:pt x="257112" y="1477398"/>
                  <a:pt x="246504" y="1538842"/>
                  <a:pt x="243189" y="1601301"/>
                </a:cubicBezTo>
                <a:cubicBezTo>
                  <a:pt x="242905" y="1606744"/>
                  <a:pt x="241485" y="1612003"/>
                  <a:pt x="240632" y="1617354"/>
                </a:cubicBezTo>
                <a:cubicBezTo>
                  <a:pt x="240632" y="1630454"/>
                  <a:pt x="240632" y="1643647"/>
                  <a:pt x="240632" y="1656840"/>
                </a:cubicBezTo>
                <a:cubicBezTo>
                  <a:pt x="241769" y="1665051"/>
                  <a:pt x="243284" y="1673170"/>
                  <a:pt x="243852" y="1681381"/>
                </a:cubicBezTo>
                <a:cubicBezTo>
                  <a:pt x="246504" y="1720037"/>
                  <a:pt x="252944" y="1758048"/>
                  <a:pt x="263836" y="1795228"/>
                </a:cubicBezTo>
                <a:cubicBezTo>
                  <a:pt x="291870" y="1891084"/>
                  <a:pt x="346802" y="1968396"/>
                  <a:pt x="424748" y="2029840"/>
                </a:cubicBezTo>
                <a:cubicBezTo>
                  <a:pt x="479017" y="2072556"/>
                  <a:pt x="539347" y="2104200"/>
                  <a:pt x="603276" y="2129387"/>
                </a:cubicBezTo>
                <a:cubicBezTo>
                  <a:pt x="672224" y="2156510"/>
                  <a:pt x="743446" y="2175331"/>
                  <a:pt x="816088" y="2189354"/>
                </a:cubicBezTo>
                <a:cubicBezTo>
                  <a:pt x="892519" y="2204023"/>
                  <a:pt x="969802" y="2213157"/>
                  <a:pt x="1047464" y="2218877"/>
                </a:cubicBezTo>
                <a:cubicBezTo>
                  <a:pt x="1111393" y="2223490"/>
                  <a:pt x="1175512" y="2225612"/>
                  <a:pt x="1239536" y="2226258"/>
                </a:cubicBezTo>
                <a:cubicBezTo>
                  <a:pt x="1243229" y="2226350"/>
                  <a:pt x="1246923" y="2226903"/>
                  <a:pt x="1250617" y="2227180"/>
                </a:cubicBezTo>
                <a:cubicBezTo>
                  <a:pt x="1259235" y="2227180"/>
                  <a:pt x="1267759" y="2227180"/>
                  <a:pt x="1276378" y="2227180"/>
                </a:cubicBezTo>
                <a:cubicBezTo>
                  <a:pt x="1278935" y="2226903"/>
                  <a:pt x="1281492" y="2226350"/>
                  <a:pt x="1284049" y="2226258"/>
                </a:cubicBezTo>
                <a:cubicBezTo>
                  <a:pt x="1334340" y="2224781"/>
                  <a:pt x="1384631" y="2223951"/>
                  <a:pt x="1435016" y="2221645"/>
                </a:cubicBezTo>
                <a:cubicBezTo>
                  <a:pt x="1485781" y="2219431"/>
                  <a:pt x="1536545" y="2214725"/>
                  <a:pt x="1587120" y="2208544"/>
                </a:cubicBezTo>
                <a:cubicBezTo>
                  <a:pt x="1650481" y="2200887"/>
                  <a:pt x="1713274" y="2190369"/>
                  <a:pt x="1775403" y="2175608"/>
                </a:cubicBezTo>
                <a:cubicBezTo>
                  <a:pt x="1851266" y="2157433"/>
                  <a:pt x="1924950" y="2133261"/>
                  <a:pt x="1994846" y="2098111"/>
                </a:cubicBezTo>
                <a:cubicBezTo>
                  <a:pt x="2052713" y="2068957"/>
                  <a:pt x="2105845" y="2033069"/>
                  <a:pt x="2151590" y="1986848"/>
                </a:cubicBezTo>
                <a:cubicBezTo>
                  <a:pt x="2215046" y="1922636"/>
                  <a:pt x="2255487" y="1846062"/>
                  <a:pt x="2274145" y="1757863"/>
                </a:cubicBezTo>
                <a:cubicBezTo>
                  <a:pt x="2280490" y="1728156"/>
                  <a:pt x="2284752" y="1698172"/>
                  <a:pt x="2284847" y="1667727"/>
                </a:cubicBezTo>
                <a:cubicBezTo>
                  <a:pt x="2284847" y="1663483"/>
                  <a:pt x="2285794" y="1659331"/>
                  <a:pt x="2286362" y="1655087"/>
                </a:cubicBezTo>
                <a:cubicBezTo>
                  <a:pt x="2286362" y="1642540"/>
                  <a:pt x="2286362" y="1629901"/>
                  <a:pt x="2286362" y="1617354"/>
                </a:cubicBezTo>
                <a:cubicBezTo>
                  <a:pt x="2285889" y="1614033"/>
                  <a:pt x="2285036" y="1610711"/>
                  <a:pt x="2284942" y="1607298"/>
                </a:cubicBezTo>
                <a:cubicBezTo>
                  <a:pt x="2283805" y="1540226"/>
                  <a:pt x="2271303" y="1474815"/>
                  <a:pt x="2254540" y="1410142"/>
                </a:cubicBezTo>
                <a:cubicBezTo>
                  <a:pt x="2228684" y="1309857"/>
                  <a:pt x="2191274" y="1213724"/>
                  <a:pt x="2146949" y="1120175"/>
                </a:cubicBezTo>
                <a:cubicBezTo>
                  <a:pt x="2064173" y="945438"/>
                  <a:pt x="1966906" y="779281"/>
                  <a:pt x="1851171" y="624195"/>
                </a:cubicBezTo>
                <a:cubicBezTo>
                  <a:pt x="1801164" y="557123"/>
                  <a:pt x="1746706" y="493742"/>
                  <a:pt x="1685997" y="435988"/>
                </a:cubicBezTo>
                <a:cubicBezTo>
                  <a:pt x="1630024" y="382663"/>
                  <a:pt x="1569599" y="335242"/>
                  <a:pt x="1501313" y="298616"/>
                </a:cubicBezTo>
                <a:cubicBezTo>
                  <a:pt x="1448181" y="270108"/>
                  <a:pt x="1392302" y="249627"/>
                  <a:pt x="1332541" y="240678"/>
                </a:cubicBezTo>
                <a:cubicBezTo>
                  <a:pt x="1317576" y="238371"/>
                  <a:pt x="1302423" y="237449"/>
                  <a:pt x="1287364" y="235788"/>
                </a:cubicBezTo>
                <a:cubicBezTo>
                  <a:pt x="1284807" y="235603"/>
                  <a:pt x="1282344" y="234865"/>
                  <a:pt x="1279787" y="234404"/>
                </a:cubicBezTo>
                <a:cubicBezTo>
                  <a:pt x="1269464" y="234404"/>
                  <a:pt x="1259235" y="234404"/>
                  <a:pt x="1248912" y="234404"/>
                </a:cubicBezTo>
                <a:close/>
                <a:moveTo>
                  <a:pt x="1245481" y="0"/>
                </a:moveTo>
                <a:cubicBezTo>
                  <a:pt x="1258233" y="0"/>
                  <a:pt x="1270868" y="0"/>
                  <a:pt x="1283620" y="0"/>
                </a:cubicBezTo>
                <a:cubicBezTo>
                  <a:pt x="1286778" y="570"/>
                  <a:pt x="1289820" y="1482"/>
                  <a:pt x="1292979" y="1710"/>
                </a:cubicBezTo>
                <a:cubicBezTo>
                  <a:pt x="1311580" y="3761"/>
                  <a:pt x="1330299" y="4901"/>
                  <a:pt x="1348783" y="7750"/>
                </a:cubicBezTo>
                <a:cubicBezTo>
                  <a:pt x="1422604" y="18804"/>
                  <a:pt x="1491629" y="44104"/>
                  <a:pt x="1557260" y="79318"/>
                </a:cubicBezTo>
                <a:cubicBezTo>
                  <a:pt x="1641610" y="124561"/>
                  <a:pt x="1716250" y="183137"/>
                  <a:pt x="1785392" y="249008"/>
                </a:cubicBezTo>
                <a:cubicBezTo>
                  <a:pt x="1860383" y="320348"/>
                  <a:pt x="1927652" y="398640"/>
                  <a:pt x="1989423" y="481491"/>
                </a:cubicBezTo>
                <a:cubicBezTo>
                  <a:pt x="2132385" y="673061"/>
                  <a:pt x="2252534" y="878307"/>
                  <a:pt x="2354784" y="1094151"/>
                </a:cubicBezTo>
                <a:cubicBezTo>
                  <a:pt x="2409536" y="1209709"/>
                  <a:pt x="2455747" y="1328458"/>
                  <a:pt x="2487685" y="1452335"/>
                </a:cubicBezTo>
                <a:cubicBezTo>
                  <a:pt x="2508393" y="1532222"/>
                  <a:pt x="2523835" y="1613021"/>
                  <a:pt x="2525239" y="1695872"/>
                </a:cubicBezTo>
                <a:cubicBezTo>
                  <a:pt x="2525356" y="1700089"/>
                  <a:pt x="2526409" y="1704191"/>
                  <a:pt x="2526994" y="1708294"/>
                </a:cubicBezTo>
                <a:cubicBezTo>
                  <a:pt x="2526994" y="1723793"/>
                  <a:pt x="2526994" y="1739406"/>
                  <a:pt x="2526994" y="1754904"/>
                </a:cubicBezTo>
                <a:cubicBezTo>
                  <a:pt x="2526292" y="1760147"/>
                  <a:pt x="2525122" y="1765275"/>
                  <a:pt x="2525122" y="1770517"/>
                </a:cubicBezTo>
                <a:cubicBezTo>
                  <a:pt x="2525005" y="1808125"/>
                  <a:pt x="2519741" y="1845163"/>
                  <a:pt x="2511902" y="1881858"/>
                </a:cubicBezTo>
                <a:cubicBezTo>
                  <a:pt x="2488855" y="1990806"/>
                  <a:pt x="2438900" y="2085395"/>
                  <a:pt x="2360517" y="2164713"/>
                </a:cubicBezTo>
                <a:cubicBezTo>
                  <a:pt x="2304010" y="2221808"/>
                  <a:pt x="2238379" y="2266139"/>
                  <a:pt x="2166897" y="2302151"/>
                </a:cubicBezTo>
                <a:cubicBezTo>
                  <a:pt x="2080559" y="2345571"/>
                  <a:pt x="1989540" y="2375429"/>
                  <a:pt x="1895831" y="2397879"/>
                </a:cubicBezTo>
                <a:cubicBezTo>
                  <a:pt x="1819085" y="2416113"/>
                  <a:pt x="1741520" y="2429105"/>
                  <a:pt x="1663254" y="2438564"/>
                </a:cubicBezTo>
                <a:cubicBezTo>
                  <a:pt x="1600781" y="2446199"/>
                  <a:pt x="1538074" y="2452011"/>
                  <a:pt x="1475367" y="2454746"/>
                </a:cubicBezTo>
                <a:cubicBezTo>
                  <a:pt x="1413128" y="2457595"/>
                  <a:pt x="1351006" y="2458621"/>
                  <a:pt x="1288884" y="2460445"/>
                </a:cubicBezTo>
                <a:cubicBezTo>
                  <a:pt x="1285725" y="2460558"/>
                  <a:pt x="1282567" y="2461242"/>
                  <a:pt x="1279408" y="2461584"/>
                </a:cubicBezTo>
                <a:cubicBezTo>
                  <a:pt x="1268762" y="2461584"/>
                  <a:pt x="1258233" y="2461584"/>
                  <a:pt x="1247586" y="2461584"/>
                </a:cubicBezTo>
                <a:cubicBezTo>
                  <a:pt x="1243024" y="2461242"/>
                  <a:pt x="1238461" y="2460558"/>
                  <a:pt x="1233899" y="2460445"/>
                </a:cubicBezTo>
                <a:cubicBezTo>
                  <a:pt x="1154813" y="2459647"/>
                  <a:pt x="1075611" y="2457026"/>
                  <a:pt x="996642" y="2451328"/>
                </a:cubicBezTo>
                <a:cubicBezTo>
                  <a:pt x="900710" y="2444262"/>
                  <a:pt x="805246" y="2432980"/>
                  <a:pt x="710834" y="2414860"/>
                </a:cubicBezTo>
                <a:cubicBezTo>
                  <a:pt x="621103" y="2397537"/>
                  <a:pt x="533126" y="2374289"/>
                  <a:pt x="447957" y="2340784"/>
                </a:cubicBezTo>
                <a:cubicBezTo>
                  <a:pt x="368988" y="2309672"/>
                  <a:pt x="294465" y="2270583"/>
                  <a:pt x="227430" y="2217819"/>
                </a:cubicBezTo>
                <a:cubicBezTo>
                  <a:pt x="131146" y="2141920"/>
                  <a:pt x="63292" y="2046420"/>
                  <a:pt x="28663" y="1928013"/>
                </a:cubicBezTo>
                <a:cubicBezTo>
                  <a:pt x="15209" y="1882086"/>
                  <a:pt x="7254" y="1835134"/>
                  <a:pt x="3978" y="1787384"/>
                </a:cubicBezTo>
                <a:cubicBezTo>
                  <a:pt x="3276" y="1777241"/>
                  <a:pt x="1404" y="1767212"/>
                  <a:pt x="0" y="1757070"/>
                </a:cubicBezTo>
                <a:cubicBezTo>
                  <a:pt x="0" y="1740773"/>
                  <a:pt x="0" y="1724477"/>
                  <a:pt x="0" y="1708294"/>
                </a:cubicBezTo>
                <a:cubicBezTo>
                  <a:pt x="1053" y="1701684"/>
                  <a:pt x="2808" y="1695188"/>
                  <a:pt x="3159" y="1688464"/>
                </a:cubicBezTo>
                <a:cubicBezTo>
                  <a:pt x="7254" y="1611312"/>
                  <a:pt x="20356" y="1535413"/>
                  <a:pt x="39426" y="1460540"/>
                </a:cubicBezTo>
                <a:cubicBezTo>
                  <a:pt x="65398" y="1358658"/>
                  <a:pt x="101314" y="1260080"/>
                  <a:pt x="143313" y="1163782"/>
                </a:cubicBezTo>
                <a:cubicBezTo>
                  <a:pt x="204265" y="1023495"/>
                  <a:pt x="276449" y="889019"/>
                  <a:pt x="355183" y="757963"/>
                </a:cubicBezTo>
                <a:cubicBezTo>
                  <a:pt x="431461" y="631123"/>
                  <a:pt x="514056" y="508728"/>
                  <a:pt x="608819" y="394879"/>
                </a:cubicBezTo>
                <a:cubicBezTo>
                  <a:pt x="673046" y="317841"/>
                  <a:pt x="742188" y="245589"/>
                  <a:pt x="820103" y="182226"/>
                </a:cubicBezTo>
                <a:cubicBezTo>
                  <a:pt x="882576" y="131285"/>
                  <a:pt x="949495" y="87295"/>
                  <a:pt x="1023316" y="54588"/>
                </a:cubicBezTo>
                <a:cubicBezTo>
                  <a:pt x="1083917" y="27807"/>
                  <a:pt x="1146858" y="9915"/>
                  <a:pt x="1212957" y="3647"/>
                </a:cubicBezTo>
                <a:cubicBezTo>
                  <a:pt x="1223837" y="2621"/>
                  <a:pt x="1234601" y="1254"/>
                  <a:pt x="124548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6385078" y="2469774"/>
            <a:ext cx="1697411" cy="1653474"/>
          </a:xfrm>
          <a:custGeom>
            <a:avLst/>
            <a:gdLst>
              <a:gd name="connsiteX0" fmla="*/ 1248912 w 2526994"/>
              <a:gd name="connsiteY0" fmla="*/ 234404 h 2461584"/>
              <a:gd name="connsiteX1" fmla="*/ 1222583 w 2526994"/>
              <a:gd name="connsiteY1" fmla="*/ 237356 h 2461584"/>
              <a:gd name="connsiteX2" fmla="*/ 1069058 w 2526994"/>
              <a:gd name="connsiteY2" fmla="*/ 278596 h 2461584"/>
              <a:gd name="connsiteX3" fmla="*/ 904547 w 2526994"/>
              <a:gd name="connsiteY3" fmla="*/ 381925 h 2461584"/>
              <a:gd name="connsiteX4" fmla="*/ 733502 w 2526994"/>
              <a:gd name="connsiteY4" fmla="*/ 554079 h 2461584"/>
              <a:gd name="connsiteX5" fmla="*/ 528171 w 2526994"/>
              <a:gd name="connsiteY5" fmla="*/ 848013 h 2461584"/>
              <a:gd name="connsiteX6" fmla="*/ 356652 w 2526994"/>
              <a:gd name="connsiteY6" fmla="*/ 1176544 h 2461584"/>
              <a:gd name="connsiteX7" fmla="*/ 272549 w 2526994"/>
              <a:gd name="connsiteY7" fmla="*/ 1416785 h 2461584"/>
              <a:gd name="connsiteX8" fmla="*/ 243189 w 2526994"/>
              <a:gd name="connsiteY8" fmla="*/ 1601301 h 2461584"/>
              <a:gd name="connsiteX9" fmla="*/ 240632 w 2526994"/>
              <a:gd name="connsiteY9" fmla="*/ 1617354 h 2461584"/>
              <a:gd name="connsiteX10" fmla="*/ 240632 w 2526994"/>
              <a:gd name="connsiteY10" fmla="*/ 1656840 h 2461584"/>
              <a:gd name="connsiteX11" fmla="*/ 243852 w 2526994"/>
              <a:gd name="connsiteY11" fmla="*/ 1681381 h 2461584"/>
              <a:gd name="connsiteX12" fmla="*/ 263836 w 2526994"/>
              <a:gd name="connsiteY12" fmla="*/ 1795228 h 2461584"/>
              <a:gd name="connsiteX13" fmla="*/ 424748 w 2526994"/>
              <a:gd name="connsiteY13" fmla="*/ 2029840 h 2461584"/>
              <a:gd name="connsiteX14" fmla="*/ 603276 w 2526994"/>
              <a:gd name="connsiteY14" fmla="*/ 2129387 h 2461584"/>
              <a:gd name="connsiteX15" fmla="*/ 816088 w 2526994"/>
              <a:gd name="connsiteY15" fmla="*/ 2189354 h 2461584"/>
              <a:gd name="connsiteX16" fmla="*/ 1047464 w 2526994"/>
              <a:gd name="connsiteY16" fmla="*/ 2218877 h 2461584"/>
              <a:gd name="connsiteX17" fmla="*/ 1239536 w 2526994"/>
              <a:gd name="connsiteY17" fmla="*/ 2226258 h 2461584"/>
              <a:gd name="connsiteX18" fmla="*/ 1250617 w 2526994"/>
              <a:gd name="connsiteY18" fmla="*/ 2227180 h 2461584"/>
              <a:gd name="connsiteX19" fmla="*/ 1276378 w 2526994"/>
              <a:gd name="connsiteY19" fmla="*/ 2227180 h 2461584"/>
              <a:gd name="connsiteX20" fmla="*/ 1284049 w 2526994"/>
              <a:gd name="connsiteY20" fmla="*/ 2226258 h 2461584"/>
              <a:gd name="connsiteX21" fmla="*/ 1435016 w 2526994"/>
              <a:gd name="connsiteY21" fmla="*/ 2221645 h 2461584"/>
              <a:gd name="connsiteX22" fmla="*/ 1587120 w 2526994"/>
              <a:gd name="connsiteY22" fmla="*/ 2208544 h 2461584"/>
              <a:gd name="connsiteX23" fmla="*/ 1775403 w 2526994"/>
              <a:gd name="connsiteY23" fmla="*/ 2175608 h 2461584"/>
              <a:gd name="connsiteX24" fmla="*/ 1994846 w 2526994"/>
              <a:gd name="connsiteY24" fmla="*/ 2098111 h 2461584"/>
              <a:gd name="connsiteX25" fmla="*/ 2151590 w 2526994"/>
              <a:gd name="connsiteY25" fmla="*/ 1986848 h 2461584"/>
              <a:gd name="connsiteX26" fmla="*/ 2274145 w 2526994"/>
              <a:gd name="connsiteY26" fmla="*/ 1757863 h 2461584"/>
              <a:gd name="connsiteX27" fmla="*/ 2284847 w 2526994"/>
              <a:gd name="connsiteY27" fmla="*/ 1667727 h 2461584"/>
              <a:gd name="connsiteX28" fmla="*/ 2286362 w 2526994"/>
              <a:gd name="connsiteY28" fmla="*/ 1655087 h 2461584"/>
              <a:gd name="connsiteX29" fmla="*/ 2286362 w 2526994"/>
              <a:gd name="connsiteY29" fmla="*/ 1617354 h 2461584"/>
              <a:gd name="connsiteX30" fmla="*/ 2284942 w 2526994"/>
              <a:gd name="connsiteY30" fmla="*/ 1607298 h 2461584"/>
              <a:gd name="connsiteX31" fmla="*/ 2254540 w 2526994"/>
              <a:gd name="connsiteY31" fmla="*/ 1410142 h 2461584"/>
              <a:gd name="connsiteX32" fmla="*/ 2146949 w 2526994"/>
              <a:gd name="connsiteY32" fmla="*/ 1120175 h 2461584"/>
              <a:gd name="connsiteX33" fmla="*/ 1851171 w 2526994"/>
              <a:gd name="connsiteY33" fmla="*/ 624195 h 2461584"/>
              <a:gd name="connsiteX34" fmla="*/ 1685997 w 2526994"/>
              <a:gd name="connsiteY34" fmla="*/ 435988 h 2461584"/>
              <a:gd name="connsiteX35" fmla="*/ 1501313 w 2526994"/>
              <a:gd name="connsiteY35" fmla="*/ 298616 h 2461584"/>
              <a:gd name="connsiteX36" fmla="*/ 1332541 w 2526994"/>
              <a:gd name="connsiteY36" fmla="*/ 240678 h 2461584"/>
              <a:gd name="connsiteX37" fmla="*/ 1287364 w 2526994"/>
              <a:gd name="connsiteY37" fmla="*/ 235788 h 2461584"/>
              <a:gd name="connsiteX38" fmla="*/ 1279787 w 2526994"/>
              <a:gd name="connsiteY38" fmla="*/ 234404 h 2461584"/>
              <a:gd name="connsiteX39" fmla="*/ 1248912 w 2526994"/>
              <a:gd name="connsiteY39" fmla="*/ 234404 h 2461584"/>
              <a:gd name="connsiteX40" fmla="*/ 1245481 w 2526994"/>
              <a:gd name="connsiteY40" fmla="*/ 0 h 2461584"/>
              <a:gd name="connsiteX41" fmla="*/ 1283620 w 2526994"/>
              <a:gd name="connsiteY41" fmla="*/ 0 h 2461584"/>
              <a:gd name="connsiteX42" fmla="*/ 1292979 w 2526994"/>
              <a:gd name="connsiteY42" fmla="*/ 1710 h 2461584"/>
              <a:gd name="connsiteX43" fmla="*/ 1348783 w 2526994"/>
              <a:gd name="connsiteY43" fmla="*/ 7750 h 2461584"/>
              <a:gd name="connsiteX44" fmla="*/ 1557260 w 2526994"/>
              <a:gd name="connsiteY44" fmla="*/ 79318 h 2461584"/>
              <a:gd name="connsiteX45" fmla="*/ 1785392 w 2526994"/>
              <a:gd name="connsiteY45" fmla="*/ 249008 h 2461584"/>
              <a:gd name="connsiteX46" fmla="*/ 1989423 w 2526994"/>
              <a:gd name="connsiteY46" fmla="*/ 481491 h 2461584"/>
              <a:gd name="connsiteX47" fmla="*/ 2354784 w 2526994"/>
              <a:gd name="connsiteY47" fmla="*/ 1094151 h 2461584"/>
              <a:gd name="connsiteX48" fmla="*/ 2487685 w 2526994"/>
              <a:gd name="connsiteY48" fmla="*/ 1452335 h 2461584"/>
              <a:gd name="connsiteX49" fmla="*/ 2525239 w 2526994"/>
              <a:gd name="connsiteY49" fmla="*/ 1695872 h 2461584"/>
              <a:gd name="connsiteX50" fmla="*/ 2526994 w 2526994"/>
              <a:gd name="connsiteY50" fmla="*/ 1708294 h 2461584"/>
              <a:gd name="connsiteX51" fmla="*/ 2526994 w 2526994"/>
              <a:gd name="connsiteY51" fmla="*/ 1754904 h 2461584"/>
              <a:gd name="connsiteX52" fmla="*/ 2525122 w 2526994"/>
              <a:gd name="connsiteY52" fmla="*/ 1770517 h 2461584"/>
              <a:gd name="connsiteX53" fmla="*/ 2511902 w 2526994"/>
              <a:gd name="connsiteY53" fmla="*/ 1881858 h 2461584"/>
              <a:gd name="connsiteX54" fmla="*/ 2360517 w 2526994"/>
              <a:gd name="connsiteY54" fmla="*/ 2164713 h 2461584"/>
              <a:gd name="connsiteX55" fmla="*/ 2166897 w 2526994"/>
              <a:gd name="connsiteY55" fmla="*/ 2302151 h 2461584"/>
              <a:gd name="connsiteX56" fmla="*/ 1895831 w 2526994"/>
              <a:gd name="connsiteY56" fmla="*/ 2397879 h 2461584"/>
              <a:gd name="connsiteX57" fmla="*/ 1663254 w 2526994"/>
              <a:gd name="connsiteY57" fmla="*/ 2438564 h 2461584"/>
              <a:gd name="connsiteX58" fmla="*/ 1475367 w 2526994"/>
              <a:gd name="connsiteY58" fmla="*/ 2454746 h 2461584"/>
              <a:gd name="connsiteX59" fmla="*/ 1288884 w 2526994"/>
              <a:gd name="connsiteY59" fmla="*/ 2460445 h 2461584"/>
              <a:gd name="connsiteX60" fmla="*/ 1279408 w 2526994"/>
              <a:gd name="connsiteY60" fmla="*/ 2461584 h 2461584"/>
              <a:gd name="connsiteX61" fmla="*/ 1247586 w 2526994"/>
              <a:gd name="connsiteY61" fmla="*/ 2461584 h 2461584"/>
              <a:gd name="connsiteX62" fmla="*/ 1233899 w 2526994"/>
              <a:gd name="connsiteY62" fmla="*/ 2460445 h 2461584"/>
              <a:gd name="connsiteX63" fmla="*/ 996642 w 2526994"/>
              <a:gd name="connsiteY63" fmla="*/ 2451328 h 2461584"/>
              <a:gd name="connsiteX64" fmla="*/ 710834 w 2526994"/>
              <a:gd name="connsiteY64" fmla="*/ 2414860 h 2461584"/>
              <a:gd name="connsiteX65" fmla="*/ 447957 w 2526994"/>
              <a:gd name="connsiteY65" fmla="*/ 2340784 h 2461584"/>
              <a:gd name="connsiteX66" fmla="*/ 227430 w 2526994"/>
              <a:gd name="connsiteY66" fmla="*/ 2217819 h 2461584"/>
              <a:gd name="connsiteX67" fmla="*/ 28663 w 2526994"/>
              <a:gd name="connsiteY67" fmla="*/ 1928013 h 2461584"/>
              <a:gd name="connsiteX68" fmla="*/ 3978 w 2526994"/>
              <a:gd name="connsiteY68" fmla="*/ 1787384 h 2461584"/>
              <a:gd name="connsiteX69" fmla="*/ 0 w 2526994"/>
              <a:gd name="connsiteY69" fmla="*/ 1757070 h 2461584"/>
              <a:gd name="connsiteX70" fmla="*/ 0 w 2526994"/>
              <a:gd name="connsiteY70" fmla="*/ 1708294 h 2461584"/>
              <a:gd name="connsiteX71" fmla="*/ 3159 w 2526994"/>
              <a:gd name="connsiteY71" fmla="*/ 1688464 h 2461584"/>
              <a:gd name="connsiteX72" fmla="*/ 39426 w 2526994"/>
              <a:gd name="connsiteY72" fmla="*/ 1460540 h 2461584"/>
              <a:gd name="connsiteX73" fmla="*/ 143313 w 2526994"/>
              <a:gd name="connsiteY73" fmla="*/ 1163782 h 2461584"/>
              <a:gd name="connsiteX74" fmla="*/ 355183 w 2526994"/>
              <a:gd name="connsiteY74" fmla="*/ 757963 h 2461584"/>
              <a:gd name="connsiteX75" fmla="*/ 608819 w 2526994"/>
              <a:gd name="connsiteY75" fmla="*/ 394879 h 2461584"/>
              <a:gd name="connsiteX76" fmla="*/ 820103 w 2526994"/>
              <a:gd name="connsiteY76" fmla="*/ 182226 h 2461584"/>
              <a:gd name="connsiteX77" fmla="*/ 1023316 w 2526994"/>
              <a:gd name="connsiteY77" fmla="*/ 54588 h 2461584"/>
              <a:gd name="connsiteX78" fmla="*/ 1212957 w 2526994"/>
              <a:gd name="connsiteY78" fmla="*/ 3647 h 2461584"/>
              <a:gd name="connsiteX79" fmla="*/ 1245481 w 2526994"/>
              <a:gd name="connsiteY79" fmla="*/ 0 h 246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526994" h="2461584">
                <a:moveTo>
                  <a:pt x="1248912" y="234404"/>
                </a:moveTo>
                <a:cubicBezTo>
                  <a:pt x="1240104" y="235419"/>
                  <a:pt x="1231391" y="236526"/>
                  <a:pt x="1222583" y="237356"/>
                </a:cubicBezTo>
                <a:cubicBezTo>
                  <a:pt x="1169072" y="242431"/>
                  <a:pt x="1118118" y="256915"/>
                  <a:pt x="1069058" y="278596"/>
                </a:cubicBezTo>
                <a:cubicBezTo>
                  <a:pt x="1009296" y="305074"/>
                  <a:pt x="955122" y="340686"/>
                  <a:pt x="904547" y="381925"/>
                </a:cubicBezTo>
                <a:cubicBezTo>
                  <a:pt x="841471" y="433220"/>
                  <a:pt x="785497" y="491712"/>
                  <a:pt x="733502" y="554079"/>
                </a:cubicBezTo>
                <a:cubicBezTo>
                  <a:pt x="656787" y="646245"/>
                  <a:pt x="589922" y="745330"/>
                  <a:pt x="528171" y="848013"/>
                </a:cubicBezTo>
                <a:cubicBezTo>
                  <a:pt x="464431" y="954110"/>
                  <a:pt x="405995" y="1062975"/>
                  <a:pt x="356652" y="1176544"/>
                </a:cubicBezTo>
                <a:cubicBezTo>
                  <a:pt x="322651" y="1254503"/>
                  <a:pt x="293575" y="1334306"/>
                  <a:pt x="272549" y="1416785"/>
                </a:cubicBezTo>
                <a:cubicBezTo>
                  <a:pt x="257112" y="1477398"/>
                  <a:pt x="246504" y="1538842"/>
                  <a:pt x="243189" y="1601301"/>
                </a:cubicBezTo>
                <a:cubicBezTo>
                  <a:pt x="242905" y="1606744"/>
                  <a:pt x="241485" y="1612003"/>
                  <a:pt x="240632" y="1617354"/>
                </a:cubicBezTo>
                <a:cubicBezTo>
                  <a:pt x="240632" y="1630454"/>
                  <a:pt x="240632" y="1643647"/>
                  <a:pt x="240632" y="1656840"/>
                </a:cubicBezTo>
                <a:cubicBezTo>
                  <a:pt x="241769" y="1665051"/>
                  <a:pt x="243284" y="1673170"/>
                  <a:pt x="243852" y="1681381"/>
                </a:cubicBezTo>
                <a:cubicBezTo>
                  <a:pt x="246504" y="1720037"/>
                  <a:pt x="252944" y="1758048"/>
                  <a:pt x="263836" y="1795228"/>
                </a:cubicBezTo>
                <a:cubicBezTo>
                  <a:pt x="291870" y="1891084"/>
                  <a:pt x="346802" y="1968396"/>
                  <a:pt x="424748" y="2029840"/>
                </a:cubicBezTo>
                <a:cubicBezTo>
                  <a:pt x="479017" y="2072556"/>
                  <a:pt x="539347" y="2104200"/>
                  <a:pt x="603276" y="2129387"/>
                </a:cubicBezTo>
                <a:cubicBezTo>
                  <a:pt x="672224" y="2156510"/>
                  <a:pt x="743446" y="2175331"/>
                  <a:pt x="816088" y="2189354"/>
                </a:cubicBezTo>
                <a:cubicBezTo>
                  <a:pt x="892519" y="2204023"/>
                  <a:pt x="969802" y="2213157"/>
                  <a:pt x="1047464" y="2218877"/>
                </a:cubicBezTo>
                <a:cubicBezTo>
                  <a:pt x="1111393" y="2223490"/>
                  <a:pt x="1175512" y="2225612"/>
                  <a:pt x="1239536" y="2226258"/>
                </a:cubicBezTo>
                <a:cubicBezTo>
                  <a:pt x="1243229" y="2226350"/>
                  <a:pt x="1246923" y="2226903"/>
                  <a:pt x="1250617" y="2227180"/>
                </a:cubicBezTo>
                <a:cubicBezTo>
                  <a:pt x="1259235" y="2227180"/>
                  <a:pt x="1267759" y="2227180"/>
                  <a:pt x="1276378" y="2227180"/>
                </a:cubicBezTo>
                <a:cubicBezTo>
                  <a:pt x="1278935" y="2226903"/>
                  <a:pt x="1281492" y="2226350"/>
                  <a:pt x="1284049" y="2226258"/>
                </a:cubicBezTo>
                <a:cubicBezTo>
                  <a:pt x="1334340" y="2224781"/>
                  <a:pt x="1384631" y="2223951"/>
                  <a:pt x="1435016" y="2221645"/>
                </a:cubicBezTo>
                <a:cubicBezTo>
                  <a:pt x="1485781" y="2219431"/>
                  <a:pt x="1536545" y="2214725"/>
                  <a:pt x="1587120" y="2208544"/>
                </a:cubicBezTo>
                <a:cubicBezTo>
                  <a:pt x="1650481" y="2200887"/>
                  <a:pt x="1713274" y="2190369"/>
                  <a:pt x="1775403" y="2175608"/>
                </a:cubicBezTo>
                <a:cubicBezTo>
                  <a:pt x="1851266" y="2157433"/>
                  <a:pt x="1924950" y="2133261"/>
                  <a:pt x="1994846" y="2098111"/>
                </a:cubicBezTo>
                <a:cubicBezTo>
                  <a:pt x="2052713" y="2068957"/>
                  <a:pt x="2105845" y="2033069"/>
                  <a:pt x="2151590" y="1986848"/>
                </a:cubicBezTo>
                <a:cubicBezTo>
                  <a:pt x="2215046" y="1922636"/>
                  <a:pt x="2255487" y="1846062"/>
                  <a:pt x="2274145" y="1757863"/>
                </a:cubicBezTo>
                <a:cubicBezTo>
                  <a:pt x="2280490" y="1728156"/>
                  <a:pt x="2284752" y="1698172"/>
                  <a:pt x="2284847" y="1667727"/>
                </a:cubicBezTo>
                <a:cubicBezTo>
                  <a:pt x="2284847" y="1663483"/>
                  <a:pt x="2285794" y="1659331"/>
                  <a:pt x="2286362" y="1655087"/>
                </a:cubicBezTo>
                <a:cubicBezTo>
                  <a:pt x="2286362" y="1642540"/>
                  <a:pt x="2286362" y="1629901"/>
                  <a:pt x="2286362" y="1617354"/>
                </a:cubicBezTo>
                <a:cubicBezTo>
                  <a:pt x="2285889" y="1614033"/>
                  <a:pt x="2285036" y="1610711"/>
                  <a:pt x="2284942" y="1607298"/>
                </a:cubicBezTo>
                <a:cubicBezTo>
                  <a:pt x="2283805" y="1540226"/>
                  <a:pt x="2271303" y="1474815"/>
                  <a:pt x="2254540" y="1410142"/>
                </a:cubicBezTo>
                <a:cubicBezTo>
                  <a:pt x="2228684" y="1309857"/>
                  <a:pt x="2191274" y="1213724"/>
                  <a:pt x="2146949" y="1120175"/>
                </a:cubicBezTo>
                <a:cubicBezTo>
                  <a:pt x="2064173" y="945438"/>
                  <a:pt x="1966906" y="779281"/>
                  <a:pt x="1851171" y="624195"/>
                </a:cubicBezTo>
                <a:cubicBezTo>
                  <a:pt x="1801164" y="557123"/>
                  <a:pt x="1746706" y="493742"/>
                  <a:pt x="1685997" y="435988"/>
                </a:cubicBezTo>
                <a:cubicBezTo>
                  <a:pt x="1630024" y="382663"/>
                  <a:pt x="1569599" y="335242"/>
                  <a:pt x="1501313" y="298616"/>
                </a:cubicBezTo>
                <a:cubicBezTo>
                  <a:pt x="1448181" y="270108"/>
                  <a:pt x="1392302" y="249627"/>
                  <a:pt x="1332541" y="240678"/>
                </a:cubicBezTo>
                <a:cubicBezTo>
                  <a:pt x="1317576" y="238371"/>
                  <a:pt x="1302423" y="237449"/>
                  <a:pt x="1287364" y="235788"/>
                </a:cubicBezTo>
                <a:cubicBezTo>
                  <a:pt x="1284807" y="235603"/>
                  <a:pt x="1282344" y="234865"/>
                  <a:pt x="1279787" y="234404"/>
                </a:cubicBezTo>
                <a:cubicBezTo>
                  <a:pt x="1269464" y="234404"/>
                  <a:pt x="1259235" y="234404"/>
                  <a:pt x="1248912" y="234404"/>
                </a:cubicBezTo>
                <a:close/>
                <a:moveTo>
                  <a:pt x="1245481" y="0"/>
                </a:moveTo>
                <a:cubicBezTo>
                  <a:pt x="1258233" y="0"/>
                  <a:pt x="1270868" y="0"/>
                  <a:pt x="1283620" y="0"/>
                </a:cubicBezTo>
                <a:cubicBezTo>
                  <a:pt x="1286778" y="570"/>
                  <a:pt x="1289820" y="1482"/>
                  <a:pt x="1292979" y="1710"/>
                </a:cubicBezTo>
                <a:cubicBezTo>
                  <a:pt x="1311580" y="3761"/>
                  <a:pt x="1330299" y="4901"/>
                  <a:pt x="1348783" y="7750"/>
                </a:cubicBezTo>
                <a:cubicBezTo>
                  <a:pt x="1422604" y="18804"/>
                  <a:pt x="1491629" y="44104"/>
                  <a:pt x="1557260" y="79318"/>
                </a:cubicBezTo>
                <a:cubicBezTo>
                  <a:pt x="1641610" y="124561"/>
                  <a:pt x="1716250" y="183137"/>
                  <a:pt x="1785392" y="249008"/>
                </a:cubicBezTo>
                <a:cubicBezTo>
                  <a:pt x="1860383" y="320348"/>
                  <a:pt x="1927652" y="398640"/>
                  <a:pt x="1989423" y="481491"/>
                </a:cubicBezTo>
                <a:cubicBezTo>
                  <a:pt x="2132385" y="673061"/>
                  <a:pt x="2252534" y="878307"/>
                  <a:pt x="2354784" y="1094151"/>
                </a:cubicBezTo>
                <a:cubicBezTo>
                  <a:pt x="2409536" y="1209709"/>
                  <a:pt x="2455747" y="1328458"/>
                  <a:pt x="2487685" y="1452335"/>
                </a:cubicBezTo>
                <a:cubicBezTo>
                  <a:pt x="2508393" y="1532222"/>
                  <a:pt x="2523835" y="1613021"/>
                  <a:pt x="2525239" y="1695872"/>
                </a:cubicBezTo>
                <a:cubicBezTo>
                  <a:pt x="2525356" y="1700089"/>
                  <a:pt x="2526409" y="1704191"/>
                  <a:pt x="2526994" y="1708294"/>
                </a:cubicBezTo>
                <a:cubicBezTo>
                  <a:pt x="2526994" y="1723793"/>
                  <a:pt x="2526994" y="1739406"/>
                  <a:pt x="2526994" y="1754904"/>
                </a:cubicBezTo>
                <a:cubicBezTo>
                  <a:pt x="2526292" y="1760147"/>
                  <a:pt x="2525122" y="1765275"/>
                  <a:pt x="2525122" y="1770517"/>
                </a:cubicBezTo>
                <a:cubicBezTo>
                  <a:pt x="2525005" y="1808125"/>
                  <a:pt x="2519741" y="1845163"/>
                  <a:pt x="2511902" y="1881858"/>
                </a:cubicBezTo>
                <a:cubicBezTo>
                  <a:pt x="2488855" y="1990806"/>
                  <a:pt x="2438900" y="2085395"/>
                  <a:pt x="2360517" y="2164713"/>
                </a:cubicBezTo>
                <a:cubicBezTo>
                  <a:pt x="2304010" y="2221808"/>
                  <a:pt x="2238379" y="2266139"/>
                  <a:pt x="2166897" y="2302151"/>
                </a:cubicBezTo>
                <a:cubicBezTo>
                  <a:pt x="2080559" y="2345571"/>
                  <a:pt x="1989540" y="2375429"/>
                  <a:pt x="1895831" y="2397879"/>
                </a:cubicBezTo>
                <a:cubicBezTo>
                  <a:pt x="1819085" y="2416113"/>
                  <a:pt x="1741520" y="2429105"/>
                  <a:pt x="1663254" y="2438564"/>
                </a:cubicBezTo>
                <a:cubicBezTo>
                  <a:pt x="1600781" y="2446199"/>
                  <a:pt x="1538074" y="2452011"/>
                  <a:pt x="1475367" y="2454746"/>
                </a:cubicBezTo>
                <a:cubicBezTo>
                  <a:pt x="1413128" y="2457595"/>
                  <a:pt x="1351006" y="2458621"/>
                  <a:pt x="1288884" y="2460445"/>
                </a:cubicBezTo>
                <a:cubicBezTo>
                  <a:pt x="1285725" y="2460558"/>
                  <a:pt x="1282567" y="2461242"/>
                  <a:pt x="1279408" y="2461584"/>
                </a:cubicBezTo>
                <a:cubicBezTo>
                  <a:pt x="1268762" y="2461584"/>
                  <a:pt x="1258233" y="2461584"/>
                  <a:pt x="1247586" y="2461584"/>
                </a:cubicBezTo>
                <a:cubicBezTo>
                  <a:pt x="1243024" y="2461242"/>
                  <a:pt x="1238461" y="2460558"/>
                  <a:pt x="1233899" y="2460445"/>
                </a:cubicBezTo>
                <a:cubicBezTo>
                  <a:pt x="1154813" y="2459647"/>
                  <a:pt x="1075611" y="2457026"/>
                  <a:pt x="996642" y="2451328"/>
                </a:cubicBezTo>
                <a:cubicBezTo>
                  <a:pt x="900710" y="2444262"/>
                  <a:pt x="805246" y="2432980"/>
                  <a:pt x="710834" y="2414860"/>
                </a:cubicBezTo>
                <a:cubicBezTo>
                  <a:pt x="621103" y="2397537"/>
                  <a:pt x="533126" y="2374289"/>
                  <a:pt x="447957" y="2340784"/>
                </a:cubicBezTo>
                <a:cubicBezTo>
                  <a:pt x="368988" y="2309672"/>
                  <a:pt x="294465" y="2270583"/>
                  <a:pt x="227430" y="2217819"/>
                </a:cubicBezTo>
                <a:cubicBezTo>
                  <a:pt x="131146" y="2141920"/>
                  <a:pt x="63292" y="2046420"/>
                  <a:pt x="28663" y="1928013"/>
                </a:cubicBezTo>
                <a:cubicBezTo>
                  <a:pt x="15209" y="1882086"/>
                  <a:pt x="7254" y="1835134"/>
                  <a:pt x="3978" y="1787384"/>
                </a:cubicBezTo>
                <a:cubicBezTo>
                  <a:pt x="3276" y="1777241"/>
                  <a:pt x="1404" y="1767212"/>
                  <a:pt x="0" y="1757070"/>
                </a:cubicBezTo>
                <a:cubicBezTo>
                  <a:pt x="0" y="1740773"/>
                  <a:pt x="0" y="1724477"/>
                  <a:pt x="0" y="1708294"/>
                </a:cubicBezTo>
                <a:cubicBezTo>
                  <a:pt x="1053" y="1701684"/>
                  <a:pt x="2808" y="1695188"/>
                  <a:pt x="3159" y="1688464"/>
                </a:cubicBezTo>
                <a:cubicBezTo>
                  <a:pt x="7254" y="1611312"/>
                  <a:pt x="20356" y="1535413"/>
                  <a:pt x="39426" y="1460540"/>
                </a:cubicBezTo>
                <a:cubicBezTo>
                  <a:pt x="65398" y="1358658"/>
                  <a:pt x="101314" y="1260080"/>
                  <a:pt x="143313" y="1163782"/>
                </a:cubicBezTo>
                <a:cubicBezTo>
                  <a:pt x="204265" y="1023495"/>
                  <a:pt x="276449" y="889019"/>
                  <a:pt x="355183" y="757963"/>
                </a:cubicBezTo>
                <a:cubicBezTo>
                  <a:pt x="431461" y="631123"/>
                  <a:pt x="514056" y="508728"/>
                  <a:pt x="608819" y="394879"/>
                </a:cubicBezTo>
                <a:cubicBezTo>
                  <a:pt x="673046" y="317841"/>
                  <a:pt x="742188" y="245589"/>
                  <a:pt x="820103" y="182226"/>
                </a:cubicBezTo>
                <a:cubicBezTo>
                  <a:pt x="882576" y="131285"/>
                  <a:pt x="949495" y="87295"/>
                  <a:pt x="1023316" y="54588"/>
                </a:cubicBezTo>
                <a:cubicBezTo>
                  <a:pt x="1083917" y="27807"/>
                  <a:pt x="1146858" y="9915"/>
                  <a:pt x="1212957" y="3647"/>
                </a:cubicBezTo>
                <a:cubicBezTo>
                  <a:pt x="1223837" y="2621"/>
                  <a:pt x="1234601" y="1254"/>
                  <a:pt x="124548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8645196" y="2469774"/>
            <a:ext cx="1697411" cy="1653474"/>
          </a:xfrm>
          <a:custGeom>
            <a:avLst/>
            <a:gdLst>
              <a:gd name="connsiteX0" fmla="*/ 1248912 w 2526994"/>
              <a:gd name="connsiteY0" fmla="*/ 234404 h 2461584"/>
              <a:gd name="connsiteX1" fmla="*/ 1222583 w 2526994"/>
              <a:gd name="connsiteY1" fmla="*/ 237356 h 2461584"/>
              <a:gd name="connsiteX2" fmla="*/ 1069058 w 2526994"/>
              <a:gd name="connsiteY2" fmla="*/ 278596 h 2461584"/>
              <a:gd name="connsiteX3" fmla="*/ 904547 w 2526994"/>
              <a:gd name="connsiteY3" fmla="*/ 381925 h 2461584"/>
              <a:gd name="connsiteX4" fmla="*/ 733502 w 2526994"/>
              <a:gd name="connsiteY4" fmla="*/ 554079 h 2461584"/>
              <a:gd name="connsiteX5" fmla="*/ 528171 w 2526994"/>
              <a:gd name="connsiteY5" fmla="*/ 848013 h 2461584"/>
              <a:gd name="connsiteX6" fmla="*/ 356652 w 2526994"/>
              <a:gd name="connsiteY6" fmla="*/ 1176544 h 2461584"/>
              <a:gd name="connsiteX7" fmla="*/ 272549 w 2526994"/>
              <a:gd name="connsiteY7" fmla="*/ 1416785 h 2461584"/>
              <a:gd name="connsiteX8" fmla="*/ 243189 w 2526994"/>
              <a:gd name="connsiteY8" fmla="*/ 1601301 h 2461584"/>
              <a:gd name="connsiteX9" fmla="*/ 240632 w 2526994"/>
              <a:gd name="connsiteY9" fmla="*/ 1617354 h 2461584"/>
              <a:gd name="connsiteX10" fmla="*/ 240632 w 2526994"/>
              <a:gd name="connsiteY10" fmla="*/ 1656840 h 2461584"/>
              <a:gd name="connsiteX11" fmla="*/ 243852 w 2526994"/>
              <a:gd name="connsiteY11" fmla="*/ 1681381 h 2461584"/>
              <a:gd name="connsiteX12" fmla="*/ 263836 w 2526994"/>
              <a:gd name="connsiteY12" fmla="*/ 1795228 h 2461584"/>
              <a:gd name="connsiteX13" fmla="*/ 424748 w 2526994"/>
              <a:gd name="connsiteY13" fmla="*/ 2029840 h 2461584"/>
              <a:gd name="connsiteX14" fmla="*/ 603276 w 2526994"/>
              <a:gd name="connsiteY14" fmla="*/ 2129387 h 2461584"/>
              <a:gd name="connsiteX15" fmla="*/ 816088 w 2526994"/>
              <a:gd name="connsiteY15" fmla="*/ 2189354 h 2461584"/>
              <a:gd name="connsiteX16" fmla="*/ 1047464 w 2526994"/>
              <a:gd name="connsiteY16" fmla="*/ 2218877 h 2461584"/>
              <a:gd name="connsiteX17" fmla="*/ 1239536 w 2526994"/>
              <a:gd name="connsiteY17" fmla="*/ 2226258 h 2461584"/>
              <a:gd name="connsiteX18" fmla="*/ 1250617 w 2526994"/>
              <a:gd name="connsiteY18" fmla="*/ 2227180 h 2461584"/>
              <a:gd name="connsiteX19" fmla="*/ 1276378 w 2526994"/>
              <a:gd name="connsiteY19" fmla="*/ 2227180 h 2461584"/>
              <a:gd name="connsiteX20" fmla="*/ 1284049 w 2526994"/>
              <a:gd name="connsiteY20" fmla="*/ 2226258 h 2461584"/>
              <a:gd name="connsiteX21" fmla="*/ 1435016 w 2526994"/>
              <a:gd name="connsiteY21" fmla="*/ 2221645 h 2461584"/>
              <a:gd name="connsiteX22" fmla="*/ 1587120 w 2526994"/>
              <a:gd name="connsiteY22" fmla="*/ 2208544 h 2461584"/>
              <a:gd name="connsiteX23" fmla="*/ 1775403 w 2526994"/>
              <a:gd name="connsiteY23" fmla="*/ 2175608 h 2461584"/>
              <a:gd name="connsiteX24" fmla="*/ 1994846 w 2526994"/>
              <a:gd name="connsiteY24" fmla="*/ 2098111 h 2461584"/>
              <a:gd name="connsiteX25" fmla="*/ 2151590 w 2526994"/>
              <a:gd name="connsiteY25" fmla="*/ 1986848 h 2461584"/>
              <a:gd name="connsiteX26" fmla="*/ 2274145 w 2526994"/>
              <a:gd name="connsiteY26" fmla="*/ 1757863 h 2461584"/>
              <a:gd name="connsiteX27" fmla="*/ 2284847 w 2526994"/>
              <a:gd name="connsiteY27" fmla="*/ 1667727 h 2461584"/>
              <a:gd name="connsiteX28" fmla="*/ 2286362 w 2526994"/>
              <a:gd name="connsiteY28" fmla="*/ 1655087 h 2461584"/>
              <a:gd name="connsiteX29" fmla="*/ 2286362 w 2526994"/>
              <a:gd name="connsiteY29" fmla="*/ 1617354 h 2461584"/>
              <a:gd name="connsiteX30" fmla="*/ 2284942 w 2526994"/>
              <a:gd name="connsiteY30" fmla="*/ 1607298 h 2461584"/>
              <a:gd name="connsiteX31" fmla="*/ 2254540 w 2526994"/>
              <a:gd name="connsiteY31" fmla="*/ 1410142 h 2461584"/>
              <a:gd name="connsiteX32" fmla="*/ 2146949 w 2526994"/>
              <a:gd name="connsiteY32" fmla="*/ 1120175 h 2461584"/>
              <a:gd name="connsiteX33" fmla="*/ 1851171 w 2526994"/>
              <a:gd name="connsiteY33" fmla="*/ 624195 h 2461584"/>
              <a:gd name="connsiteX34" fmla="*/ 1685997 w 2526994"/>
              <a:gd name="connsiteY34" fmla="*/ 435988 h 2461584"/>
              <a:gd name="connsiteX35" fmla="*/ 1501313 w 2526994"/>
              <a:gd name="connsiteY35" fmla="*/ 298616 h 2461584"/>
              <a:gd name="connsiteX36" fmla="*/ 1332541 w 2526994"/>
              <a:gd name="connsiteY36" fmla="*/ 240678 h 2461584"/>
              <a:gd name="connsiteX37" fmla="*/ 1287364 w 2526994"/>
              <a:gd name="connsiteY37" fmla="*/ 235788 h 2461584"/>
              <a:gd name="connsiteX38" fmla="*/ 1279787 w 2526994"/>
              <a:gd name="connsiteY38" fmla="*/ 234404 h 2461584"/>
              <a:gd name="connsiteX39" fmla="*/ 1248912 w 2526994"/>
              <a:gd name="connsiteY39" fmla="*/ 234404 h 2461584"/>
              <a:gd name="connsiteX40" fmla="*/ 1245481 w 2526994"/>
              <a:gd name="connsiteY40" fmla="*/ 0 h 2461584"/>
              <a:gd name="connsiteX41" fmla="*/ 1283620 w 2526994"/>
              <a:gd name="connsiteY41" fmla="*/ 0 h 2461584"/>
              <a:gd name="connsiteX42" fmla="*/ 1292979 w 2526994"/>
              <a:gd name="connsiteY42" fmla="*/ 1710 h 2461584"/>
              <a:gd name="connsiteX43" fmla="*/ 1348783 w 2526994"/>
              <a:gd name="connsiteY43" fmla="*/ 7750 h 2461584"/>
              <a:gd name="connsiteX44" fmla="*/ 1557260 w 2526994"/>
              <a:gd name="connsiteY44" fmla="*/ 79318 h 2461584"/>
              <a:gd name="connsiteX45" fmla="*/ 1785392 w 2526994"/>
              <a:gd name="connsiteY45" fmla="*/ 249008 h 2461584"/>
              <a:gd name="connsiteX46" fmla="*/ 1989423 w 2526994"/>
              <a:gd name="connsiteY46" fmla="*/ 481491 h 2461584"/>
              <a:gd name="connsiteX47" fmla="*/ 2354784 w 2526994"/>
              <a:gd name="connsiteY47" fmla="*/ 1094151 h 2461584"/>
              <a:gd name="connsiteX48" fmla="*/ 2487685 w 2526994"/>
              <a:gd name="connsiteY48" fmla="*/ 1452335 h 2461584"/>
              <a:gd name="connsiteX49" fmla="*/ 2525239 w 2526994"/>
              <a:gd name="connsiteY49" fmla="*/ 1695872 h 2461584"/>
              <a:gd name="connsiteX50" fmla="*/ 2526994 w 2526994"/>
              <a:gd name="connsiteY50" fmla="*/ 1708294 h 2461584"/>
              <a:gd name="connsiteX51" fmla="*/ 2526994 w 2526994"/>
              <a:gd name="connsiteY51" fmla="*/ 1754904 h 2461584"/>
              <a:gd name="connsiteX52" fmla="*/ 2525122 w 2526994"/>
              <a:gd name="connsiteY52" fmla="*/ 1770517 h 2461584"/>
              <a:gd name="connsiteX53" fmla="*/ 2511902 w 2526994"/>
              <a:gd name="connsiteY53" fmla="*/ 1881858 h 2461584"/>
              <a:gd name="connsiteX54" fmla="*/ 2360517 w 2526994"/>
              <a:gd name="connsiteY54" fmla="*/ 2164713 h 2461584"/>
              <a:gd name="connsiteX55" fmla="*/ 2166897 w 2526994"/>
              <a:gd name="connsiteY55" fmla="*/ 2302151 h 2461584"/>
              <a:gd name="connsiteX56" fmla="*/ 1895831 w 2526994"/>
              <a:gd name="connsiteY56" fmla="*/ 2397879 h 2461584"/>
              <a:gd name="connsiteX57" fmla="*/ 1663254 w 2526994"/>
              <a:gd name="connsiteY57" fmla="*/ 2438564 h 2461584"/>
              <a:gd name="connsiteX58" fmla="*/ 1475367 w 2526994"/>
              <a:gd name="connsiteY58" fmla="*/ 2454746 h 2461584"/>
              <a:gd name="connsiteX59" fmla="*/ 1288884 w 2526994"/>
              <a:gd name="connsiteY59" fmla="*/ 2460445 h 2461584"/>
              <a:gd name="connsiteX60" fmla="*/ 1279408 w 2526994"/>
              <a:gd name="connsiteY60" fmla="*/ 2461584 h 2461584"/>
              <a:gd name="connsiteX61" fmla="*/ 1247586 w 2526994"/>
              <a:gd name="connsiteY61" fmla="*/ 2461584 h 2461584"/>
              <a:gd name="connsiteX62" fmla="*/ 1233899 w 2526994"/>
              <a:gd name="connsiteY62" fmla="*/ 2460445 h 2461584"/>
              <a:gd name="connsiteX63" fmla="*/ 996642 w 2526994"/>
              <a:gd name="connsiteY63" fmla="*/ 2451328 h 2461584"/>
              <a:gd name="connsiteX64" fmla="*/ 710834 w 2526994"/>
              <a:gd name="connsiteY64" fmla="*/ 2414860 h 2461584"/>
              <a:gd name="connsiteX65" fmla="*/ 447957 w 2526994"/>
              <a:gd name="connsiteY65" fmla="*/ 2340784 h 2461584"/>
              <a:gd name="connsiteX66" fmla="*/ 227430 w 2526994"/>
              <a:gd name="connsiteY66" fmla="*/ 2217819 h 2461584"/>
              <a:gd name="connsiteX67" fmla="*/ 28663 w 2526994"/>
              <a:gd name="connsiteY67" fmla="*/ 1928013 h 2461584"/>
              <a:gd name="connsiteX68" fmla="*/ 3978 w 2526994"/>
              <a:gd name="connsiteY68" fmla="*/ 1787384 h 2461584"/>
              <a:gd name="connsiteX69" fmla="*/ 0 w 2526994"/>
              <a:gd name="connsiteY69" fmla="*/ 1757070 h 2461584"/>
              <a:gd name="connsiteX70" fmla="*/ 0 w 2526994"/>
              <a:gd name="connsiteY70" fmla="*/ 1708294 h 2461584"/>
              <a:gd name="connsiteX71" fmla="*/ 3159 w 2526994"/>
              <a:gd name="connsiteY71" fmla="*/ 1688464 h 2461584"/>
              <a:gd name="connsiteX72" fmla="*/ 39426 w 2526994"/>
              <a:gd name="connsiteY72" fmla="*/ 1460540 h 2461584"/>
              <a:gd name="connsiteX73" fmla="*/ 143313 w 2526994"/>
              <a:gd name="connsiteY73" fmla="*/ 1163782 h 2461584"/>
              <a:gd name="connsiteX74" fmla="*/ 355183 w 2526994"/>
              <a:gd name="connsiteY74" fmla="*/ 757963 h 2461584"/>
              <a:gd name="connsiteX75" fmla="*/ 608819 w 2526994"/>
              <a:gd name="connsiteY75" fmla="*/ 394879 h 2461584"/>
              <a:gd name="connsiteX76" fmla="*/ 820103 w 2526994"/>
              <a:gd name="connsiteY76" fmla="*/ 182226 h 2461584"/>
              <a:gd name="connsiteX77" fmla="*/ 1023316 w 2526994"/>
              <a:gd name="connsiteY77" fmla="*/ 54588 h 2461584"/>
              <a:gd name="connsiteX78" fmla="*/ 1212957 w 2526994"/>
              <a:gd name="connsiteY78" fmla="*/ 3647 h 2461584"/>
              <a:gd name="connsiteX79" fmla="*/ 1245481 w 2526994"/>
              <a:gd name="connsiteY79" fmla="*/ 0 h 246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526994" h="2461584">
                <a:moveTo>
                  <a:pt x="1248912" y="234404"/>
                </a:moveTo>
                <a:cubicBezTo>
                  <a:pt x="1240104" y="235419"/>
                  <a:pt x="1231391" y="236526"/>
                  <a:pt x="1222583" y="237356"/>
                </a:cubicBezTo>
                <a:cubicBezTo>
                  <a:pt x="1169072" y="242431"/>
                  <a:pt x="1118118" y="256915"/>
                  <a:pt x="1069058" y="278596"/>
                </a:cubicBezTo>
                <a:cubicBezTo>
                  <a:pt x="1009296" y="305074"/>
                  <a:pt x="955122" y="340686"/>
                  <a:pt x="904547" y="381925"/>
                </a:cubicBezTo>
                <a:cubicBezTo>
                  <a:pt x="841471" y="433220"/>
                  <a:pt x="785497" y="491712"/>
                  <a:pt x="733502" y="554079"/>
                </a:cubicBezTo>
                <a:cubicBezTo>
                  <a:pt x="656787" y="646245"/>
                  <a:pt x="589922" y="745330"/>
                  <a:pt x="528171" y="848013"/>
                </a:cubicBezTo>
                <a:cubicBezTo>
                  <a:pt x="464431" y="954110"/>
                  <a:pt x="405995" y="1062975"/>
                  <a:pt x="356652" y="1176544"/>
                </a:cubicBezTo>
                <a:cubicBezTo>
                  <a:pt x="322651" y="1254503"/>
                  <a:pt x="293575" y="1334306"/>
                  <a:pt x="272549" y="1416785"/>
                </a:cubicBezTo>
                <a:cubicBezTo>
                  <a:pt x="257112" y="1477398"/>
                  <a:pt x="246504" y="1538842"/>
                  <a:pt x="243189" y="1601301"/>
                </a:cubicBezTo>
                <a:cubicBezTo>
                  <a:pt x="242905" y="1606744"/>
                  <a:pt x="241485" y="1612003"/>
                  <a:pt x="240632" y="1617354"/>
                </a:cubicBezTo>
                <a:cubicBezTo>
                  <a:pt x="240632" y="1630454"/>
                  <a:pt x="240632" y="1643647"/>
                  <a:pt x="240632" y="1656840"/>
                </a:cubicBezTo>
                <a:cubicBezTo>
                  <a:pt x="241769" y="1665051"/>
                  <a:pt x="243284" y="1673170"/>
                  <a:pt x="243852" y="1681381"/>
                </a:cubicBezTo>
                <a:cubicBezTo>
                  <a:pt x="246504" y="1720037"/>
                  <a:pt x="252944" y="1758048"/>
                  <a:pt x="263836" y="1795228"/>
                </a:cubicBezTo>
                <a:cubicBezTo>
                  <a:pt x="291870" y="1891084"/>
                  <a:pt x="346802" y="1968396"/>
                  <a:pt x="424748" y="2029840"/>
                </a:cubicBezTo>
                <a:cubicBezTo>
                  <a:pt x="479017" y="2072556"/>
                  <a:pt x="539347" y="2104200"/>
                  <a:pt x="603276" y="2129387"/>
                </a:cubicBezTo>
                <a:cubicBezTo>
                  <a:pt x="672224" y="2156510"/>
                  <a:pt x="743446" y="2175331"/>
                  <a:pt x="816088" y="2189354"/>
                </a:cubicBezTo>
                <a:cubicBezTo>
                  <a:pt x="892519" y="2204023"/>
                  <a:pt x="969802" y="2213157"/>
                  <a:pt x="1047464" y="2218877"/>
                </a:cubicBezTo>
                <a:cubicBezTo>
                  <a:pt x="1111393" y="2223490"/>
                  <a:pt x="1175512" y="2225612"/>
                  <a:pt x="1239536" y="2226258"/>
                </a:cubicBezTo>
                <a:cubicBezTo>
                  <a:pt x="1243229" y="2226350"/>
                  <a:pt x="1246923" y="2226903"/>
                  <a:pt x="1250617" y="2227180"/>
                </a:cubicBezTo>
                <a:cubicBezTo>
                  <a:pt x="1259235" y="2227180"/>
                  <a:pt x="1267759" y="2227180"/>
                  <a:pt x="1276378" y="2227180"/>
                </a:cubicBezTo>
                <a:cubicBezTo>
                  <a:pt x="1278935" y="2226903"/>
                  <a:pt x="1281492" y="2226350"/>
                  <a:pt x="1284049" y="2226258"/>
                </a:cubicBezTo>
                <a:cubicBezTo>
                  <a:pt x="1334340" y="2224781"/>
                  <a:pt x="1384631" y="2223951"/>
                  <a:pt x="1435016" y="2221645"/>
                </a:cubicBezTo>
                <a:cubicBezTo>
                  <a:pt x="1485781" y="2219431"/>
                  <a:pt x="1536545" y="2214725"/>
                  <a:pt x="1587120" y="2208544"/>
                </a:cubicBezTo>
                <a:cubicBezTo>
                  <a:pt x="1650481" y="2200887"/>
                  <a:pt x="1713274" y="2190369"/>
                  <a:pt x="1775403" y="2175608"/>
                </a:cubicBezTo>
                <a:cubicBezTo>
                  <a:pt x="1851266" y="2157433"/>
                  <a:pt x="1924950" y="2133261"/>
                  <a:pt x="1994846" y="2098111"/>
                </a:cubicBezTo>
                <a:cubicBezTo>
                  <a:pt x="2052713" y="2068957"/>
                  <a:pt x="2105845" y="2033069"/>
                  <a:pt x="2151590" y="1986848"/>
                </a:cubicBezTo>
                <a:cubicBezTo>
                  <a:pt x="2215046" y="1922636"/>
                  <a:pt x="2255487" y="1846062"/>
                  <a:pt x="2274145" y="1757863"/>
                </a:cubicBezTo>
                <a:cubicBezTo>
                  <a:pt x="2280490" y="1728156"/>
                  <a:pt x="2284752" y="1698172"/>
                  <a:pt x="2284847" y="1667727"/>
                </a:cubicBezTo>
                <a:cubicBezTo>
                  <a:pt x="2284847" y="1663483"/>
                  <a:pt x="2285794" y="1659331"/>
                  <a:pt x="2286362" y="1655087"/>
                </a:cubicBezTo>
                <a:cubicBezTo>
                  <a:pt x="2286362" y="1642540"/>
                  <a:pt x="2286362" y="1629901"/>
                  <a:pt x="2286362" y="1617354"/>
                </a:cubicBezTo>
                <a:cubicBezTo>
                  <a:pt x="2285889" y="1614033"/>
                  <a:pt x="2285036" y="1610711"/>
                  <a:pt x="2284942" y="1607298"/>
                </a:cubicBezTo>
                <a:cubicBezTo>
                  <a:pt x="2283805" y="1540226"/>
                  <a:pt x="2271303" y="1474815"/>
                  <a:pt x="2254540" y="1410142"/>
                </a:cubicBezTo>
                <a:cubicBezTo>
                  <a:pt x="2228684" y="1309857"/>
                  <a:pt x="2191274" y="1213724"/>
                  <a:pt x="2146949" y="1120175"/>
                </a:cubicBezTo>
                <a:cubicBezTo>
                  <a:pt x="2064173" y="945438"/>
                  <a:pt x="1966906" y="779281"/>
                  <a:pt x="1851171" y="624195"/>
                </a:cubicBezTo>
                <a:cubicBezTo>
                  <a:pt x="1801164" y="557123"/>
                  <a:pt x="1746706" y="493742"/>
                  <a:pt x="1685997" y="435988"/>
                </a:cubicBezTo>
                <a:cubicBezTo>
                  <a:pt x="1630024" y="382663"/>
                  <a:pt x="1569599" y="335242"/>
                  <a:pt x="1501313" y="298616"/>
                </a:cubicBezTo>
                <a:cubicBezTo>
                  <a:pt x="1448181" y="270108"/>
                  <a:pt x="1392302" y="249627"/>
                  <a:pt x="1332541" y="240678"/>
                </a:cubicBezTo>
                <a:cubicBezTo>
                  <a:pt x="1317576" y="238371"/>
                  <a:pt x="1302423" y="237449"/>
                  <a:pt x="1287364" y="235788"/>
                </a:cubicBezTo>
                <a:cubicBezTo>
                  <a:pt x="1284807" y="235603"/>
                  <a:pt x="1282344" y="234865"/>
                  <a:pt x="1279787" y="234404"/>
                </a:cubicBezTo>
                <a:cubicBezTo>
                  <a:pt x="1269464" y="234404"/>
                  <a:pt x="1259235" y="234404"/>
                  <a:pt x="1248912" y="234404"/>
                </a:cubicBezTo>
                <a:close/>
                <a:moveTo>
                  <a:pt x="1245481" y="0"/>
                </a:moveTo>
                <a:cubicBezTo>
                  <a:pt x="1258233" y="0"/>
                  <a:pt x="1270868" y="0"/>
                  <a:pt x="1283620" y="0"/>
                </a:cubicBezTo>
                <a:cubicBezTo>
                  <a:pt x="1286778" y="570"/>
                  <a:pt x="1289820" y="1482"/>
                  <a:pt x="1292979" y="1710"/>
                </a:cubicBezTo>
                <a:cubicBezTo>
                  <a:pt x="1311580" y="3761"/>
                  <a:pt x="1330299" y="4901"/>
                  <a:pt x="1348783" y="7750"/>
                </a:cubicBezTo>
                <a:cubicBezTo>
                  <a:pt x="1422604" y="18804"/>
                  <a:pt x="1491629" y="44104"/>
                  <a:pt x="1557260" y="79318"/>
                </a:cubicBezTo>
                <a:cubicBezTo>
                  <a:pt x="1641610" y="124561"/>
                  <a:pt x="1716250" y="183137"/>
                  <a:pt x="1785392" y="249008"/>
                </a:cubicBezTo>
                <a:cubicBezTo>
                  <a:pt x="1860383" y="320348"/>
                  <a:pt x="1927652" y="398640"/>
                  <a:pt x="1989423" y="481491"/>
                </a:cubicBezTo>
                <a:cubicBezTo>
                  <a:pt x="2132385" y="673061"/>
                  <a:pt x="2252534" y="878307"/>
                  <a:pt x="2354784" y="1094151"/>
                </a:cubicBezTo>
                <a:cubicBezTo>
                  <a:pt x="2409536" y="1209709"/>
                  <a:pt x="2455747" y="1328458"/>
                  <a:pt x="2487685" y="1452335"/>
                </a:cubicBezTo>
                <a:cubicBezTo>
                  <a:pt x="2508393" y="1532222"/>
                  <a:pt x="2523835" y="1613021"/>
                  <a:pt x="2525239" y="1695872"/>
                </a:cubicBezTo>
                <a:cubicBezTo>
                  <a:pt x="2525356" y="1700089"/>
                  <a:pt x="2526409" y="1704191"/>
                  <a:pt x="2526994" y="1708294"/>
                </a:cubicBezTo>
                <a:cubicBezTo>
                  <a:pt x="2526994" y="1723793"/>
                  <a:pt x="2526994" y="1739406"/>
                  <a:pt x="2526994" y="1754904"/>
                </a:cubicBezTo>
                <a:cubicBezTo>
                  <a:pt x="2526292" y="1760147"/>
                  <a:pt x="2525122" y="1765275"/>
                  <a:pt x="2525122" y="1770517"/>
                </a:cubicBezTo>
                <a:cubicBezTo>
                  <a:pt x="2525005" y="1808125"/>
                  <a:pt x="2519741" y="1845163"/>
                  <a:pt x="2511902" y="1881858"/>
                </a:cubicBezTo>
                <a:cubicBezTo>
                  <a:pt x="2488855" y="1990806"/>
                  <a:pt x="2438900" y="2085395"/>
                  <a:pt x="2360517" y="2164713"/>
                </a:cubicBezTo>
                <a:cubicBezTo>
                  <a:pt x="2304010" y="2221808"/>
                  <a:pt x="2238379" y="2266139"/>
                  <a:pt x="2166897" y="2302151"/>
                </a:cubicBezTo>
                <a:cubicBezTo>
                  <a:pt x="2080559" y="2345571"/>
                  <a:pt x="1989540" y="2375429"/>
                  <a:pt x="1895831" y="2397879"/>
                </a:cubicBezTo>
                <a:cubicBezTo>
                  <a:pt x="1819085" y="2416113"/>
                  <a:pt x="1741520" y="2429105"/>
                  <a:pt x="1663254" y="2438564"/>
                </a:cubicBezTo>
                <a:cubicBezTo>
                  <a:pt x="1600781" y="2446199"/>
                  <a:pt x="1538074" y="2452011"/>
                  <a:pt x="1475367" y="2454746"/>
                </a:cubicBezTo>
                <a:cubicBezTo>
                  <a:pt x="1413128" y="2457595"/>
                  <a:pt x="1351006" y="2458621"/>
                  <a:pt x="1288884" y="2460445"/>
                </a:cubicBezTo>
                <a:cubicBezTo>
                  <a:pt x="1285725" y="2460558"/>
                  <a:pt x="1282567" y="2461242"/>
                  <a:pt x="1279408" y="2461584"/>
                </a:cubicBezTo>
                <a:cubicBezTo>
                  <a:pt x="1268762" y="2461584"/>
                  <a:pt x="1258233" y="2461584"/>
                  <a:pt x="1247586" y="2461584"/>
                </a:cubicBezTo>
                <a:cubicBezTo>
                  <a:pt x="1243024" y="2461242"/>
                  <a:pt x="1238461" y="2460558"/>
                  <a:pt x="1233899" y="2460445"/>
                </a:cubicBezTo>
                <a:cubicBezTo>
                  <a:pt x="1154813" y="2459647"/>
                  <a:pt x="1075611" y="2457026"/>
                  <a:pt x="996642" y="2451328"/>
                </a:cubicBezTo>
                <a:cubicBezTo>
                  <a:pt x="900710" y="2444262"/>
                  <a:pt x="805246" y="2432980"/>
                  <a:pt x="710834" y="2414860"/>
                </a:cubicBezTo>
                <a:cubicBezTo>
                  <a:pt x="621103" y="2397537"/>
                  <a:pt x="533126" y="2374289"/>
                  <a:pt x="447957" y="2340784"/>
                </a:cubicBezTo>
                <a:cubicBezTo>
                  <a:pt x="368988" y="2309672"/>
                  <a:pt x="294465" y="2270583"/>
                  <a:pt x="227430" y="2217819"/>
                </a:cubicBezTo>
                <a:cubicBezTo>
                  <a:pt x="131146" y="2141920"/>
                  <a:pt x="63292" y="2046420"/>
                  <a:pt x="28663" y="1928013"/>
                </a:cubicBezTo>
                <a:cubicBezTo>
                  <a:pt x="15209" y="1882086"/>
                  <a:pt x="7254" y="1835134"/>
                  <a:pt x="3978" y="1787384"/>
                </a:cubicBezTo>
                <a:cubicBezTo>
                  <a:pt x="3276" y="1777241"/>
                  <a:pt x="1404" y="1767212"/>
                  <a:pt x="0" y="1757070"/>
                </a:cubicBezTo>
                <a:cubicBezTo>
                  <a:pt x="0" y="1740773"/>
                  <a:pt x="0" y="1724477"/>
                  <a:pt x="0" y="1708294"/>
                </a:cubicBezTo>
                <a:cubicBezTo>
                  <a:pt x="1053" y="1701684"/>
                  <a:pt x="2808" y="1695188"/>
                  <a:pt x="3159" y="1688464"/>
                </a:cubicBezTo>
                <a:cubicBezTo>
                  <a:pt x="7254" y="1611312"/>
                  <a:pt x="20356" y="1535413"/>
                  <a:pt x="39426" y="1460540"/>
                </a:cubicBezTo>
                <a:cubicBezTo>
                  <a:pt x="65398" y="1358658"/>
                  <a:pt x="101314" y="1260080"/>
                  <a:pt x="143313" y="1163782"/>
                </a:cubicBezTo>
                <a:cubicBezTo>
                  <a:pt x="204265" y="1023495"/>
                  <a:pt x="276449" y="889019"/>
                  <a:pt x="355183" y="757963"/>
                </a:cubicBezTo>
                <a:cubicBezTo>
                  <a:pt x="431461" y="631123"/>
                  <a:pt x="514056" y="508728"/>
                  <a:pt x="608819" y="394879"/>
                </a:cubicBezTo>
                <a:cubicBezTo>
                  <a:pt x="673046" y="317841"/>
                  <a:pt x="742188" y="245589"/>
                  <a:pt x="820103" y="182226"/>
                </a:cubicBezTo>
                <a:cubicBezTo>
                  <a:pt x="882576" y="131285"/>
                  <a:pt x="949495" y="87295"/>
                  <a:pt x="1023316" y="54588"/>
                </a:cubicBezTo>
                <a:cubicBezTo>
                  <a:pt x="1083917" y="27807"/>
                  <a:pt x="1146858" y="9915"/>
                  <a:pt x="1212957" y="3647"/>
                </a:cubicBezTo>
                <a:cubicBezTo>
                  <a:pt x="1223837" y="2621"/>
                  <a:pt x="1234601" y="1254"/>
                  <a:pt x="124548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777303579"/>
      </p:ext>
    </p:extLst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111149"/>
      </p:ext>
    </p:extLst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4767049" y="1415144"/>
            <a:ext cx="2657902" cy="2657900"/>
          </a:xfrm>
          <a:custGeom>
            <a:avLst/>
            <a:gdLst>
              <a:gd name="connsiteX0" fmla="*/ 1328951 w 2657902"/>
              <a:gd name="connsiteY0" fmla="*/ 2174679 h 2657900"/>
              <a:gd name="connsiteX1" fmla="*/ 1389369 w 2657902"/>
              <a:gd name="connsiteY1" fmla="*/ 2235097 h 2657900"/>
              <a:gd name="connsiteX2" fmla="*/ 1328951 w 2657902"/>
              <a:gd name="connsiteY2" fmla="*/ 2295515 h 2657900"/>
              <a:gd name="connsiteX3" fmla="*/ 1268533 w 2657902"/>
              <a:gd name="connsiteY3" fmla="*/ 2235097 h 2657900"/>
              <a:gd name="connsiteX4" fmla="*/ 1328951 w 2657902"/>
              <a:gd name="connsiteY4" fmla="*/ 2174679 h 2657900"/>
              <a:gd name="connsiteX5" fmla="*/ 1774553 w 2657902"/>
              <a:gd name="connsiteY5" fmla="*/ 2053735 h 2657900"/>
              <a:gd name="connsiteX6" fmla="*/ 1834322 w 2657902"/>
              <a:gd name="connsiteY6" fmla="*/ 2083498 h 2657900"/>
              <a:gd name="connsiteX7" fmla="*/ 1812173 w 2657902"/>
              <a:gd name="connsiteY7" fmla="*/ 2165943 h 2657900"/>
              <a:gd name="connsiteX8" fmla="*/ 1729728 w 2657902"/>
              <a:gd name="connsiteY8" fmla="*/ 2143793 h 2657900"/>
              <a:gd name="connsiteX9" fmla="*/ 1751754 w 2657902"/>
              <a:gd name="connsiteY9" fmla="*/ 2061349 h 2657900"/>
              <a:gd name="connsiteX10" fmla="*/ 1774553 w 2657902"/>
              <a:gd name="connsiteY10" fmla="*/ 2053735 h 2657900"/>
              <a:gd name="connsiteX11" fmla="*/ 883401 w 2657902"/>
              <a:gd name="connsiteY11" fmla="*/ 2053735 h 2657900"/>
              <a:gd name="connsiteX12" fmla="*/ 906148 w 2657902"/>
              <a:gd name="connsiteY12" fmla="*/ 2061349 h 2657900"/>
              <a:gd name="connsiteX13" fmla="*/ 928174 w 2657902"/>
              <a:gd name="connsiteY13" fmla="*/ 2143793 h 2657900"/>
              <a:gd name="connsiteX14" fmla="*/ 845730 w 2657902"/>
              <a:gd name="connsiteY14" fmla="*/ 2165943 h 2657900"/>
              <a:gd name="connsiteX15" fmla="*/ 823581 w 2657902"/>
              <a:gd name="connsiteY15" fmla="*/ 2083498 h 2657900"/>
              <a:gd name="connsiteX16" fmla="*/ 883401 w 2657902"/>
              <a:gd name="connsiteY16" fmla="*/ 2053735 h 2657900"/>
              <a:gd name="connsiteX17" fmla="*/ 2121102 w 2657902"/>
              <a:gd name="connsiteY17" fmla="*/ 1722042 h 2657900"/>
              <a:gd name="connsiteX18" fmla="*/ 2143795 w 2657902"/>
              <a:gd name="connsiteY18" fmla="*/ 1729727 h 2657900"/>
              <a:gd name="connsiteX19" fmla="*/ 2165944 w 2657902"/>
              <a:gd name="connsiteY19" fmla="*/ 1812171 h 2657900"/>
              <a:gd name="connsiteX20" fmla="*/ 2083500 w 2657902"/>
              <a:gd name="connsiteY20" fmla="*/ 1834320 h 2657900"/>
              <a:gd name="connsiteX21" fmla="*/ 2061351 w 2657902"/>
              <a:gd name="connsiteY21" fmla="*/ 1751753 h 2657900"/>
              <a:gd name="connsiteX22" fmla="*/ 2121102 w 2657902"/>
              <a:gd name="connsiteY22" fmla="*/ 1722042 h 2657900"/>
              <a:gd name="connsiteX23" fmla="*/ 536801 w 2657902"/>
              <a:gd name="connsiteY23" fmla="*/ 1722042 h 2657900"/>
              <a:gd name="connsiteX24" fmla="*/ 596552 w 2657902"/>
              <a:gd name="connsiteY24" fmla="*/ 1751753 h 2657900"/>
              <a:gd name="connsiteX25" fmla="*/ 574402 w 2657902"/>
              <a:gd name="connsiteY25" fmla="*/ 1834320 h 2657900"/>
              <a:gd name="connsiteX26" fmla="*/ 491958 w 2657902"/>
              <a:gd name="connsiteY26" fmla="*/ 1812171 h 2657900"/>
              <a:gd name="connsiteX27" fmla="*/ 514107 w 2657902"/>
              <a:gd name="connsiteY27" fmla="*/ 1729727 h 2657900"/>
              <a:gd name="connsiteX28" fmla="*/ 536801 w 2657902"/>
              <a:gd name="connsiteY28" fmla="*/ 1722042 h 2657900"/>
              <a:gd name="connsiteX29" fmla="*/ 2235099 w 2657902"/>
              <a:gd name="connsiteY29" fmla="*/ 1268532 h 2657900"/>
              <a:gd name="connsiteX30" fmla="*/ 2295517 w 2657902"/>
              <a:gd name="connsiteY30" fmla="*/ 1328950 h 2657900"/>
              <a:gd name="connsiteX31" fmla="*/ 2235099 w 2657902"/>
              <a:gd name="connsiteY31" fmla="*/ 1389368 h 2657900"/>
              <a:gd name="connsiteX32" fmla="*/ 2174681 w 2657902"/>
              <a:gd name="connsiteY32" fmla="*/ 1328950 h 2657900"/>
              <a:gd name="connsiteX33" fmla="*/ 2235099 w 2657902"/>
              <a:gd name="connsiteY33" fmla="*/ 1268532 h 2657900"/>
              <a:gd name="connsiteX34" fmla="*/ 422804 w 2657902"/>
              <a:gd name="connsiteY34" fmla="*/ 1268532 h 2657900"/>
              <a:gd name="connsiteX35" fmla="*/ 483222 w 2657902"/>
              <a:gd name="connsiteY35" fmla="*/ 1328950 h 2657900"/>
              <a:gd name="connsiteX36" fmla="*/ 422804 w 2657902"/>
              <a:gd name="connsiteY36" fmla="*/ 1389368 h 2657900"/>
              <a:gd name="connsiteX37" fmla="*/ 362385 w 2657902"/>
              <a:gd name="connsiteY37" fmla="*/ 1328950 h 2657900"/>
              <a:gd name="connsiteX38" fmla="*/ 422804 w 2657902"/>
              <a:gd name="connsiteY38" fmla="*/ 1268532 h 2657900"/>
              <a:gd name="connsiteX39" fmla="*/ 1328951 w 2657902"/>
              <a:gd name="connsiteY39" fmla="*/ 1208114 h 2657900"/>
              <a:gd name="connsiteX40" fmla="*/ 1208115 w 2657902"/>
              <a:gd name="connsiteY40" fmla="*/ 1328950 h 2657900"/>
              <a:gd name="connsiteX41" fmla="*/ 1328951 w 2657902"/>
              <a:gd name="connsiteY41" fmla="*/ 1449786 h 2657900"/>
              <a:gd name="connsiteX42" fmla="*/ 1449787 w 2657902"/>
              <a:gd name="connsiteY42" fmla="*/ 1328950 h 2657900"/>
              <a:gd name="connsiteX43" fmla="*/ 1328951 w 2657902"/>
              <a:gd name="connsiteY43" fmla="*/ 1208114 h 2657900"/>
              <a:gd name="connsiteX44" fmla="*/ 2106194 w 2657902"/>
              <a:gd name="connsiteY44" fmla="*/ 815914 h 2657900"/>
              <a:gd name="connsiteX45" fmla="*/ 2165944 w 2657902"/>
              <a:gd name="connsiteY45" fmla="*/ 845729 h 2657900"/>
              <a:gd name="connsiteX46" fmla="*/ 2143795 w 2657902"/>
              <a:gd name="connsiteY46" fmla="*/ 928173 h 2657900"/>
              <a:gd name="connsiteX47" fmla="*/ 2061351 w 2657902"/>
              <a:gd name="connsiteY47" fmla="*/ 906147 h 2657900"/>
              <a:gd name="connsiteX48" fmla="*/ 2083500 w 2657902"/>
              <a:gd name="connsiteY48" fmla="*/ 823580 h 2657900"/>
              <a:gd name="connsiteX49" fmla="*/ 2106194 w 2657902"/>
              <a:gd name="connsiteY49" fmla="*/ 815914 h 2657900"/>
              <a:gd name="connsiteX50" fmla="*/ 551657 w 2657902"/>
              <a:gd name="connsiteY50" fmla="*/ 815914 h 2657900"/>
              <a:gd name="connsiteX51" fmla="*/ 574402 w 2657902"/>
              <a:gd name="connsiteY51" fmla="*/ 823580 h 2657900"/>
              <a:gd name="connsiteX52" fmla="*/ 596552 w 2657902"/>
              <a:gd name="connsiteY52" fmla="*/ 906147 h 2657900"/>
              <a:gd name="connsiteX53" fmla="*/ 514107 w 2657902"/>
              <a:gd name="connsiteY53" fmla="*/ 928173 h 2657900"/>
              <a:gd name="connsiteX54" fmla="*/ 491958 w 2657902"/>
              <a:gd name="connsiteY54" fmla="*/ 845729 h 2657900"/>
              <a:gd name="connsiteX55" fmla="*/ 551657 w 2657902"/>
              <a:gd name="connsiteY55" fmla="*/ 815914 h 2657900"/>
              <a:gd name="connsiteX56" fmla="*/ 1789479 w 2657902"/>
              <a:gd name="connsiteY56" fmla="*/ 484344 h 2657900"/>
              <a:gd name="connsiteX57" fmla="*/ 1812173 w 2657902"/>
              <a:gd name="connsiteY57" fmla="*/ 491958 h 2657900"/>
              <a:gd name="connsiteX58" fmla="*/ 1834322 w 2657902"/>
              <a:gd name="connsiteY58" fmla="*/ 574525 h 2657900"/>
              <a:gd name="connsiteX59" fmla="*/ 1751754 w 2657902"/>
              <a:gd name="connsiteY59" fmla="*/ 596551 h 2657900"/>
              <a:gd name="connsiteX60" fmla="*/ 1729728 w 2657902"/>
              <a:gd name="connsiteY60" fmla="*/ 514107 h 2657900"/>
              <a:gd name="connsiteX61" fmla="*/ 1789479 w 2657902"/>
              <a:gd name="connsiteY61" fmla="*/ 484344 h 2657900"/>
              <a:gd name="connsiteX62" fmla="*/ 868475 w 2657902"/>
              <a:gd name="connsiteY62" fmla="*/ 484344 h 2657900"/>
              <a:gd name="connsiteX63" fmla="*/ 928174 w 2657902"/>
              <a:gd name="connsiteY63" fmla="*/ 514107 h 2657900"/>
              <a:gd name="connsiteX64" fmla="*/ 906148 w 2657902"/>
              <a:gd name="connsiteY64" fmla="*/ 596551 h 2657900"/>
              <a:gd name="connsiteX65" fmla="*/ 823581 w 2657902"/>
              <a:gd name="connsiteY65" fmla="*/ 574525 h 2657900"/>
              <a:gd name="connsiteX66" fmla="*/ 845730 w 2657902"/>
              <a:gd name="connsiteY66" fmla="*/ 491958 h 2657900"/>
              <a:gd name="connsiteX67" fmla="*/ 868475 w 2657902"/>
              <a:gd name="connsiteY67" fmla="*/ 484344 h 2657900"/>
              <a:gd name="connsiteX68" fmla="*/ 1328951 w 2657902"/>
              <a:gd name="connsiteY68" fmla="*/ 362385 h 2657900"/>
              <a:gd name="connsiteX69" fmla="*/ 1389369 w 2657902"/>
              <a:gd name="connsiteY69" fmla="*/ 422803 h 2657900"/>
              <a:gd name="connsiteX70" fmla="*/ 1389369 w 2657902"/>
              <a:gd name="connsiteY70" fmla="*/ 1095892 h 2657900"/>
              <a:gd name="connsiteX71" fmla="*/ 1562010 w 2657902"/>
              <a:gd name="connsiteY71" fmla="*/ 1268532 h 2657900"/>
              <a:gd name="connsiteX72" fmla="*/ 1872591 w 2657902"/>
              <a:gd name="connsiteY72" fmla="*/ 1268532 h 2657900"/>
              <a:gd name="connsiteX73" fmla="*/ 1933009 w 2657902"/>
              <a:gd name="connsiteY73" fmla="*/ 1328950 h 2657900"/>
              <a:gd name="connsiteX74" fmla="*/ 1872591 w 2657902"/>
              <a:gd name="connsiteY74" fmla="*/ 1389368 h 2657900"/>
              <a:gd name="connsiteX75" fmla="*/ 1562010 w 2657902"/>
              <a:gd name="connsiteY75" fmla="*/ 1389368 h 2657900"/>
              <a:gd name="connsiteX76" fmla="*/ 1328951 w 2657902"/>
              <a:gd name="connsiteY76" fmla="*/ 1570622 h 2657900"/>
              <a:gd name="connsiteX77" fmla="*/ 1087279 w 2657902"/>
              <a:gd name="connsiteY77" fmla="*/ 1328950 h 2657900"/>
              <a:gd name="connsiteX78" fmla="*/ 1268533 w 2657902"/>
              <a:gd name="connsiteY78" fmla="*/ 1095892 h 2657900"/>
              <a:gd name="connsiteX79" fmla="*/ 1268533 w 2657902"/>
              <a:gd name="connsiteY79" fmla="*/ 422803 h 2657900"/>
              <a:gd name="connsiteX80" fmla="*/ 1328951 w 2657902"/>
              <a:gd name="connsiteY80" fmla="*/ 362385 h 2657900"/>
              <a:gd name="connsiteX81" fmla="*/ 1328951 w 2657902"/>
              <a:gd name="connsiteY81" fmla="*/ 120836 h 2657900"/>
              <a:gd name="connsiteX82" fmla="*/ 120836 w 2657902"/>
              <a:gd name="connsiteY82" fmla="*/ 1328950 h 2657900"/>
              <a:gd name="connsiteX83" fmla="*/ 1328951 w 2657902"/>
              <a:gd name="connsiteY83" fmla="*/ 2537064 h 2657900"/>
              <a:gd name="connsiteX84" fmla="*/ 2537066 w 2657902"/>
              <a:gd name="connsiteY84" fmla="*/ 1328950 h 2657900"/>
              <a:gd name="connsiteX85" fmla="*/ 1328951 w 2657902"/>
              <a:gd name="connsiteY85" fmla="*/ 120836 h 2657900"/>
              <a:gd name="connsiteX86" fmla="*/ 1328951 w 2657902"/>
              <a:gd name="connsiteY86" fmla="*/ 0 h 2657900"/>
              <a:gd name="connsiteX87" fmla="*/ 2657902 w 2657902"/>
              <a:gd name="connsiteY87" fmla="*/ 1328950 h 2657900"/>
              <a:gd name="connsiteX88" fmla="*/ 1328951 w 2657902"/>
              <a:gd name="connsiteY88" fmla="*/ 2657900 h 2657900"/>
              <a:gd name="connsiteX89" fmla="*/ 0 w 2657902"/>
              <a:gd name="connsiteY89" fmla="*/ 1328950 h 2657900"/>
              <a:gd name="connsiteX90" fmla="*/ 1328951 w 2657902"/>
              <a:gd name="connsiteY90" fmla="*/ 0 h 265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2657902" h="2657900">
                <a:moveTo>
                  <a:pt x="1328951" y="2174679"/>
                </a:moveTo>
                <a:cubicBezTo>
                  <a:pt x="1362298" y="2174679"/>
                  <a:pt x="1389369" y="2201750"/>
                  <a:pt x="1389369" y="2235097"/>
                </a:cubicBezTo>
                <a:cubicBezTo>
                  <a:pt x="1389369" y="2268444"/>
                  <a:pt x="1362298" y="2295515"/>
                  <a:pt x="1328951" y="2295515"/>
                </a:cubicBezTo>
                <a:cubicBezTo>
                  <a:pt x="1295604" y="2295515"/>
                  <a:pt x="1268533" y="2268444"/>
                  <a:pt x="1268533" y="2235097"/>
                </a:cubicBezTo>
                <a:cubicBezTo>
                  <a:pt x="1268533" y="2201750"/>
                  <a:pt x="1295604" y="2174679"/>
                  <a:pt x="1328951" y="2174679"/>
                </a:cubicBezTo>
                <a:close/>
                <a:moveTo>
                  <a:pt x="1774553" y="2053735"/>
                </a:moveTo>
                <a:cubicBezTo>
                  <a:pt x="1797937" y="2050851"/>
                  <a:pt x="1821770" y="2061811"/>
                  <a:pt x="1834322" y="2083498"/>
                </a:cubicBezTo>
                <a:cubicBezTo>
                  <a:pt x="1850934" y="2112415"/>
                  <a:pt x="1841090" y="2149331"/>
                  <a:pt x="1812173" y="2165943"/>
                </a:cubicBezTo>
                <a:cubicBezTo>
                  <a:pt x="1783379" y="2182677"/>
                  <a:pt x="1746340" y="2172833"/>
                  <a:pt x="1729728" y="2143793"/>
                </a:cubicBezTo>
                <a:cubicBezTo>
                  <a:pt x="1712993" y="2114999"/>
                  <a:pt x="1722837" y="2077961"/>
                  <a:pt x="1751754" y="2061349"/>
                </a:cubicBezTo>
                <a:cubicBezTo>
                  <a:pt x="1759014" y="2057196"/>
                  <a:pt x="1766759" y="2054697"/>
                  <a:pt x="1774553" y="2053735"/>
                </a:cubicBezTo>
                <a:close/>
                <a:moveTo>
                  <a:pt x="883401" y="2053735"/>
                </a:moveTo>
                <a:cubicBezTo>
                  <a:pt x="891189" y="2054697"/>
                  <a:pt x="898919" y="2057196"/>
                  <a:pt x="906148" y="2061349"/>
                </a:cubicBezTo>
                <a:cubicBezTo>
                  <a:pt x="935065" y="2077961"/>
                  <a:pt x="944909" y="2114999"/>
                  <a:pt x="928174" y="2143793"/>
                </a:cubicBezTo>
                <a:cubicBezTo>
                  <a:pt x="911562" y="2172833"/>
                  <a:pt x="874647" y="2182677"/>
                  <a:pt x="845730" y="2165943"/>
                </a:cubicBezTo>
                <a:cubicBezTo>
                  <a:pt x="816813" y="2149331"/>
                  <a:pt x="806969" y="2112415"/>
                  <a:pt x="823581" y="2083498"/>
                </a:cubicBezTo>
                <a:cubicBezTo>
                  <a:pt x="836132" y="2061811"/>
                  <a:pt x="860035" y="2050851"/>
                  <a:pt x="883401" y="2053735"/>
                </a:cubicBezTo>
                <a:close/>
                <a:moveTo>
                  <a:pt x="2121102" y="1722042"/>
                </a:moveTo>
                <a:cubicBezTo>
                  <a:pt x="2128883" y="1723021"/>
                  <a:pt x="2136597" y="1725543"/>
                  <a:pt x="2143795" y="1729727"/>
                </a:cubicBezTo>
                <a:cubicBezTo>
                  <a:pt x="2172712" y="1746339"/>
                  <a:pt x="2182556" y="1783254"/>
                  <a:pt x="2165944" y="1812171"/>
                </a:cubicBezTo>
                <a:cubicBezTo>
                  <a:pt x="2149332" y="1841088"/>
                  <a:pt x="2112294" y="1851055"/>
                  <a:pt x="2083500" y="1834320"/>
                </a:cubicBezTo>
                <a:cubicBezTo>
                  <a:pt x="2054583" y="1817708"/>
                  <a:pt x="2044616" y="1780793"/>
                  <a:pt x="2061351" y="1751753"/>
                </a:cubicBezTo>
                <a:cubicBezTo>
                  <a:pt x="2073810" y="1730065"/>
                  <a:pt x="2097759" y="1719106"/>
                  <a:pt x="2121102" y="1722042"/>
                </a:cubicBezTo>
                <a:close/>
                <a:moveTo>
                  <a:pt x="536801" y="1722042"/>
                </a:moveTo>
                <a:cubicBezTo>
                  <a:pt x="560144" y="1719106"/>
                  <a:pt x="584093" y="1730065"/>
                  <a:pt x="596552" y="1751753"/>
                </a:cubicBezTo>
                <a:cubicBezTo>
                  <a:pt x="613286" y="1780793"/>
                  <a:pt x="603319" y="1817708"/>
                  <a:pt x="574402" y="1834320"/>
                </a:cubicBezTo>
                <a:cubicBezTo>
                  <a:pt x="545485" y="1851055"/>
                  <a:pt x="508570" y="1841088"/>
                  <a:pt x="491958" y="1812171"/>
                </a:cubicBezTo>
                <a:cubicBezTo>
                  <a:pt x="475346" y="1783254"/>
                  <a:pt x="485067" y="1746339"/>
                  <a:pt x="514107" y="1729727"/>
                </a:cubicBezTo>
                <a:cubicBezTo>
                  <a:pt x="521306" y="1725543"/>
                  <a:pt x="529020" y="1723021"/>
                  <a:pt x="536801" y="1722042"/>
                </a:cubicBezTo>
                <a:close/>
                <a:moveTo>
                  <a:pt x="2235099" y="1268532"/>
                </a:moveTo>
                <a:cubicBezTo>
                  <a:pt x="2268323" y="1268532"/>
                  <a:pt x="2295517" y="1295603"/>
                  <a:pt x="2295517" y="1328950"/>
                </a:cubicBezTo>
                <a:cubicBezTo>
                  <a:pt x="2295517" y="1362420"/>
                  <a:pt x="2268323" y="1389368"/>
                  <a:pt x="2235099" y="1389368"/>
                </a:cubicBezTo>
                <a:cubicBezTo>
                  <a:pt x="2201752" y="1389368"/>
                  <a:pt x="2174681" y="1362420"/>
                  <a:pt x="2174681" y="1328950"/>
                </a:cubicBezTo>
                <a:cubicBezTo>
                  <a:pt x="2174681" y="1295603"/>
                  <a:pt x="2201752" y="1268532"/>
                  <a:pt x="2235099" y="1268532"/>
                </a:cubicBezTo>
                <a:close/>
                <a:moveTo>
                  <a:pt x="422804" y="1268532"/>
                </a:moveTo>
                <a:cubicBezTo>
                  <a:pt x="456150" y="1268532"/>
                  <a:pt x="483222" y="1295603"/>
                  <a:pt x="483222" y="1328950"/>
                </a:cubicBezTo>
                <a:cubicBezTo>
                  <a:pt x="483222" y="1362420"/>
                  <a:pt x="456150" y="1389368"/>
                  <a:pt x="422804" y="1389368"/>
                </a:cubicBezTo>
                <a:cubicBezTo>
                  <a:pt x="389580" y="1389368"/>
                  <a:pt x="362385" y="1362420"/>
                  <a:pt x="362385" y="1328950"/>
                </a:cubicBezTo>
                <a:cubicBezTo>
                  <a:pt x="362385" y="1295603"/>
                  <a:pt x="389580" y="1268532"/>
                  <a:pt x="422804" y="1268532"/>
                </a:cubicBezTo>
                <a:close/>
                <a:moveTo>
                  <a:pt x="1328951" y="1208114"/>
                </a:moveTo>
                <a:cubicBezTo>
                  <a:pt x="1262258" y="1208114"/>
                  <a:pt x="1208115" y="1262257"/>
                  <a:pt x="1208115" y="1328950"/>
                </a:cubicBezTo>
                <a:cubicBezTo>
                  <a:pt x="1208115" y="1395644"/>
                  <a:pt x="1262258" y="1449786"/>
                  <a:pt x="1328951" y="1449786"/>
                </a:cubicBezTo>
                <a:cubicBezTo>
                  <a:pt x="1395645" y="1449786"/>
                  <a:pt x="1449787" y="1395644"/>
                  <a:pt x="1449787" y="1328950"/>
                </a:cubicBezTo>
                <a:cubicBezTo>
                  <a:pt x="1449787" y="1262257"/>
                  <a:pt x="1395645" y="1208114"/>
                  <a:pt x="1328951" y="1208114"/>
                </a:cubicBezTo>
                <a:close/>
                <a:moveTo>
                  <a:pt x="2106194" y="815914"/>
                </a:moveTo>
                <a:cubicBezTo>
                  <a:pt x="2129537" y="813013"/>
                  <a:pt x="2153485" y="824041"/>
                  <a:pt x="2165944" y="845729"/>
                </a:cubicBezTo>
                <a:cubicBezTo>
                  <a:pt x="2182556" y="874646"/>
                  <a:pt x="2172712" y="911561"/>
                  <a:pt x="2143795" y="928173"/>
                </a:cubicBezTo>
                <a:cubicBezTo>
                  <a:pt x="2115001" y="944908"/>
                  <a:pt x="2077963" y="935064"/>
                  <a:pt x="2061351" y="906147"/>
                </a:cubicBezTo>
                <a:cubicBezTo>
                  <a:pt x="2044616" y="877230"/>
                  <a:pt x="2054583" y="840315"/>
                  <a:pt x="2083500" y="823580"/>
                </a:cubicBezTo>
                <a:cubicBezTo>
                  <a:pt x="2090699" y="819396"/>
                  <a:pt x="2098412" y="816882"/>
                  <a:pt x="2106194" y="815914"/>
                </a:cubicBezTo>
                <a:close/>
                <a:moveTo>
                  <a:pt x="551657" y="815914"/>
                </a:moveTo>
                <a:cubicBezTo>
                  <a:pt x="559444" y="816882"/>
                  <a:pt x="567173" y="819396"/>
                  <a:pt x="574402" y="823580"/>
                </a:cubicBezTo>
                <a:cubicBezTo>
                  <a:pt x="603319" y="840315"/>
                  <a:pt x="613286" y="877230"/>
                  <a:pt x="596552" y="906147"/>
                </a:cubicBezTo>
                <a:cubicBezTo>
                  <a:pt x="579940" y="935064"/>
                  <a:pt x="542901" y="944908"/>
                  <a:pt x="514107" y="928173"/>
                </a:cubicBezTo>
                <a:cubicBezTo>
                  <a:pt x="485067" y="911561"/>
                  <a:pt x="475346" y="874646"/>
                  <a:pt x="491958" y="845729"/>
                </a:cubicBezTo>
                <a:cubicBezTo>
                  <a:pt x="504417" y="824041"/>
                  <a:pt x="528297" y="813013"/>
                  <a:pt x="551657" y="815914"/>
                </a:cubicBezTo>
                <a:close/>
                <a:moveTo>
                  <a:pt x="1789479" y="484344"/>
                </a:moveTo>
                <a:cubicBezTo>
                  <a:pt x="1797260" y="485305"/>
                  <a:pt x="1804974" y="487805"/>
                  <a:pt x="1812173" y="491958"/>
                </a:cubicBezTo>
                <a:cubicBezTo>
                  <a:pt x="1841090" y="508693"/>
                  <a:pt x="1850934" y="545608"/>
                  <a:pt x="1834322" y="574525"/>
                </a:cubicBezTo>
                <a:cubicBezTo>
                  <a:pt x="1817587" y="603319"/>
                  <a:pt x="1780795" y="613286"/>
                  <a:pt x="1751754" y="596551"/>
                </a:cubicBezTo>
                <a:cubicBezTo>
                  <a:pt x="1722837" y="579939"/>
                  <a:pt x="1712993" y="542901"/>
                  <a:pt x="1729728" y="514107"/>
                </a:cubicBezTo>
                <a:cubicBezTo>
                  <a:pt x="1742187" y="492419"/>
                  <a:pt x="1766136" y="481460"/>
                  <a:pt x="1789479" y="484344"/>
                </a:cubicBezTo>
                <a:close/>
                <a:moveTo>
                  <a:pt x="868475" y="484344"/>
                </a:moveTo>
                <a:cubicBezTo>
                  <a:pt x="891836" y="481460"/>
                  <a:pt x="915715" y="492419"/>
                  <a:pt x="928174" y="514107"/>
                </a:cubicBezTo>
                <a:cubicBezTo>
                  <a:pt x="944909" y="542901"/>
                  <a:pt x="935065" y="579939"/>
                  <a:pt x="906148" y="596551"/>
                </a:cubicBezTo>
                <a:cubicBezTo>
                  <a:pt x="877231" y="613286"/>
                  <a:pt x="840316" y="603319"/>
                  <a:pt x="823581" y="574525"/>
                </a:cubicBezTo>
                <a:cubicBezTo>
                  <a:pt x="806969" y="545608"/>
                  <a:pt x="816813" y="508693"/>
                  <a:pt x="845730" y="491958"/>
                </a:cubicBezTo>
                <a:cubicBezTo>
                  <a:pt x="852959" y="487805"/>
                  <a:pt x="860688" y="485305"/>
                  <a:pt x="868475" y="484344"/>
                </a:cubicBezTo>
                <a:close/>
                <a:moveTo>
                  <a:pt x="1328951" y="362385"/>
                </a:moveTo>
                <a:cubicBezTo>
                  <a:pt x="1362298" y="362385"/>
                  <a:pt x="1389369" y="389579"/>
                  <a:pt x="1389369" y="422803"/>
                </a:cubicBezTo>
                <a:lnTo>
                  <a:pt x="1389369" y="1095892"/>
                </a:lnTo>
                <a:cubicBezTo>
                  <a:pt x="1473905" y="1117795"/>
                  <a:pt x="1539984" y="1184242"/>
                  <a:pt x="1562010" y="1268532"/>
                </a:cubicBezTo>
                <a:lnTo>
                  <a:pt x="1872591" y="1268532"/>
                </a:lnTo>
                <a:cubicBezTo>
                  <a:pt x="1905937" y="1268532"/>
                  <a:pt x="1933009" y="1295603"/>
                  <a:pt x="1933009" y="1328950"/>
                </a:cubicBezTo>
                <a:cubicBezTo>
                  <a:pt x="1933009" y="1362420"/>
                  <a:pt x="1905937" y="1389368"/>
                  <a:pt x="1872591" y="1389368"/>
                </a:cubicBezTo>
                <a:lnTo>
                  <a:pt x="1562010" y="1389368"/>
                </a:lnTo>
                <a:cubicBezTo>
                  <a:pt x="1535185" y="1493469"/>
                  <a:pt x="1441420" y="1570622"/>
                  <a:pt x="1328951" y="1570622"/>
                </a:cubicBezTo>
                <a:cubicBezTo>
                  <a:pt x="1195564" y="1570622"/>
                  <a:pt x="1087279" y="1462460"/>
                  <a:pt x="1087279" y="1328950"/>
                </a:cubicBezTo>
                <a:cubicBezTo>
                  <a:pt x="1087279" y="1216482"/>
                  <a:pt x="1164555" y="1122840"/>
                  <a:pt x="1268533" y="1095892"/>
                </a:cubicBezTo>
                <a:lnTo>
                  <a:pt x="1268533" y="422803"/>
                </a:lnTo>
                <a:cubicBezTo>
                  <a:pt x="1268533" y="389579"/>
                  <a:pt x="1295604" y="362385"/>
                  <a:pt x="1328951" y="362385"/>
                </a:cubicBezTo>
                <a:close/>
                <a:moveTo>
                  <a:pt x="1328951" y="120836"/>
                </a:moveTo>
                <a:cubicBezTo>
                  <a:pt x="661646" y="120836"/>
                  <a:pt x="120836" y="661645"/>
                  <a:pt x="120836" y="1328950"/>
                </a:cubicBezTo>
                <a:cubicBezTo>
                  <a:pt x="120836" y="1996255"/>
                  <a:pt x="661646" y="2537064"/>
                  <a:pt x="1328951" y="2537064"/>
                </a:cubicBezTo>
                <a:cubicBezTo>
                  <a:pt x="1996257" y="2537064"/>
                  <a:pt x="2537066" y="1996255"/>
                  <a:pt x="2537066" y="1328950"/>
                </a:cubicBezTo>
                <a:cubicBezTo>
                  <a:pt x="2537066" y="661645"/>
                  <a:pt x="1996257" y="120836"/>
                  <a:pt x="1328951" y="120836"/>
                </a:cubicBezTo>
                <a:close/>
                <a:moveTo>
                  <a:pt x="1328951" y="0"/>
                </a:moveTo>
                <a:cubicBezTo>
                  <a:pt x="2062827" y="0"/>
                  <a:pt x="2657902" y="595074"/>
                  <a:pt x="2657902" y="1328950"/>
                </a:cubicBezTo>
                <a:cubicBezTo>
                  <a:pt x="2657902" y="2062949"/>
                  <a:pt x="2062827" y="2657900"/>
                  <a:pt x="1328951" y="2657900"/>
                </a:cubicBezTo>
                <a:cubicBezTo>
                  <a:pt x="595075" y="2657900"/>
                  <a:pt x="0" y="2062949"/>
                  <a:pt x="0" y="1328950"/>
                </a:cubicBezTo>
                <a:cubicBezTo>
                  <a:pt x="0" y="595074"/>
                  <a:pt x="595075" y="0"/>
                  <a:pt x="132895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4273620626"/>
      </p:ext>
    </p:extLst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1569308"/>
            <a:ext cx="2954295" cy="37193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402271635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1864842" y="2469774"/>
            <a:ext cx="1697411" cy="1653474"/>
          </a:xfrm>
          <a:custGeom>
            <a:avLst/>
            <a:gdLst>
              <a:gd name="connsiteX0" fmla="*/ 1248912 w 2526994"/>
              <a:gd name="connsiteY0" fmla="*/ 234404 h 2461584"/>
              <a:gd name="connsiteX1" fmla="*/ 1222583 w 2526994"/>
              <a:gd name="connsiteY1" fmla="*/ 237356 h 2461584"/>
              <a:gd name="connsiteX2" fmla="*/ 1069058 w 2526994"/>
              <a:gd name="connsiteY2" fmla="*/ 278596 h 2461584"/>
              <a:gd name="connsiteX3" fmla="*/ 904547 w 2526994"/>
              <a:gd name="connsiteY3" fmla="*/ 381925 h 2461584"/>
              <a:gd name="connsiteX4" fmla="*/ 733502 w 2526994"/>
              <a:gd name="connsiteY4" fmla="*/ 554079 h 2461584"/>
              <a:gd name="connsiteX5" fmla="*/ 528171 w 2526994"/>
              <a:gd name="connsiteY5" fmla="*/ 848013 h 2461584"/>
              <a:gd name="connsiteX6" fmla="*/ 356652 w 2526994"/>
              <a:gd name="connsiteY6" fmla="*/ 1176544 h 2461584"/>
              <a:gd name="connsiteX7" fmla="*/ 272549 w 2526994"/>
              <a:gd name="connsiteY7" fmla="*/ 1416785 h 2461584"/>
              <a:gd name="connsiteX8" fmla="*/ 243189 w 2526994"/>
              <a:gd name="connsiteY8" fmla="*/ 1601301 h 2461584"/>
              <a:gd name="connsiteX9" fmla="*/ 240632 w 2526994"/>
              <a:gd name="connsiteY9" fmla="*/ 1617354 h 2461584"/>
              <a:gd name="connsiteX10" fmla="*/ 240632 w 2526994"/>
              <a:gd name="connsiteY10" fmla="*/ 1656840 h 2461584"/>
              <a:gd name="connsiteX11" fmla="*/ 243852 w 2526994"/>
              <a:gd name="connsiteY11" fmla="*/ 1681381 h 2461584"/>
              <a:gd name="connsiteX12" fmla="*/ 263836 w 2526994"/>
              <a:gd name="connsiteY12" fmla="*/ 1795228 h 2461584"/>
              <a:gd name="connsiteX13" fmla="*/ 424748 w 2526994"/>
              <a:gd name="connsiteY13" fmla="*/ 2029840 h 2461584"/>
              <a:gd name="connsiteX14" fmla="*/ 603276 w 2526994"/>
              <a:gd name="connsiteY14" fmla="*/ 2129387 h 2461584"/>
              <a:gd name="connsiteX15" fmla="*/ 816088 w 2526994"/>
              <a:gd name="connsiteY15" fmla="*/ 2189354 h 2461584"/>
              <a:gd name="connsiteX16" fmla="*/ 1047464 w 2526994"/>
              <a:gd name="connsiteY16" fmla="*/ 2218877 h 2461584"/>
              <a:gd name="connsiteX17" fmla="*/ 1239536 w 2526994"/>
              <a:gd name="connsiteY17" fmla="*/ 2226258 h 2461584"/>
              <a:gd name="connsiteX18" fmla="*/ 1250617 w 2526994"/>
              <a:gd name="connsiteY18" fmla="*/ 2227180 h 2461584"/>
              <a:gd name="connsiteX19" fmla="*/ 1276378 w 2526994"/>
              <a:gd name="connsiteY19" fmla="*/ 2227180 h 2461584"/>
              <a:gd name="connsiteX20" fmla="*/ 1284049 w 2526994"/>
              <a:gd name="connsiteY20" fmla="*/ 2226258 h 2461584"/>
              <a:gd name="connsiteX21" fmla="*/ 1435016 w 2526994"/>
              <a:gd name="connsiteY21" fmla="*/ 2221645 h 2461584"/>
              <a:gd name="connsiteX22" fmla="*/ 1587120 w 2526994"/>
              <a:gd name="connsiteY22" fmla="*/ 2208544 h 2461584"/>
              <a:gd name="connsiteX23" fmla="*/ 1775403 w 2526994"/>
              <a:gd name="connsiteY23" fmla="*/ 2175608 h 2461584"/>
              <a:gd name="connsiteX24" fmla="*/ 1994846 w 2526994"/>
              <a:gd name="connsiteY24" fmla="*/ 2098111 h 2461584"/>
              <a:gd name="connsiteX25" fmla="*/ 2151590 w 2526994"/>
              <a:gd name="connsiteY25" fmla="*/ 1986848 h 2461584"/>
              <a:gd name="connsiteX26" fmla="*/ 2274145 w 2526994"/>
              <a:gd name="connsiteY26" fmla="*/ 1757863 h 2461584"/>
              <a:gd name="connsiteX27" fmla="*/ 2284847 w 2526994"/>
              <a:gd name="connsiteY27" fmla="*/ 1667727 h 2461584"/>
              <a:gd name="connsiteX28" fmla="*/ 2286362 w 2526994"/>
              <a:gd name="connsiteY28" fmla="*/ 1655087 h 2461584"/>
              <a:gd name="connsiteX29" fmla="*/ 2286362 w 2526994"/>
              <a:gd name="connsiteY29" fmla="*/ 1617354 h 2461584"/>
              <a:gd name="connsiteX30" fmla="*/ 2284942 w 2526994"/>
              <a:gd name="connsiteY30" fmla="*/ 1607298 h 2461584"/>
              <a:gd name="connsiteX31" fmla="*/ 2254540 w 2526994"/>
              <a:gd name="connsiteY31" fmla="*/ 1410142 h 2461584"/>
              <a:gd name="connsiteX32" fmla="*/ 2146949 w 2526994"/>
              <a:gd name="connsiteY32" fmla="*/ 1120175 h 2461584"/>
              <a:gd name="connsiteX33" fmla="*/ 1851171 w 2526994"/>
              <a:gd name="connsiteY33" fmla="*/ 624195 h 2461584"/>
              <a:gd name="connsiteX34" fmla="*/ 1685997 w 2526994"/>
              <a:gd name="connsiteY34" fmla="*/ 435988 h 2461584"/>
              <a:gd name="connsiteX35" fmla="*/ 1501313 w 2526994"/>
              <a:gd name="connsiteY35" fmla="*/ 298616 h 2461584"/>
              <a:gd name="connsiteX36" fmla="*/ 1332541 w 2526994"/>
              <a:gd name="connsiteY36" fmla="*/ 240678 h 2461584"/>
              <a:gd name="connsiteX37" fmla="*/ 1287364 w 2526994"/>
              <a:gd name="connsiteY37" fmla="*/ 235788 h 2461584"/>
              <a:gd name="connsiteX38" fmla="*/ 1279787 w 2526994"/>
              <a:gd name="connsiteY38" fmla="*/ 234404 h 2461584"/>
              <a:gd name="connsiteX39" fmla="*/ 1248912 w 2526994"/>
              <a:gd name="connsiteY39" fmla="*/ 234404 h 2461584"/>
              <a:gd name="connsiteX40" fmla="*/ 1245481 w 2526994"/>
              <a:gd name="connsiteY40" fmla="*/ 0 h 2461584"/>
              <a:gd name="connsiteX41" fmla="*/ 1283620 w 2526994"/>
              <a:gd name="connsiteY41" fmla="*/ 0 h 2461584"/>
              <a:gd name="connsiteX42" fmla="*/ 1292979 w 2526994"/>
              <a:gd name="connsiteY42" fmla="*/ 1710 h 2461584"/>
              <a:gd name="connsiteX43" fmla="*/ 1348783 w 2526994"/>
              <a:gd name="connsiteY43" fmla="*/ 7750 h 2461584"/>
              <a:gd name="connsiteX44" fmla="*/ 1557260 w 2526994"/>
              <a:gd name="connsiteY44" fmla="*/ 79318 h 2461584"/>
              <a:gd name="connsiteX45" fmla="*/ 1785392 w 2526994"/>
              <a:gd name="connsiteY45" fmla="*/ 249008 h 2461584"/>
              <a:gd name="connsiteX46" fmla="*/ 1989423 w 2526994"/>
              <a:gd name="connsiteY46" fmla="*/ 481491 h 2461584"/>
              <a:gd name="connsiteX47" fmla="*/ 2354784 w 2526994"/>
              <a:gd name="connsiteY47" fmla="*/ 1094151 h 2461584"/>
              <a:gd name="connsiteX48" fmla="*/ 2487685 w 2526994"/>
              <a:gd name="connsiteY48" fmla="*/ 1452335 h 2461584"/>
              <a:gd name="connsiteX49" fmla="*/ 2525239 w 2526994"/>
              <a:gd name="connsiteY49" fmla="*/ 1695872 h 2461584"/>
              <a:gd name="connsiteX50" fmla="*/ 2526994 w 2526994"/>
              <a:gd name="connsiteY50" fmla="*/ 1708294 h 2461584"/>
              <a:gd name="connsiteX51" fmla="*/ 2526994 w 2526994"/>
              <a:gd name="connsiteY51" fmla="*/ 1754904 h 2461584"/>
              <a:gd name="connsiteX52" fmla="*/ 2525122 w 2526994"/>
              <a:gd name="connsiteY52" fmla="*/ 1770517 h 2461584"/>
              <a:gd name="connsiteX53" fmla="*/ 2511902 w 2526994"/>
              <a:gd name="connsiteY53" fmla="*/ 1881858 h 2461584"/>
              <a:gd name="connsiteX54" fmla="*/ 2360517 w 2526994"/>
              <a:gd name="connsiteY54" fmla="*/ 2164713 h 2461584"/>
              <a:gd name="connsiteX55" fmla="*/ 2166897 w 2526994"/>
              <a:gd name="connsiteY55" fmla="*/ 2302151 h 2461584"/>
              <a:gd name="connsiteX56" fmla="*/ 1895831 w 2526994"/>
              <a:gd name="connsiteY56" fmla="*/ 2397879 h 2461584"/>
              <a:gd name="connsiteX57" fmla="*/ 1663254 w 2526994"/>
              <a:gd name="connsiteY57" fmla="*/ 2438564 h 2461584"/>
              <a:gd name="connsiteX58" fmla="*/ 1475367 w 2526994"/>
              <a:gd name="connsiteY58" fmla="*/ 2454746 h 2461584"/>
              <a:gd name="connsiteX59" fmla="*/ 1288884 w 2526994"/>
              <a:gd name="connsiteY59" fmla="*/ 2460445 h 2461584"/>
              <a:gd name="connsiteX60" fmla="*/ 1279408 w 2526994"/>
              <a:gd name="connsiteY60" fmla="*/ 2461584 h 2461584"/>
              <a:gd name="connsiteX61" fmla="*/ 1247586 w 2526994"/>
              <a:gd name="connsiteY61" fmla="*/ 2461584 h 2461584"/>
              <a:gd name="connsiteX62" fmla="*/ 1233899 w 2526994"/>
              <a:gd name="connsiteY62" fmla="*/ 2460445 h 2461584"/>
              <a:gd name="connsiteX63" fmla="*/ 996642 w 2526994"/>
              <a:gd name="connsiteY63" fmla="*/ 2451328 h 2461584"/>
              <a:gd name="connsiteX64" fmla="*/ 710834 w 2526994"/>
              <a:gd name="connsiteY64" fmla="*/ 2414860 h 2461584"/>
              <a:gd name="connsiteX65" fmla="*/ 447957 w 2526994"/>
              <a:gd name="connsiteY65" fmla="*/ 2340784 h 2461584"/>
              <a:gd name="connsiteX66" fmla="*/ 227430 w 2526994"/>
              <a:gd name="connsiteY66" fmla="*/ 2217819 h 2461584"/>
              <a:gd name="connsiteX67" fmla="*/ 28663 w 2526994"/>
              <a:gd name="connsiteY67" fmla="*/ 1928013 h 2461584"/>
              <a:gd name="connsiteX68" fmla="*/ 3978 w 2526994"/>
              <a:gd name="connsiteY68" fmla="*/ 1787384 h 2461584"/>
              <a:gd name="connsiteX69" fmla="*/ 0 w 2526994"/>
              <a:gd name="connsiteY69" fmla="*/ 1757070 h 2461584"/>
              <a:gd name="connsiteX70" fmla="*/ 0 w 2526994"/>
              <a:gd name="connsiteY70" fmla="*/ 1708294 h 2461584"/>
              <a:gd name="connsiteX71" fmla="*/ 3159 w 2526994"/>
              <a:gd name="connsiteY71" fmla="*/ 1688464 h 2461584"/>
              <a:gd name="connsiteX72" fmla="*/ 39426 w 2526994"/>
              <a:gd name="connsiteY72" fmla="*/ 1460540 h 2461584"/>
              <a:gd name="connsiteX73" fmla="*/ 143313 w 2526994"/>
              <a:gd name="connsiteY73" fmla="*/ 1163782 h 2461584"/>
              <a:gd name="connsiteX74" fmla="*/ 355183 w 2526994"/>
              <a:gd name="connsiteY74" fmla="*/ 757963 h 2461584"/>
              <a:gd name="connsiteX75" fmla="*/ 608819 w 2526994"/>
              <a:gd name="connsiteY75" fmla="*/ 394879 h 2461584"/>
              <a:gd name="connsiteX76" fmla="*/ 820103 w 2526994"/>
              <a:gd name="connsiteY76" fmla="*/ 182226 h 2461584"/>
              <a:gd name="connsiteX77" fmla="*/ 1023316 w 2526994"/>
              <a:gd name="connsiteY77" fmla="*/ 54588 h 2461584"/>
              <a:gd name="connsiteX78" fmla="*/ 1212957 w 2526994"/>
              <a:gd name="connsiteY78" fmla="*/ 3647 h 2461584"/>
              <a:gd name="connsiteX79" fmla="*/ 1245481 w 2526994"/>
              <a:gd name="connsiteY79" fmla="*/ 0 h 246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526994" h="2461584">
                <a:moveTo>
                  <a:pt x="1248912" y="234404"/>
                </a:moveTo>
                <a:cubicBezTo>
                  <a:pt x="1240104" y="235419"/>
                  <a:pt x="1231391" y="236526"/>
                  <a:pt x="1222583" y="237356"/>
                </a:cubicBezTo>
                <a:cubicBezTo>
                  <a:pt x="1169072" y="242431"/>
                  <a:pt x="1118118" y="256915"/>
                  <a:pt x="1069058" y="278596"/>
                </a:cubicBezTo>
                <a:cubicBezTo>
                  <a:pt x="1009296" y="305074"/>
                  <a:pt x="955122" y="340686"/>
                  <a:pt x="904547" y="381925"/>
                </a:cubicBezTo>
                <a:cubicBezTo>
                  <a:pt x="841471" y="433220"/>
                  <a:pt x="785497" y="491712"/>
                  <a:pt x="733502" y="554079"/>
                </a:cubicBezTo>
                <a:cubicBezTo>
                  <a:pt x="656787" y="646245"/>
                  <a:pt x="589922" y="745330"/>
                  <a:pt x="528171" y="848013"/>
                </a:cubicBezTo>
                <a:cubicBezTo>
                  <a:pt x="464431" y="954110"/>
                  <a:pt x="405995" y="1062975"/>
                  <a:pt x="356652" y="1176544"/>
                </a:cubicBezTo>
                <a:cubicBezTo>
                  <a:pt x="322651" y="1254503"/>
                  <a:pt x="293575" y="1334306"/>
                  <a:pt x="272549" y="1416785"/>
                </a:cubicBezTo>
                <a:cubicBezTo>
                  <a:pt x="257112" y="1477398"/>
                  <a:pt x="246504" y="1538842"/>
                  <a:pt x="243189" y="1601301"/>
                </a:cubicBezTo>
                <a:cubicBezTo>
                  <a:pt x="242905" y="1606744"/>
                  <a:pt x="241485" y="1612003"/>
                  <a:pt x="240632" y="1617354"/>
                </a:cubicBezTo>
                <a:cubicBezTo>
                  <a:pt x="240632" y="1630454"/>
                  <a:pt x="240632" y="1643647"/>
                  <a:pt x="240632" y="1656840"/>
                </a:cubicBezTo>
                <a:cubicBezTo>
                  <a:pt x="241769" y="1665051"/>
                  <a:pt x="243284" y="1673170"/>
                  <a:pt x="243852" y="1681381"/>
                </a:cubicBezTo>
                <a:cubicBezTo>
                  <a:pt x="246504" y="1720037"/>
                  <a:pt x="252944" y="1758048"/>
                  <a:pt x="263836" y="1795228"/>
                </a:cubicBezTo>
                <a:cubicBezTo>
                  <a:pt x="291870" y="1891084"/>
                  <a:pt x="346802" y="1968396"/>
                  <a:pt x="424748" y="2029840"/>
                </a:cubicBezTo>
                <a:cubicBezTo>
                  <a:pt x="479017" y="2072556"/>
                  <a:pt x="539347" y="2104200"/>
                  <a:pt x="603276" y="2129387"/>
                </a:cubicBezTo>
                <a:cubicBezTo>
                  <a:pt x="672224" y="2156510"/>
                  <a:pt x="743446" y="2175331"/>
                  <a:pt x="816088" y="2189354"/>
                </a:cubicBezTo>
                <a:cubicBezTo>
                  <a:pt x="892519" y="2204023"/>
                  <a:pt x="969802" y="2213157"/>
                  <a:pt x="1047464" y="2218877"/>
                </a:cubicBezTo>
                <a:cubicBezTo>
                  <a:pt x="1111393" y="2223490"/>
                  <a:pt x="1175512" y="2225612"/>
                  <a:pt x="1239536" y="2226258"/>
                </a:cubicBezTo>
                <a:cubicBezTo>
                  <a:pt x="1243229" y="2226350"/>
                  <a:pt x="1246923" y="2226903"/>
                  <a:pt x="1250617" y="2227180"/>
                </a:cubicBezTo>
                <a:cubicBezTo>
                  <a:pt x="1259235" y="2227180"/>
                  <a:pt x="1267759" y="2227180"/>
                  <a:pt x="1276378" y="2227180"/>
                </a:cubicBezTo>
                <a:cubicBezTo>
                  <a:pt x="1278935" y="2226903"/>
                  <a:pt x="1281492" y="2226350"/>
                  <a:pt x="1284049" y="2226258"/>
                </a:cubicBezTo>
                <a:cubicBezTo>
                  <a:pt x="1334340" y="2224781"/>
                  <a:pt x="1384631" y="2223951"/>
                  <a:pt x="1435016" y="2221645"/>
                </a:cubicBezTo>
                <a:cubicBezTo>
                  <a:pt x="1485781" y="2219431"/>
                  <a:pt x="1536545" y="2214725"/>
                  <a:pt x="1587120" y="2208544"/>
                </a:cubicBezTo>
                <a:cubicBezTo>
                  <a:pt x="1650481" y="2200887"/>
                  <a:pt x="1713274" y="2190369"/>
                  <a:pt x="1775403" y="2175608"/>
                </a:cubicBezTo>
                <a:cubicBezTo>
                  <a:pt x="1851266" y="2157433"/>
                  <a:pt x="1924950" y="2133261"/>
                  <a:pt x="1994846" y="2098111"/>
                </a:cubicBezTo>
                <a:cubicBezTo>
                  <a:pt x="2052713" y="2068957"/>
                  <a:pt x="2105845" y="2033069"/>
                  <a:pt x="2151590" y="1986848"/>
                </a:cubicBezTo>
                <a:cubicBezTo>
                  <a:pt x="2215046" y="1922636"/>
                  <a:pt x="2255487" y="1846062"/>
                  <a:pt x="2274145" y="1757863"/>
                </a:cubicBezTo>
                <a:cubicBezTo>
                  <a:pt x="2280490" y="1728156"/>
                  <a:pt x="2284752" y="1698172"/>
                  <a:pt x="2284847" y="1667727"/>
                </a:cubicBezTo>
                <a:cubicBezTo>
                  <a:pt x="2284847" y="1663483"/>
                  <a:pt x="2285794" y="1659331"/>
                  <a:pt x="2286362" y="1655087"/>
                </a:cubicBezTo>
                <a:cubicBezTo>
                  <a:pt x="2286362" y="1642540"/>
                  <a:pt x="2286362" y="1629901"/>
                  <a:pt x="2286362" y="1617354"/>
                </a:cubicBezTo>
                <a:cubicBezTo>
                  <a:pt x="2285889" y="1614033"/>
                  <a:pt x="2285036" y="1610711"/>
                  <a:pt x="2284942" y="1607298"/>
                </a:cubicBezTo>
                <a:cubicBezTo>
                  <a:pt x="2283805" y="1540226"/>
                  <a:pt x="2271303" y="1474815"/>
                  <a:pt x="2254540" y="1410142"/>
                </a:cubicBezTo>
                <a:cubicBezTo>
                  <a:pt x="2228684" y="1309857"/>
                  <a:pt x="2191274" y="1213724"/>
                  <a:pt x="2146949" y="1120175"/>
                </a:cubicBezTo>
                <a:cubicBezTo>
                  <a:pt x="2064173" y="945438"/>
                  <a:pt x="1966906" y="779281"/>
                  <a:pt x="1851171" y="624195"/>
                </a:cubicBezTo>
                <a:cubicBezTo>
                  <a:pt x="1801164" y="557123"/>
                  <a:pt x="1746706" y="493742"/>
                  <a:pt x="1685997" y="435988"/>
                </a:cubicBezTo>
                <a:cubicBezTo>
                  <a:pt x="1630024" y="382663"/>
                  <a:pt x="1569599" y="335242"/>
                  <a:pt x="1501313" y="298616"/>
                </a:cubicBezTo>
                <a:cubicBezTo>
                  <a:pt x="1448181" y="270108"/>
                  <a:pt x="1392302" y="249627"/>
                  <a:pt x="1332541" y="240678"/>
                </a:cubicBezTo>
                <a:cubicBezTo>
                  <a:pt x="1317576" y="238371"/>
                  <a:pt x="1302423" y="237449"/>
                  <a:pt x="1287364" y="235788"/>
                </a:cubicBezTo>
                <a:cubicBezTo>
                  <a:pt x="1284807" y="235603"/>
                  <a:pt x="1282344" y="234865"/>
                  <a:pt x="1279787" y="234404"/>
                </a:cubicBezTo>
                <a:cubicBezTo>
                  <a:pt x="1269464" y="234404"/>
                  <a:pt x="1259235" y="234404"/>
                  <a:pt x="1248912" y="234404"/>
                </a:cubicBezTo>
                <a:close/>
                <a:moveTo>
                  <a:pt x="1245481" y="0"/>
                </a:moveTo>
                <a:cubicBezTo>
                  <a:pt x="1258233" y="0"/>
                  <a:pt x="1270868" y="0"/>
                  <a:pt x="1283620" y="0"/>
                </a:cubicBezTo>
                <a:cubicBezTo>
                  <a:pt x="1286778" y="570"/>
                  <a:pt x="1289820" y="1482"/>
                  <a:pt x="1292979" y="1710"/>
                </a:cubicBezTo>
                <a:cubicBezTo>
                  <a:pt x="1311580" y="3761"/>
                  <a:pt x="1330299" y="4901"/>
                  <a:pt x="1348783" y="7750"/>
                </a:cubicBezTo>
                <a:cubicBezTo>
                  <a:pt x="1422604" y="18804"/>
                  <a:pt x="1491629" y="44104"/>
                  <a:pt x="1557260" y="79318"/>
                </a:cubicBezTo>
                <a:cubicBezTo>
                  <a:pt x="1641610" y="124561"/>
                  <a:pt x="1716250" y="183137"/>
                  <a:pt x="1785392" y="249008"/>
                </a:cubicBezTo>
                <a:cubicBezTo>
                  <a:pt x="1860383" y="320348"/>
                  <a:pt x="1927652" y="398640"/>
                  <a:pt x="1989423" y="481491"/>
                </a:cubicBezTo>
                <a:cubicBezTo>
                  <a:pt x="2132385" y="673061"/>
                  <a:pt x="2252534" y="878307"/>
                  <a:pt x="2354784" y="1094151"/>
                </a:cubicBezTo>
                <a:cubicBezTo>
                  <a:pt x="2409536" y="1209709"/>
                  <a:pt x="2455747" y="1328458"/>
                  <a:pt x="2487685" y="1452335"/>
                </a:cubicBezTo>
                <a:cubicBezTo>
                  <a:pt x="2508393" y="1532222"/>
                  <a:pt x="2523835" y="1613021"/>
                  <a:pt x="2525239" y="1695872"/>
                </a:cubicBezTo>
                <a:cubicBezTo>
                  <a:pt x="2525356" y="1700089"/>
                  <a:pt x="2526409" y="1704191"/>
                  <a:pt x="2526994" y="1708294"/>
                </a:cubicBezTo>
                <a:cubicBezTo>
                  <a:pt x="2526994" y="1723793"/>
                  <a:pt x="2526994" y="1739406"/>
                  <a:pt x="2526994" y="1754904"/>
                </a:cubicBezTo>
                <a:cubicBezTo>
                  <a:pt x="2526292" y="1760147"/>
                  <a:pt x="2525122" y="1765275"/>
                  <a:pt x="2525122" y="1770517"/>
                </a:cubicBezTo>
                <a:cubicBezTo>
                  <a:pt x="2525005" y="1808125"/>
                  <a:pt x="2519741" y="1845163"/>
                  <a:pt x="2511902" y="1881858"/>
                </a:cubicBezTo>
                <a:cubicBezTo>
                  <a:pt x="2488855" y="1990806"/>
                  <a:pt x="2438900" y="2085395"/>
                  <a:pt x="2360517" y="2164713"/>
                </a:cubicBezTo>
                <a:cubicBezTo>
                  <a:pt x="2304010" y="2221808"/>
                  <a:pt x="2238379" y="2266139"/>
                  <a:pt x="2166897" y="2302151"/>
                </a:cubicBezTo>
                <a:cubicBezTo>
                  <a:pt x="2080559" y="2345571"/>
                  <a:pt x="1989540" y="2375429"/>
                  <a:pt x="1895831" y="2397879"/>
                </a:cubicBezTo>
                <a:cubicBezTo>
                  <a:pt x="1819085" y="2416113"/>
                  <a:pt x="1741520" y="2429105"/>
                  <a:pt x="1663254" y="2438564"/>
                </a:cubicBezTo>
                <a:cubicBezTo>
                  <a:pt x="1600781" y="2446199"/>
                  <a:pt x="1538074" y="2452011"/>
                  <a:pt x="1475367" y="2454746"/>
                </a:cubicBezTo>
                <a:cubicBezTo>
                  <a:pt x="1413128" y="2457595"/>
                  <a:pt x="1351006" y="2458621"/>
                  <a:pt x="1288884" y="2460445"/>
                </a:cubicBezTo>
                <a:cubicBezTo>
                  <a:pt x="1285725" y="2460558"/>
                  <a:pt x="1282567" y="2461242"/>
                  <a:pt x="1279408" y="2461584"/>
                </a:cubicBezTo>
                <a:cubicBezTo>
                  <a:pt x="1268762" y="2461584"/>
                  <a:pt x="1258233" y="2461584"/>
                  <a:pt x="1247586" y="2461584"/>
                </a:cubicBezTo>
                <a:cubicBezTo>
                  <a:pt x="1243024" y="2461242"/>
                  <a:pt x="1238461" y="2460558"/>
                  <a:pt x="1233899" y="2460445"/>
                </a:cubicBezTo>
                <a:cubicBezTo>
                  <a:pt x="1154813" y="2459647"/>
                  <a:pt x="1075611" y="2457026"/>
                  <a:pt x="996642" y="2451328"/>
                </a:cubicBezTo>
                <a:cubicBezTo>
                  <a:pt x="900710" y="2444262"/>
                  <a:pt x="805246" y="2432980"/>
                  <a:pt x="710834" y="2414860"/>
                </a:cubicBezTo>
                <a:cubicBezTo>
                  <a:pt x="621103" y="2397537"/>
                  <a:pt x="533126" y="2374289"/>
                  <a:pt x="447957" y="2340784"/>
                </a:cubicBezTo>
                <a:cubicBezTo>
                  <a:pt x="368988" y="2309672"/>
                  <a:pt x="294465" y="2270583"/>
                  <a:pt x="227430" y="2217819"/>
                </a:cubicBezTo>
                <a:cubicBezTo>
                  <a:pt x="131146" y="2141920"/>
                  <a:pt x="63292" y="2046420"/>
                  <a:pt x="28663" y="1928013"/>
                </a:cubicBezTo>
                <a:cubicBezTo>
                  <a:pt x="15209" y="1882086"/>
                  <a:pt x="7254" y="1835134"/>
                  <a:pt x="3978" y="1787384"/>
                </a:cubicBezTo>
                <a:cubicBezTo>
                  <a:pt x="3276" y="1777241"/>
                  <a:pt x="1404" y="1767212"/>
                  <a:pt x="0" y="1757070"/>
                </a:cubicBezTo>
                <a:cubicBezTo>
                  <a:pt x="0" y="1740773"/>
                  <a:pt x="0" y="1724477"/>
                  <a:pt x="0" y="1708294"/>
                </a:cubicBezTo>
                <a:cubicBezTo>
                  <a:pt x="1053" y="1701684"/>
                  <a:pt x="2808" y="1695188"/>
                  <a:pt x="3159" y="1688464"/>
                </a:cubicBezTo>
                <a:cubicBezTo>
                  <a:pt x="7254" y="1611312"/>
                  <a:pt x="20356" y="1535413"/>
                  <a:pt x="39426" y="1460540"/>
                </a:cubicBezTo>
                <a:cubicBezTo>
                  <a:pt x="65398" y="1358658"/>
                  <a:pt x="101314" y="1260080"/>
                  <a:pt x="143313" y="1163782"/>
                </a:cubicBezTo>
                <a:cubicBezTo>
                  <a:pt x="204265" y="1023495"/>
                  <a:pt x="276449" y="889019"/>
                  <a:pt x="355183" y="757963"/>
                </a:cubicBezTo>
                <a:cubicBezTo>
                  <a:pt x="431461" y="631123"/>
                  <a:pt x="514056" y="508728"/>
                  <a:pt x="608819" y="394879"/>
                </a:cubicBezTo>
                <a:cubicBezTo>
                  <a:pt x="673046" y="317841"/>
                  <a:pt x="742188" y="245589"/>
                  <a:pt x="820103" y="182226"/>
                </a:cubicBezTo>
                <a:cubicBezTo>
                  <a:pt x="882576" y="131285"/>
                  <a:pt x="949495" y="87295"/>
                  <a:pt x="1023316" y="54588"/>
                </a:cubicBezTo>
                <a:cubicBezTo>
                  <a:pt x="1083917" y="27807"/>
                  <a:pt x="1146858" y="9915"/>
                  <a:pt x="1212957" y="3647"/>
                </a:cubicBezTo>
                <a:cubicBezTo>
                  <a:pt x="1223837" y="2621"/>
                  <a:pt x="1234601" y="1254"/>
                  <a:pt x="124548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4124960" y="2469774"/>
            <a:ext cx="1697411" cy="1653474"/>
          </a:xfrm>
          <a:custGeom>
            <a:avLst/>
            <a:gdLst>
              <a:gd name="connsiteX0" fmla="*/ 1248912 w 2526994"/>
              <a:gd name="connsiteY0" fmla="*/ 234404 h 2461584"/>
              <a:gd name="connsiteX1" fmla="*/ 1222583 w 2526994"/>
              <a:gd name="connsiteY1" fmla="*/ 237356 h 2461584"/>
              <a:gd name="connsiteX2" fmla="*/ 1069058 w 2526994"/>
              <a:gd name="connsiteY2" fmla="*/ 278596 h 2461584"/>
              <a:gd name="connsiteX3" fmla="*/ 904547 w 2526994"/>
              <a:gd name="connsiteY3" fmla="*/ 381925 h 2461584"/>
              <a:gd name="connsiteX4" fmla="*/ 733502 w 2526994"/>
              <a:gd name="connsiteY4" fmla="*/ 554079 h 2461584"/>
              <a:gd name="connsiteX5" fmla="*/ 528171 w 2526994"/>
              <a:gd name="connsiteY5" fmla="*/ 848013 h 2461584"/>
              <a:gd name="connsiteX6" fmla="*/ 356652 w 2526994"/>
              <a:gd name="connsiteY6" fmla="*/ 1176544 h 2461584"/>
              <a:gd name="connsiteX7" fmla="*/ 272549 w 2526994"/>
              <a:gd name="connsiteY7" fmla="*/ 1416785 h 2461584"/>
              <a:gd name="connsiteX8" fmla="*/ 243189 w 2526994"/>
              <a:gd name="connsiteY8" fmla="*/ 1601301 h 2461584"/>
              <a:gd name="connsiteX9" fmla="*/ 240632 w 2526994"/>
              <a:gd name="connsiteY9" fmla="*/ 1617354 h 2461584"/>
              <a:gd name="connsiteX10" fmla="*/ 240632 w 2526994"/>
              <a:gd name="connsiteY10" fmla="*/ 1656840 h 2461584"/>
              <a:gd name="connsiteX11" fmla="*/ 243852 w 2526994"/>
              <a:gd name="connsiteY11" fmla="*/ 1681381 h 2461584"/>
              <a:gd name="connsiteX12" fmla="*/ 263836 w 2526994"/>
              <a:gd name="connsiteY12" fmla="*/ 1795228 h 2461584"/>
              <a:gd name="connsiteX13" fmla="*/ 424748 w 2526994"/>
              <a:gd name="connsiteY13" fmla="*/ 2029840 h 2461584"/>
              <a:gd name="connsiteX14" fmla="*/ 603276 w 2526994"/>
              <a:gd name="connsiteY14" fmla="*/ 2129387 h 2461584"/>
              <a:gd name="connsiteX15" fmla="*/ 816088 w 2526994"/>
              <a:gd name="connsiteY15" fmla="*/ 2189354 h 2461584"/>
              <a:gd name="connsiteX16" fmla="*/ 1047464 w 2526994"/>
              <a:gd name="connsiteY16" fmla="*/ 2218877 h 2461584"/>
              <a:gd name="connsiteX17" fmla="*/ 1239536 w 2526994"/>
              <a:gd name="connsiteY17" fmla="*/ 2226258 h 2461584"/>
              <a:gd name="connsiteX18" fmla="*/ 1250617 w 2526994"/>
              <a:gd name="connsiteY18" fmla="*/ 2227180 h 2461584"/>
              <a:gd name="connsiteX19" fmla="*/ 1276378 w 2526994"/>
              <a:gd name="connsiteY19" fmla="*/ 2227180 h 2461584"/>
              <a:gd name="connsiteX20" fmla="*/ 1284049 w 2526994"/>
              <a:gd name="connsiteY20" fmla="*/ 2226258 h 2461584"/>
              <a:gd name="connsiteX21" fmla="*/ 1435016 w 2526994"/>
              <a:gd name="connsiteY21" fmla="*/ 2221645 h 2461584"/>
              <a:gd name="connsiteX22" fmla="*/ 1587120 w 2526994"/>
              <a:gd name="connsiteY22" fmla="*/ 2208544 h 2461584"/>
              <a:gd name="connsiteX23" fmla="*/ 1775403 w 2526994"/>
              <a:gd name="connsiteY23" fmla="*/ 2175608 h 2461584"/>
              <a:gd name="connsiteX24" fmla="*/ 1994846 w 2526994"/>
              <a:gd name="connsiteY24" fmla="*/ 2098111 h 2461584"/>
              <a:gd name="connsiteX25" fmla="*/ 2151590 w 2526994"/>
              <a:gd name="connsiteY25" fmla="*/ 1986848 h 2461584"/>
              <a:gd name="connsiteX26" fmla="*/ 2274145 w 2526994"/>
              <a:gd name="connsiteY26" fmla="*/ 1757863 h 2461584"/>
              <a:gd name="connsiteX27" fmla="*/ 2284847 w 2526994"/>
              <a:gd name="connsiteY27" fmla="*/ 1667727 h 2461584"/>
              <a:gd name="connsiteX28" fmla="*/ 2286362 w 2526994"/>
              <a:gd name="connsiteY28" fmla="*/ 1655087 h 2461584"/>
              <a:gd name="connsiteX29" fmla="*/ 2286362 w 2526994"/>
              <a:gd name="connsiteY29" fmla="*/ 1617354 h 2461584"/>
              <a:gd name="connsiteX30" fmla="*/ 2284942 w 2526994"/>
              <a:gd name="connsiteY30" fmla="*/ 1607298 h 2461584"/>
              <a:gd name="connsiteX31" fmla="*/ 2254540 w 2526994"/>
              <a:gd name="connsiteY31" fmla="*/ 1410142 h 2461584"/>
              <a:gd name="connsiteX32" fmla="*/ 2146949 w 2526994"/>
              <a:gd name="connsiteY32" fmla="*/ 1120175 h 2461584"/>
              <a:gd name="connsiteX33" fmla="*/ 1851171 w 2526994"/>
              <a:gd name="connsiteY33" fmla="*/ 624195 h 2461584"/>
              <a:gd name="connsiteX34" fmla="*/ 1685997 w 2526994"/>
              <a:gd name="connsiteY34" fmla="*/ 435988 h 2461584"/>
              <a:gd name="connsiteX35" fmla="*/ 1501313 w 2526994"/>
              <a:gd name="connsiteY35" fmla="*/ 298616 h 2461584"/>
              <a:gd name="connsiteX36" fmla="*/ 1332541 w 2526994"/>
              <a:gd name="connsiteY36" fmla="*/ 240678 h 2461584"/>
              <a:gd name="connsiteX37" fmla="*/ 1287364 w 2526994"/>
              <a:gd name="connsiteY37" fmla="*/ 235788 h 2461584"/>
              <a:gd name="connsiteX38" fmla="*/ 1279787 w 2526994"/>
              <a:gd name="connsiteY38" fmla="*/ 234404 h 2461584"/>
              <a:gd name="connsiteX39" fmla="*/ 1248912 w 2526994"/>
              <a:gd name="connsiteY39" fmla="*/ 234404 h 2461584"/>
              <a:gd name="connsiteX40" fmla="*/ 1245481 w 2526994"/>
              <a:gd name="connsiteY40" fmla="*/ 0 h 2461584"/>
              <a:gd name="connsiteX41" fmla="*/ 1283620 w 2526994"/>
              <a:gd name="connsiteY41" fmla="*/ 0 h 2461584"/>
              <a:gd name="connsiteX42" fmla="*/ 1292979 w 2526994"/>
              <a:gd name="connsiteY42" fmla="*/ 1710 h 2461584"/>
              <a:gd name="connsiteX43" fmla="*/ 1348783 w 2526994"/>
              <a:gd name="connsiteY43" fmla="*/ 7750 h 2461584"/>
              <a:gd name="connsiteX44" fmla="*/ 1557260 w 2526994"/>
              <a:gd name="connsiteY44" fmla="*/ 79318 h 2461584"/>
              <a:gd name="connsiteX45" fmla="*/ 1785392 w 2526994"/>
              <a:gd name="connsiteY45" fmla="*/ 249008 h 2461584"/>
              <a:gd name="connsiteX46" fmla="*/ 1989423 w 2526994"/>
              <a:gd name="connsiteY46" fmla="*/ 481491 h 2461584"/>
              <a:gd name="connsiteX47" fmla="*/ 2354784 w 2526994"/>
              <a:gd name="connsiteY47" fmla="*/ 1094151 h 2461584"/>
              <a:gd name="connsiteX48" fmla="*/ 2487685 w 2526994"/>
              <a:gd name="connsiteY48" fmla="*/ 1452335 h 2461584"/>
              <a:gd name="connsiteX49" fmla="*/ 2525239 w 2526994"/>
              <a:gd name="connsiteY49" fmla="*/ 1695872 h 2461584"/>
              <a:gd name="connsiteX50" fmla="*/ 2526994 w 2526994"/>
              <a:gd name="connsiteY50" fmla="*/ 1708294 h 2461584"/>
              <a:gd name="connsiteX51" fmla="*/ 2526994 w 2526994"/>
              <a:gd name="connsiteY51" fmla="*/ 1754904 h 2461584"/>
              <a:gd name="connsiteX52" fmla="*/ 2525122 w 2526994"/>
              <a:gd name="connsiteY52" fmla="*/ 1770517 h 2461584"/>
              <a:gd name="connsiteX53" fmla="*/ 2511902 w 2526994"/>
              <a:gd name="connsiteY53" fmla="*/ 1881858 h 2461584"/>
              <a:gd name="connsiteX54" fmla="*/ 2360517 w 2526994"/>
              <a:gd name="connsiteY54" fmla="*/ 2164713 h 2461584"/>
              <a:gd name="connsiteX55" fmla="*/ 2166897 w 2526994"/>
              <a:gd name="connsiteY55" fmla="*/ 2302151 h 2461584"/>
              <a:gd name="connsiteX56" fmla="*/ 1895831 w 2526994"/>
              <a:gd name="connsiteY56" fmla="*/ 2397879 h 2461584"/>
              <a:gd name="connsiteX57" fmla="*/ 1663254 w 2526994"/>
              <a:gd name="connsiteY57" fmla="*/ 2438564 h 2461584"/>
              <a:gd name="connsiteX58" fmla="*/ 1475367 w 2526994"/>
              <a:gd name="connsiteY58" fmla="*/ 2454746 h 2461584"/>
              <a:gd name="connsiteX59" fmla="*/ 1288884 w 2526994"/>
              <a:gd name="connsiteY59" fmla="*/ 2460445 h 2461584"/>
              <a:gd name="connsiteX60" fmla="*/ 1279408 w 2526994"/>
              <a:gd name="connsiteY60" fmla="*/ 2461584 h 2461584"/>
              <a:gd name="connsiteX61" fmla="*/ 1247586 w 2526994"/>
              <a:gd name="connsiteY61" fmla="*/ 2461584 h 2461584"/>
              <a:gd name="connsiteX62" fmla="*/ 1233899 w 2526994"/>
              <a:gd name="connsiteY62" fmla="*/ 2460445 h 2461584"/>
              <a:gd name="connsiteX63" fmla="*/ 996642 w 2526994"/>
              <a:gd name="connsiteY63" fmla="*/ 2451328 h 2461584"/>
              <a:gd name="connsiteX64" fmla="*/ 710834 w 2526994"/>
              <a:gd name="connsiteY64" fmla="*/ 2414860 h 2461584"/>
              <a:gd name="connsiteX65" fmla="*/ 447957 w 2526994"/>
              <a:gd name="connsiteY65" fmla="*/ 2340784 h 2461584"/>
              <a:gd name="connsiteX66" fmla="*/ 227430 w 2526994"/>
              <a:gd name="connsiteY66" fmla="*/ 2217819 h 2461584"/>
              <a:gd name="connsiteX67" fmla="*/ 28663 w 2526994"/>
              <a:gd name="connsiteY67" fmla="*/ 1928013 h 2461584"/>
              <a:gd name="connsiteX68" fmla="*/ 3978 w 2526994"/>
              <a:gd name="connsiteY68" fmla="*/ 1787384 h 2461584"/>
              <a:gd name="connsiteX69" fmla="*/ 0 w 2526994"/>
              <a:gd name="connsiteY69" fmla="*/ 1757070 h 2461584"/>
              <a:gd name="connsiteX70" fmla="*/ 0 w 2526994"/>
              <a:gd name="connsiteY70" fmla="*/ 1708294 h 2461584"/>
              <a:gd name="connsiteX71" fmla="*/ 3159 w 2526994"/>
              <a:gd name="connsiteY71" fmla="*/ 1688464 h 2461584"/>
              <a:gd name="connsiteX72" fmla="*/ 39426 w 2526994"/>
              <a:gd name="connsiteY72" fmla="*/ 1460540 h 2461584"/>
              <a:gd name="connsiteX73" fmla="*/ 143313 w 2526994"/>
              <a:gd name="connsiteY73" fmla="*/ 1163782 h 2461584"/>
              <a:gd name="connsiteX74" fmla="*/ 355183 w 2526994"/>
              <a:gd name="connsiteY74" fmla="*/ 757963 h 2461584"/>
              <a:gd name="connsiteX75" fmla="*/ 608819 w 2526994"/>
              <a:gd name="connsiteY75" fmla="*/ 394879 h 2461584"/>
              <a:gd name="connsiteX76" fmla="*/ 820103 w 2526994"/>
              <a:gd name="connsiteY76" fmla="*/ 182226 h 2461584"/>
              <a:gd name="connsiteX77" fmla="*/ 1023316 w 2526994"/>
              <a:gd name="connsiteY77" fmla="*/ 54588 h 2461584"/>
              <a:gd name="connsiteX78" fmla="*/ 1212957 w 2526994"/>
              <a:gd name="connsiteY78" fmla="*/ 3647 h 2461584"/>
              <a:gd name="connsiteX79" fmla="*/ 1245481 w 2526994"/>
              <a:gd name="connsiteY79" fmla="*/ 0 h 246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526994" h="2461584">
                <a:moveTo>
                  <a:pt x="1248912" y="234404"/>
                </a:moveTo>
                <a:cubicBezTo>
                  <a:pt x="1240104" y="235419"/>
                  <a:pt x="1231391" y="236526"/>
                  <a:pt x="1222583" y="237356"/>
                </a:cubicBezTo>
                <a:cubicBezTo>
                  <a:pt x="1169072" y="242431"/>
                  <a:pt x="1118118" y="256915"/>
                  <a:pt x="1069058" y="278596"/>
                </a:cubicBezTo>
                <a:cubicBezTo>
                  <a:pt x="1009296" y="305074"/>
                  <a:pt x="955122" y="340686"/>
                  <a:pt x="904547" y="381925"/>
                </a:cubicBezTo>
                <a:cubicBezTo>
                  <a:pt x="841471" y="433220"/>
                  <a:pt x="785497" y="491712"/>
                  <a:pt x="733502" y="554079"/>
                </a:cubicBezTo>
                <a:cubicBezTo>
                  <a:pt x="656787" y="646245"/>
                  <a:pt x="589922" y="745330"/>
                  <a:pt x="528171" y="848013"/>
                </a:cubicBezTo>
                <a:cubicBezTo>
                  <a:pt x="464431" y="954110"/>
                  <a:pt x="405995" y="1062975"/>
                  <a:pt x="356652" y="1176544"/>
                </a:cubicBezTo>
                <a:cubicBezTo>
                  <a:pt x="322651" y="1254503"/>
                  <a:pt x="293575" y="1334306"/>
                  <a:pt x="272549" y="1416785"/>
                </a:cubicBezTo>
                <a:cubicBezTo>
                  <a:pt x="257112" y="1477398"/>
                  <a:pt x="246504" y="1538842"/>
                  <a:pt x="243189" y="1601301"/>
                </a:cubicBezTo>
                <a:cubicBezTo>
                  <a:pt x="242905" y="1606744"/>
                  <a:pt x="241485" y="1612003"/>
                  <a:pt x="240632" y="1617354"/>
                </a:cubicBezTo>
                <a:cubicBezTo>
                  <a:pt x="240632" y="1630454"/>
                  <a:pt x="240632" y="1643647"/>
                  <a:pt x="240632" y="1656840"/>
                </a:cubicBezTo>
                <a:cubicBezTo>
                  <a:pt x="241769" y="1665051"/>
                  <a:pt x="243284" y="1673170"/>
                  <a:pt x="243852" y="1681381"/>
                </a:cubicBezTo>
                <a:cubicBezTo>
                  <a:pt x="246504" y="1720037"/>
                  <a:pt x="252944" y="1758048"/>
                  <a:pt x="263836" y="1795228"/>
                </a:cubicBezTo>
                <a:cubicBezTo>
                  <a:pt x="291870" y="1891084"/>
                  <a:pt x="346802" y="1968396"/>
                  <a:pt x="424748" y="2029840"/>
                </a:cubicBezTo>
                <a:cubicBezTo>
                  <a:pt x="479017" y="2072556"/>
                  <a:pt x="539347" y="2104200"/>
                  <a:pt x="603276" y="2129387"/>
                </a:cubicBezTo>
                <a:cubicBezTo>
                  <a:pt x="672224" y="2156510"/>
                  <a:pt x="743446" y="2175331"/>
                  <a:pt x="816088" y="2189354"/>
                </a:cubicBezTo>
                <a:cubicBezTo>
                  <a:pt x="892519" y="2204023"/>
                  <a:pt x="969802" y="2213157"/>
                  <a:pt x="1047464" y="2218877"/>
                </a:cubicBezTo>
                <a:cubicBezTo>
                  <a:pt x="1111393" y="2223490"/>
                  <a:pt x="1175512" y="2225612"/>
                  <a:pt x="1239536" y="2226258"/>
                </a:cubicBezTo>
                <a:cubicBezTo>
                  <a:pt x="1243229" y="2226350"/>
                  <a:pt x="1246923" y="2226903"/>
                  <a:pt x="1250617" y="2227180"/>
                </a:cubicBezTo>
                <a:cubicBezTo>
                  <a:pt x="1259235" y="2227180"/>
                  <a:pt x="1267759" y="2227180"/>
                  <a:pt x="1276378" y="2227180"/>
                </a:cubicBezTo>
                <a:cubicBezTo>
                  <a:pt x="1278935" y="2226903"/>
                  <a:pt x="1281492" y="2226350"/>
                  <a:pt x="1284049" y="2226258"/>
                </a:cubicBezTo>
                <a:cubicBezTo>
                  <a:pt x="1334340" y="2224781"/>
                  <a:pt x="1384631" y="2223951"/>
                  <a:pt x="1435016" y="2221645"/>
                </a:cubicBezTo>
                <a:cubicBezTo>
                  <a:pt x="1485781" y="2219431"/>
                  <a:pt x="1536545" y="2214725"/>
                  <a:pt x="1587120" y="2208544"/>
                </a:cubicBezTo>
                <a:cubicBezTo>
                  <a:pt x="1650481" y="2200887"/>
                  <a:pt x="1713274" y="2190369"/>
                  <a:pt x="1775403" y="2175608"/>
                </a:cubicBezTo>
                <a:cubicBezTo>
                  <a:pt x="1851266" y="2157433"/>
                  <a:pt x="1924950" y="2133261"/>
                  <a:pt x="1994846" y="2098111"/>
                </a:cubicBezTo>
                <a:cubicBezTo>
                  <a:pt x="2052713" y="2068957"/>
                  <a:pt x="2105845" y="2033069"/>
                  <a:pt x="2151590" y="1986848"/>
                </a:cubicBezTo>
                <a:cubicBezTo>
                  <a:pt x="2215046" y="1922636"/>
                  <a:pt x="2255487" y="1846062"/>
                  <a:pt x="2274145" y="1757863"/>
                </a:cubicBezTo>
                <a:cubicBezTo>
                  <a:pt x="2280490" y="1728156"/>
                  <a:pt x="2284752" y="1698172"/>
                  <a:pt x="2284847" y="1667727"/>
                </a:cubicBezTo>
                <a:cubicBezTo>
                  <a:pt x="2284847" y="1663483"/>
                  <a:pt x="2285794" y="1659331"/>
                  <a:pt x="2286362" y="1655087"/>
                </a:cubicBezTo>
                <a:cubicBezTo>
                  <a:pt x="2286362" y="1642540"/>
                  <a:pt x="2286362" y="1629901"/>
                  <a:pt x="2286362" y="1617354"/>
                </a:cubicBezTo>
                <a:cubicBezTo>
                  <a:pt x="2285889" y="1614033"/>
                  <a:pt x="2285036" y="1610711"/>
                  <a:pt x="2284942" y="1607298"/>
                </a:cubicBezTo>
                <a:cubicBezTo>
                  <a:pt x="2283805" y="1540226"/>
                  <a:pt x="2271303" y="1474815"/>
                  <a:pt x="2254540" y="1410142"/>
                </a:cubicBezTo>
                <a:cubicBezTo>
                  <a:pt x="2228684" y="1309857"/>
                  <a:pt x="2191274" y="1213724"/>
                  <a:pt x="2146949" y="1120175"/>
                </a:cubicBezTo>
                <a:cubicBezTo>
                  <a:pt x="2064173" y="945438"/>
                  <a:pt x="1966906" y="779281"/>
                  <a:pt x="1851171" y="624195"/>
                </a:cubicBezTo>
                <a:cubicBezTo>
                  <a:pt x="1801164" y="557123"/>
                  <a:pt x="1746706" y="493742"/>
                  <a:pt x="1685997" y="435988"/>
                </a:cubicBezTo>
                <a:cubicBezTo>
                  <a:pt x="1630024" y="382663"/>
                  <a:pt x="1569599" y="335242"/>
                  <a:pt x="1501313" y="298616"/>
                </a:cubicBezTo>
                <a:cubicBezTo>
                  <a:pt x="1448181" y="270108"/>
                  <a:pt x="1392302" y="249627"/>
                  <a:pt x="1332541" y="240678"/>
                </a:cubicBezTo>
                <a:cubicBezTo>
                  <a:pt x="1317576" y="238371"/>
                  <a:pt x="1302423" y="237449"/>
                  <a:pt x="1287364" y="235788"/>
                </a:cubicBezTo>
                <a:cubicBezTo>
                  <a:pt x="1284807" y="235603"/>
                  <a:pt x="1282344" y="234865"/>
                  <a:pt x="1279787" y="234404"/>
                </a:cubicBezTo>
                <a:cubicBezTo>
                  <a:pt x="1269464" y="234404"/>
                  <a:pt x="1259235" y="234404"/>
                  <a:pt x="1248912" y="234404"/>
                </a:cubicBezTo>
                <a:close/>
                <a:moveTo>
                  <a:pt x="1245481" y="0"/>
                </a:moveTo>
                <a:cubicBezTo>
                  <a:pt x="1258233" y="0"/>
                  <a:pt x="1270868" y="0"/>
                  <a:pt x="1283620" y="0"/>
                </a:cubicBezTo>
                <a:cubicBezTo>
                  <a:pt x="1286778" y="570"/>
                  <a:pt x="1289820" y="1482"/>
                  <a:pt x="1292979" y="1710"/>
                </a:cubicBezTo>
                <a:cubicBezTo>
                  <a:pt x="1311580" y="3761"/>
                  <a:pt x="1330299" y="4901"/>
                  <a:pt x="1348783" y="7750"/>
                </a:cubicBezTo>
                <a:cubicBezTo>
                  <a:pt x="1422604" y="18804"/>
                  <a:pt x="1491629" y="44104"/>
                  <a:pt x="1557260" y="79318"/>
                </a:cubicBezTo>
                <a:cubicBezTo>
                  <a:pt x="1641610" y="124561"/>
                  <a:pt x="1716250" y="183137"/>
                  <a:pt x="1785392" y="249008"/>
                </a:cubicBezTo>
                <a:cubicBezTo>
                  <a:pt x="1860383" y="320348"/>
                  <a:pt x="1927652" y="398640"/>
                  <a:pt x="1989423" y="481491"/>
                </a:cubicBezTo>
                <a:cubicBezTo>
                  <a:pt x="2132385" y="673061"/>
                  <a:pt x="2252534" y="878307"/>
                  <a:pt x="2354784" y="1094151"/>
                </a:cubicBezTo>
                <a:cubicBezTo>
                  <a:pt x="2409536" y="1209709"/>
                  <a:pt x="2455747" y="1328458"/>
                  <a:pt x="2487685" y="1452335"/>
                </a:cubicBezTo>
                <a:cubicBezTo>
                  <a:pt x="2508393" y="1532222"/>
                  <a:pt x="2523835" y="1613021"/>
                  <a:pt x="2525239" y="1695872"/>
                </a:cubicBezTo>
                <a:cubicBezTo>
                  <a:pt x="2525356" y="1700089"/>
                  <a:pt x="2526409" y="1704191"/>
                  <a:pt x="2526994" y="1708294"/>
                </a:cubicBezTo>
                <a:cubicBezTo>
                  <a:pt x="2526994" y="1723793"/>
                  <a:pt x="2526994" y="1739406"/>
                  <a:pt x="2526994" y="1754904"/>
                </a:cubicBezTo>
                <a:cubicBezTo>
                  <a:pt x="2526292" y="1760147"/>
                  <a:pt x="2525122" y="1765275"/>
                  <a:pt x="2525122" y="1770517"/>
                </a:cubicBezTo>
                <a:cubicBezTo>
                  <a:pt x="2525005" y="1808125"/>
                  <a:pt x="2519741" y="1845163"/>
                  <a:pt x="2511902" y="1881858"/>
                </a:cubicBezTo>
                <a:cubicBezTo>
                  <a:pt x="2488855" y="1990806"/>
                  <a:pt x="2438900" y="2085395"/>
                  <a:pt x="2360517" y="2164713"/>
                </a:cubicBezTo>
                <a:cubicBezTo>
                  <a:pt x="2304010" y="2221808"/>
                  <a:pt x="2238379" y="2266139"/>
                  <a:pt x="2166897" y="2302151"/>
                </a:cubicBezTo>
                <a:cubicBezTo>
                  <a:pt x="2080559" y="2345571"/>
                  <a:pt x="1989540" y="2375429"/>
                  <a:pt x="1895831" y="2397879"/>
                </a:cubicBezTo>
                <a:cubicBezTo>
                  <a:pt x="1819085" y="2416113"/>
                  <a:pt x="1741520" y="2429105"/>
                  <a:pt x="1663254" y="2438564"/>
                </a:cubicBezTo>
                <a:cubicBezTo>
                  <a:pt x="1600781" y="2446199"/>
                  <a:pt x="1538074" y="2452011"/>
                  <a:pt x="1475367" y="2454746"/>
                </a:cubicBezTo>
                <a:cubicBezTo>
                  <a:pt x="1413128" y="2457595"/>
                  <a:pt x="1351006" y="2458621"/>
                  <a:pt x="1288884" y="2460445"/>
                </a:cubicBezTo>
                <a:cubicBezTo>
                  <a:pt x="1285725" y="2460558"/>
                  <a:pt x="1282567" y="2461242"/>
                  <a:pt x="1279408" y="2461584"/>
                </a:cubicBezTo>
                <a:cubicBezTo>
                  <a:pt x="1268762" y="2461584"/>
                  <a:pt x="1258233" y="2461584"/>
                  <a:pt x="1247586" y="2461584"/>
                </a:cubicBezTo>
                <a:cubicBezTo>
                  <a:pt x="1243024" y="2461242"/>
                  <a:pt x="1238461" y="2460558"/>
                  <a:pt x="1233899" y="2460445"/>
                </a:cubicBezTo>
                <a:cubicBezTo>
                  <a:pt x="1154813" y="2459647"/>
                  <a:pt x="1075611" y="2457026"/>
                  <a:pt x="996642" y="2451328"/>
                </a:cubicBezTo>
                <a:cubicBezTo>
                  <a:pt x="900710" y="2444262"/>
                  <a:pt x="805246" y="2432980"/>
                  <a:pt x="710834" y="2414860"/>
                </a:cubicBezTo>
                <a:cubicBezTo>
                  <a:pt x="621103" y="2397537"/>
                  <a:pt x="533126" y="2374289"/>
                  <a:pt x="447957" y="2340784"/>
                </a:cubicBezTo>
                <a:cubicBezTo>
                  <a:pt x="368988" y="2309672"/>
                  <a:pt x="294465" y="2270583"/>
                  <a:pt x="227430" y="2217819"/>
                </a:cubicBezTo>
                <a:cubicBezTo>
                  <a:pt x="131146" y="2141920"/>
                  <a:pt x="63292" y="2046420"/>
                  <a:pt x="28663" y="1928013"/>
                </a:cubicBezTo>
                <a:cubicBezTo>
                  <a:pt x="15209" y="1882086"/>
                  <a:pt x="7254" y="1835134"/>
                  <a:pt x="3978" y="1787384"/>
                </a:cubicBezTo>
                <a:cubicBezTo>
                  <a:pt x="3276" y="1777241"/>
                  <a:pt x="1404" y="1767212"/>
                  <a:pt x="0" y="1757070"/>
                </a:cubicBezTo>
                <a:cubicBezTo>
                  <a:pt x="0" y="1740773"/>
                  <a:pt x="0" y="1724477"/>
                  <a:pt x="0" y="1708294"/>
                </a:cubicBezTo>
                <a:cubicBezTo>
                  <a:pt x="1053" y="1701684"/>
                  <a:pt x="2808" y="1695188"/>
                  <a:pt x="3159" y="1688464"/>
                </a:cubicBezTo>
                <a:cubicBezTo>
                  <a:pt x="7254" y="1611312"/>
                  <a:pt x="20356" y="1535413"/>
                  <a:pt x="39426" y="1460540"/>
                </a:cubicBezTo>
                <a:cubicBezTo>
                  <a:pt x="65398" y="1358658"/>
                  <a:pt x="101314" y="1260080"/>
                  <a:pt x="143313" y="1163782"/>
                </a:cubicBezTo>
                <a:cubicBezTo>
                  <a:pt x="204265" y="1023495"/>
                  <a:pt x="276449" y="889019"/>
                  <a:pt x="355183" y="757963"/>
                </a:cubicBezTo>
                <a:cubicBezTo>
                  <a:pt x="431461" y="631123"/>
                  <a:pt x="514056" y="508728"/>
                  <a:pt x="608819" y="394879"/>
                </a:cubicBezTo>
                <a:cubicBezTo>
                  <a:pt x="673046" y="317841"/>
                  <a:pt x="742188" y="245589"/>
                  <a:pt x="820103" y="182226"/>
                </a:cubicBezTo>
                <a:cubicBezTo>
                  <a:pt x="882576" y="131285"/>
                  <a:pt x="949495" y="87295"/>
                  <a:pt x="1023316" y="54588"/>
                </a:cubicBezTo>
                <a:cubicBezTo>
                  <a:pt x="1083917" y="27807"/>
                  <a:pt x="1146858" y="9915"/>
                  <a:pt x="1212957" y="3647"/>
                </a:cubicBezTo>
                <a:cubicBezTo>
                  <a:pt x="1223837" y="2621"/>
                  <a:pt x="1234601" y="1254"/>
                  <a:pt x="124548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6385078" y="2469774"/>
            <a:ext cx="1697411" cy="1653474"/>
          </a:xfrm>
          <a:custGeom>
            <a:avLst/>
            <a:gdLst>
              <a:gd name="connsiteX0" fmla="*/ 1248912 w 2526994"/>
              <a:gd name="connsiteY0" fmla="*/ 234404 h 2461584"/>
              <a:gd name="connsiteX1" fmla="*/ 1222583 w 2526994"/>
              <a:gd name="connsiteY1" fmla="*/ 237356 h 2461584"/>
              <a:gd name="connsiteX2" fmla="*/ 1069058 w 2526994"/>
              <a:gd name="connsiteY2" fmla="*/ 278596 h 2461584"/>
              <a:gd name="connsiteX3" fmla="*/ 904547 w 2526994"/>
              <a:gd name="connsiteY3" fmla="*/ 381925 h 2461584"/>
              <a:gd name="connsiteX4" fmla="*/ 733502 w 2526994"/>
              <a:gd name="connsiteY4" fmla="*/ 554079 h 2461584"/>
              <a:gd name="connsiteX5" fmla="*/ 528171 w 2526994"/>
              <a:gd name="connsiteY5" fmla="*/ 848013 h 2461584"/>
              <a:gd name="connsiteX6" fmla="*/ 356652 w 2526994"/>
              <a:gd name="connsiteY6" fmla="*/ 1176544 h 2461584"/>
              <a:gd name="connsiteX7" fmla="*/ 272549 w 2526994"/>
              <a:gd name="connsiteY7" fmla="*/ 1416785 h 2461584"/>
              <a:gd name="connsiteX8" fmla="*/ 243189 w 2526994"/>
              <a:gd name="connsiteY8" fmla="*/ 1601301 h 2461584"/>
              <a:gd name="connsiteX9" fmla="*/ 240632 w 2526994"/>
              <a:gd name="connsiteY9" fmla="*/ 1617354 h 2461584"/>
              <a:gd name="connsiteX10" fmla="*/ 240632 w 2526994"/>
              <a:gd name="connsiteY10" fmla="*/ 1656840 h 2461584"/>
              <a:gd name="connsiteX11" fmla="*/ 243852 w 2526994"/>
              <a:gd name="connsiteY11" fmla="*/ 1681381 h 2461584"/>
              <a:gd name="connsiteX12" fmla="*/ 263836 w 2526994"/>
              <a:gd name="connsiteY12" fmla="*/ 1795228 h 2461584"/>
              <a:gd name="connsiteX13" fmla="*/ 424748 w 2526994"/>
              <a:gd name="connsiteY13" fmla="*/ 2029840 h 2461584"/>
              <a:gd name="connsiteX14" fmla="*/ 603276 w 2526994"/>
              <a:gd name="connsiteY14" fmla="*/ 2129387 h 2461584"/>
              <a:gd name="connsiteX15" fmla="*/ 816088 w 2526994"/>
              <a:gd name="connsiteY15" fmla="*/ 2189354 h 2461584"/>
              <a:gd name="connsiteX16" fmla="*/ 1047464 w 2526994"/>
              <a:gd name="connsiteY16" fmla="*/ 2218877 h 2461584"/>
              <a:gd name="connsiteX17" fmla="*/ 1239536 w 2526994"/>
              <a:gd name="connsiteY17" fmla="*/ 2226258 h 2461584"/>
              <a:gd name="connsiteX18" fmla="*/ 1250617 w 2526994"/>
              <a:gd name="connsiteY18" fmla="*/ 2227180 h 2461584"/>
              <a:gd name="connsiteX19" fmla="*/ 1276378 w 2526994"/>
              <a:gd name="connsiteY19" fmla="*/ 2227180 h 2461584"/>
              <a:gd name="connsiteX20" fmla="*/ 1284049 w 2526994"/>
              <a:gd name="connsiteY20" fmla="*/ 2226258 h 2461584"/>
              <a:gd name="connsiteX21" fmla="*/ 1435016 w 2526994"/>
              <a:gd name="connsiteY21" fmla="*/ 2221645 h 2461584"/>
              <a:gd name="connsiteX22" fmla="*/ 1587120 w 2526994"/>
              <a:gd name="connsiteY22" fmla="*/ 2208544 h 2461584"/>
              <a:gd name="connsiteX23" fmla="*/ 1775403 w 2526994"/>
              <a:gd name="connsiteY23" fmla="*/ 2175608 h 2461584"/>
              <a:gd name="connsiteX24" fmla="*/ 1994846 w 2526994"/>
              <a:gd name="connsiteY24" fmla="*/ 2098111 h 2461584"/>
              <a:gd name="connsiteX25" fmla="*/ 2151590 w 2526994"/>
              <a:gd name="connsiteY25" fmla="*/ 1986848 h 2461584"/>
              <a:gd name="connsiteX26" fmla="*/ 2274145 w 2526994"/>
              <a:gd name="connsiteY26" fmla="*/ 1757863 h 2461584"/>
              <a:gd name="connsiteX27" fmla="*/ 2284847 w 2526994"/>
              <a:gd name="connsiteY27" fmla="*/ 1667727 h 2461584"/>
              <a:gd name="connsiteX28" fmla="*/ 2286362 w 2526994"/>
              <a:gd name="connsiteY28" fmla="*/ 1655087 h 2461584"/>
              <a:gd name="connsiteX29" fmla="*/ 2286362 w 2526994"/>
              <a:gd name="connsiteY29" fmla="*/ 1617354 h 2461584"/>
              <a:gd name="connsiteX30" fmla="*/ 2284942 w 2526994"/>
              <a:gd name="connsiteY30" fmla="*/ 1607298 h 2461584"/>
              <a:gd name="connsiteX31" fmla="*/ 2254540 w 2526994"/>
              <a:gd name="connsiteY31" fmla="*/ 1410142 h 2461584"/>
              <a:gd name="connsiteX32" fmla="*/ 2146949 w 2526994"/>
              <a:gd name="connsiteY32" fmla="*/ 1120175 h 2461584"/>
              <a:gd name="connsiteX33" fmla="*/ 1851171 w 2526994"/>
              <a:gd name="connsiteY33" fmla="*/ 624195 h 2461584"/>
              <a:gd name="connsiteX34" fmla="*/ 1685997 w 2526994"/>
              <a:gd name="connsiteY34" fmla="*/ 435988 h 2461584"/>
              <a:gd name="connsiteX35" fmla="*/ 1501313 w 2526994"/>
              <a:gd name="connsiteY35" fmla="*/ 298616 h 2461584"/>
              <a:gd name="connsiteX36" fmla="*/ 1332541 w 2526994"/>
              <a:gd name="connsiteY36" fmla="*/ 240678 h 2461584"/>
              <a:gd name="connsiteX37" fmla="*/ 1287364 w 2526994"/>
              <a:gd name="connsiteY37" fmla="*/ 235788 h 2461584"/>
              <a:gd name="connsiteX38" fmla="*/ 1279787 w 2526994"/>
              <a:gd name="connsiteY38" fmla="*/ 234404 h 2461584"/>
              <a:gd name="connsiteX39" fmla="*/ 1248912 w 2526994"/>
              <a:gd name="connsiteY39" fmla="*/ 234404 h 2461584"/>
              <a:gd name="connsiteX40" fmla="*/ 1245481 w 2526994"/>
              <a:gd name="connsiteY40" fmla="*/ 0 h 2461584"/>
              <a:gd name="connsiteX41" fmla="*/ 1283620 w 2526994"/>
              <a:gd name="connsiteY41" fmla="*/ 0 h 2461584"/>
              <a:gd name="connsiteX42" fmla="*/ 1292979 w 2526994"/>
              <a:gd name="connsiteY42" fmla="*/ 1710 h 2461584"/>
              <a:gd name="connsiteX43" fmla="*/ 1348783 w 2526994"/>
              <a:gd name="connsiteY43" fmla="*/ 7750 h 2461584"/>
              <a:gd name="connsiteX44" fmla="*/ 1557260 w 2526994"/>
              <a:gd name="connsiteY44" fmla="*/ 79318 h 2461584"/>
              <a:gd name="connsiteX45" fmla="*/ 1785392 w 2526994"/>
              <a:gd name="connsiteY45" fmla="*/ 249008 h 2461584"/>
              <a:gd name="connsiteX46" fmla="*/ 1989423 w 2526994"/>
              <a:gd name="connsiteY46" fmla="*/ 481491 h 2461584"/>
              <a:gd name="connsiteX47" fmla="*/ 2354784 w 2526994"/>
              <a:gd name="connsiteY47" fmla="*/ 1094151 h 2461584"/>
              <a:gd name="connsiteX48" fmla="*/ 2487685 w 2526994"/>
              <a:gd name="connsiteY48" fmla="*/ 1452335 h 2461584"/>
              <a:gd name="connsiteX49" fmla="*/ 2525239 w 2526994"/>
              <a:gd name="connsiteY49" fmla="*/ 1695872 h 2461584"/>
              <a:gd name="connsiteX50" fmla="*/ 2526994 w 2526994"/>
              <a:gd name="connsiteY50" fmla="*/ 1708294 h 2461584"/>
              <a:gd name="connsiteX51" fmla="*/ 2526994 w 2526994"/>
              <a:gd name="connsiteY51" fmla="*/ 1754904 h 2461584"/>
              <a:gd name="connsiteX52" fmla="*/ 2525122 w 2526994"/>
              <a:gd name="connsiteY52" fmla="*/ 1770517 h 2461584"/>
              <a:gd name="connsiteX53" fmla="*/ 2511902 w 2526994"/>
              <a:gd name="connsiteY53" fmla="*/ 1881858 h 2461584"/>
              <a:gd name="connsiteX54" fmla="*/ 2360517 w 2526994"/>
              <a:gd name="connsiteY54" fmla="*/ 2164713 h 2461584"/>
              <a:gd name="connsiteX55" fmla="*/ 2166897 w 2526994"/>
              <a:gd name="connsiteY55" fmla="*/ 2302151 h 2461584"/>
              <a:gd name="connsiteX56" fmla="*/ 1895831 w 2526994"/>
              <a:gd name="connsiteY56" fmla="*/ 2397879 h 2461584"/>
              <a:gd name="connsiteX57" fmla="*/ 1663254 w 2526994"/>
              <a:gd name="connsiteY57" fmla="*/ 2438564 h 2461584"/>
              <a:gd name="connsiteX58" fmla="*/ 1475367 w 2526994"/>
              <a:gd name="connsiteY58" fmla="*/ 2454746 h 2461584"/>
              <a:gd name="connsiteX59" fmla="*/ 1288884 w 2526994"/>
              <a:gd name="connsiteY59" fmla="*/ 2460445 h 2461584"/>
              <a:gd name="connsiteX60" fmla="*/ 1279408 w 2526994"/>
              <a:gd name="connsiteY60" fmla="*/ 2461584 h 2461584"/>
              <a:gd name="connsiteX61" fmla="*/ 1247586 w 2526994"/>
              <a:gd name="connsiteY61" fmla="*/ 2461584 h 2461584"/>
              <a:gd name="connsiteX62" fmla="*/ 1233899 w 2526994"/>
              <a:gd name="connsiteY62" fmla="*/ 2460445 h 2461584"/>
              <a:gd name="connsiteX63" fmla="*/ 996642 w 2526994"/>
              <a:gd name="connsiteY63" fmla="*/ 2451328 h 2461584"/>
              <a:gd name="connsiteX64" fmla="*/ 710834 w 2526994"/>
              <a:gd name="connsiteY64" fmla="*/ 2414860 h 2461584"/>
              <a:gd name="connsiteX65" fmla="*/ 447957 w 2526994"/>
              <a:gd name="connsiteY65" fmla="*/ 2340784 h 2461584"/>
              <a:gd name="connsiteX66" fmla="*/ 227430 w 2526994"/>
              <a:gd name="connsiteY66" fmla="*/ 2217819 h 2461584"/>
              <a:gd name="connsiteX67" fmla="*/ 28663 w 2526994"/>
              <a:gd name="connsiteY67" fmla="*/ 1928013 h 2461584"/>
              <a:gd name="connsiteX68" fmla="*/ 3978 w 2526994"/>
              <a:gd name="connsiteY68" fmla="*/ 1787384 h 2461584"/>
              <a:gd name="connsiteX69" fmla="*/ 0 w 2526994"/>
              <a:gd name="connsiteY69" fmla="*/ 1757070 h 2461584"/>
              <a:gd name="connsiteX70" fmla="*/ 0 w 2526994"/>
              <a:gd name="connsiteY70" fmla="*/ 1708294 h 2461584"/>
              <a:gd name="connsiteX71" fmla="*/ 3159 w 2526994"/>
              <a:gd name="connsiteY71" fmla="*/ 1688464 h 2461584"/>
              <a:gd name="connsiteX72" fmla="*/ 39426 w 2526994"/>
              <a:gd name="connsiteY72" fmla="*/ 1460540 h 2461584"/>
              <a:gd name="connsiteX73" fmla="*/ 143313 w 2526994"/>
              <a:gd name="connsiteY73" fmla="*/ 1163782 h 2461584"/>
              <a:gd name="connsiteX74" fmla="*/ 355183 w 2526994"/>
              <a:gd name="connsiteY74" fmla="*/ 757963 h 2461584"/>
              <a:gd name="connsiteX75" fmla="*/ 608819 w 2526994"/>
              <a:gd name="connsiteY75" fmla="*/ 394879 h 2461584"/>
              <a:gd name="connsiteX76" fmla="*/ 820103 w 2526994"/>
              <a:gd name="connsiteY76" fmla="*/ 182226 h 2461584"/>
              <a:gd name="connsiteX77" fmla="*/ 1023316 w 2526994"/>
              <a:gd name="connsiteY77" fmla="*/ 54588 h 2461584"/>
              <a:gd name="connsiteX78" fmla="*/ 1212957 w 2526994"/>
              <a:gd name="connsiteY78" fmla="*/ 3647 h 2461584"/>
              <a:gd name="connsiteX79" fmla="*/ 1245481 w 2526994"/>
              <a:gd name="connsiteY79" fmla="*/ 0 h 246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526994" h="2461584">
                <a:moveTo>
                  <a:pt x="1248912" y="234404"/>
                </a:moveTo>
                <a:cubicBezTo>
                  <a:pt x="1240104" y="235419"/>
                  <a:pt x="1231391" y="236526"/>
                  <a:pt x="1222583" y="237356"/>
                </a:cubicBezTo>
                <a:cubicBezTo>
                  <a:pt x="1169072" y="242431"/>
                  <a:pt x="1118118" y="256915"/>
                  <a:pt x="1069058" y="278596"/>
                </a:cubicBezTo>
                <a:cubicBezTo>
                  <a:pt x="1009296" y="305074"/>
                  <a:pt x="955122" y="340686"/>
                  <a:pt x="904547" y="381925"/>
                </a:cubicBezTo>
                <a:cubicBezTo>
                  <a:pt x="841471" y="433220"/>
                  <a:pt x="785497" y="491712"/>
                  <a:pt x="733502" y="554079"/>
                </a:cubicBezTo>
                <a:cubicBezTo>
                  <a:pt x="656787" y="646245"/>
                  <a:pt x="589922" y="745330"/>
                  <a:pt x="528171" y="848013"/>
                </a:cubicBezTo>
                <a:cubicBezTo>
                  <a:pt x="464431" y="954110"/>
                  <a:pt x="405995" y="1062975"/>
                  <a:pt x="356652" y="1176544"/>
                </a:cubicBezTo>
                <a:cubicBezTo>
                  <a:pt x="322651" y="1254503"/>
                  <a:pt x="293575" y="1334306"/>
                  <a:pt x="272549" y="1416785"/>
                </a:cubicBezTo>
                <a:cubicBezTo>
                  <a:pt x="257112" y="1477398"/>
                  <a:pt x="246504" y="1538842"/>
                  <a:pt x="243189" y="1601301"/>
                </a:cubicBezTo>
                <a:cubicBezTo>
                  <a:pt x="242905" y="1606744"/>
                  <a:pt x="241485" y="1612003"/>
                  <a:pt x="240632" y="1617354"/>
                </a:cubicBezTo>
                <a:cubicBezTo>
                  <a:pt x="240632" y="1630454"/>
                  <a:pt x="240632" y="1643647"/>
                  <a:pt x="240632" y="1656840"/>
                </a:cubicBezTo>
                <a:cubicBezTo>
                  <a:pt x="241769" y="1665051"/>
                  <a:pt x="243284" y="1673170"/>
                  <a:pt x="243852" y="1681381"/>
                </a:cubicBezTo>
                <a:cubicBezTo>
                  <a:pt x="246504" y="1720037"/>
                  <a:pt x="252944" y="1758048"/>
                  <a:pt x="263836" y="1795228"/>
                </a:cubicBezTo>
                <a:cubicBezTo>
                  <a:pt x="291870" y="1891084"/>
                  <a:pt x="346802" y="1968396"/>
                  <a:pt x="424748" y="2029840"/>
                </a:cubicBezTo>
                <a:cubicBezTo>
                  <a:pt x="479017" y="2072556"/>
                  <a:pt x="539347" y="2104200"/>
                  <a:pt x="603276" y="2129387"/>
                </a:cubicBezTo>
                <a:cubicBezTo>
                  <a:pt x="672224" y="2156510"/>
                  <a:pt x="743446" y="2175331"/>
                  <a:pt x="816088" y="2189354"/>
                </a:cubicBezTo>
                <a:cubicBezTo>
                  <a:pt x="892519" y="2204023"/>
                  <a:pt x="969802" y="2213157"/>
                  <a:pt x="1047464" y="2218877"/>
                </a:cubicBezTo>
                <a:cubicBezTo>
                  <a:pt x="1111393" y="2223490"/>
                  <a:pt x="1175512" y="2225612"/>
                  <a:pt x="1239536" y="2226258"/>
                </a:cubicBezTo>
                <a:cubicBezTo>
                  <a:pt x="1243229" y="2226350"/>
                  <a:pt x="1246923" y="2226903"/>
                  <a:pt x="1250617" y="2227180"/>
                </a:cubicBezTo>
                <a:cubicBezTo>
                  <a:pt x="1259235" y="2227180"/>
                  <a:pt x="1267759" y="2227180"/>
                  <a:pt x="1276378" y="2227180"/>
                </a:cubicBezTo>
                <a:cubicBezTo>
                  <a:pt x="1278935" y="2226903"/>
                  <a:pt x="1281492" y="2226350"/>
                  <a:pt x="1284049" y="2226258"/>
                </a:cubicBezTo>
                <a:cubicBezTo>
                  <a:pt x="1334340" y="2224781"/>
                  <a:pt x="1384631" y="2223951"/>
                  <a:pt x="1435016" y="2221645"/>
                </a:cubicBezTo>
                <a:cubicBezTo>
                  <a:pt x="1485781" y="2219431"/>
                  <a:pt x="1536545" y="2214725"/>
                  <a:pt x="1587120" y="2208544"/>
                </a:cubicBezTo>
                <a:cubicBezTo>
                  <a:pt x="1650481" y="2200887"/>
                  <a:pt x="1713274" y="2190369"/>
                  <a:pt x="1775403" y="2175608"/>
                </a:cubicBezTo>
                <a:cubicBezTo>
                  <a:pt x="1851266" y="2157433"/>
                  <a:pt x="1924950" y="2133261"/>
                  <a:pt x="1994846" y="2098111"/>
                </a:cubicBezTo>
                <a:cubicBezTo>
                  <a:pt x="2052713" y="2068957"/>
                  <a:pt x="2105845" y="2033069"/>
                  <a:pt x="2151590" y="1986848"/>
                </a:cubicBezTo>
                <a:cubicBezTo>
                  <a:pt x="2215046" y="1922636"/>
                  <a:pt x="2255487" y="1846062"/>
                  <a:pt x="2274145" y="1757863"/>
                </a:cubicBezTo>
                <a:cubicBezTo>
                  <a:pt x="2280490" y="1728156"/>
                  <a:pt x="2284752" y="1698172"/>
                  <a:pt x="2284847" y="1667727"/>
                </a:cubicBezTo>
                <a:cubicBezTo>
                  <a:pt x="2284847" y="1663483"/>
                  <a:pt x="2285794" y="1659331"/>
                  <a:pt x="2286362" y="1655087"/>
                </a:cubicBezTo>
                <a:cubicBezTo>
                  <a:pt x="2286362" y="1642540"/>
                  <a:pt x="2286362" y="1629901"/>
                  <a:pt x="2286362" y="1617354"/>
                </a:cubicBezTo>
                <a:cubicBezTo>
                  <a:pt x="2285889" y="1614033"/>
                  <a:pt x="2285036" y="1610711"/>
                  <a:pt x="2284942" y="1607298"/>
                </a:cubicBezTo>
                <a:cubicBezTo>
                  <a:pt x="2283805" y="1540226"/>
                  <a:pt x="2271303" y="1474815"/>
                  <a:pt x="2254540" y="1410142"/>
                </a:cubicBezTo>
                <a:cubicBezTo>
                  <a:pt x="2228684" y="1309857"/>
                  <a:pt x="2191274" y="1213724"/>
                  <a:pt x="2146949" y="1120175"/>
                </a:cubicBezTo>
                <a:cubicBezTo>
                  <a:pt x="2064173" y="945438"/>
                  <a:pt x="1966906" y="779281"/>
                  <a:pt x="1851171" y="624195"/>
                </a:cubicBezTo>
                <a:cubicBezTo>
                  <a:pt x="1801164" y="557123"/>
                  <a:pt x="1746706" y="493742"/>
                  <a:pt x="1685997" y="435988"/>
                </a:cubicBezTo>
                <a:cubicBezTo>
                  <a:pt x="1630024" y="382663"/>
                  <a:pt x="1569599" y="335242"/>
                  <a:pt x="1501313" y="298616"/>
                </a:cubicBezTo>
                <a:cubicBezTo>
                  <a:pt x="1448181" y="270108"/>
                  <a:pt x="1392302" y="249627"/>
                  <a:pt x="1332541" y="240678"/>
                </a:cubicBezTo>
                <a:cubicBezTo>
                  <a:pt x="1317576" y="238371"/>
                  <a:pt x="1302423" y="237449"/>
                  <a:pt x="1287364" y="235788"/>
                </a:cubicBezTo>
                <a:cubicBezTo>
                  <a:pt x="1284807" y="235603"/>
                  <a:pt x="1282344" y="234865"/>
                  <a:pt x="1279787" y="234404"/>
                </a:cubicBezTo>
                <a:cubicBezTo>
                  <a:pt x="1269464" y="234404"/>
                  <a:pt x="1259235" y="234404"/>
                  <a:pt x="1248912" y="234404"/>
                </a:cubicBezTo>
                <a:close/>
                <a:moveTo>
                  <a:pt x="1245481" y="0"/>
                </a:moveTo>
                <a:cubicBezTo>
                  <a:pt x="1258233" y="0"/>
                  <a:pt x="1270868" y="0"/>
                  <a:pt x="1283620" y="0"/>
                </a:cubicBezTo>
                <a:cubicBezTo>
                  <a:pt x="1286778" y="570"/>
                  <a:pt x="1289820" y="1482"/>
                  <a:pt x="1292979" y="1710"/>
                </a:cubicBezTo>
                <a:cubicBezTo>
                  <a:pt x="1311580" y="3761"/>
                  <a:pt x="1330299" y="4901"/>
                  <a:pt x="1348783" y="7750"/>
                </a:cubicBezTo>
                <a:cubicBezTo>
                  <a:pt x="1422604" y="18804"/>
                  <a:pt x="1491629" y="44104"/>
                  <a:pt x="1557260" y="79318"/>
                </a:cubicBezTo>
                <a:cubicBezTo>
                  <a:pt x="1641610" y="124561"/>
                  <a:pt x="1716250" y="183137"/>
                  <a:pt x="1785392" y="249008"/>
                </a:cubicBezTo>
                <a:cubicBezTo>
                  <a:pt x="1860383" y="320348"/>
                  <a:pt x="1927652" y="398640"/>
                  <a:pt x="1989423" y="481491"/>
                </a:cubicBezTo>
                <a:cubicBezTo>
                  <a:pt x="2132385" y="673061"/>
                  <a:pt x="2252534" y="878307"/>
                  <a:pt x="2354784" y="1094151"/>
                </a:cubicBezTo>
                <a:cubicBezTo>
                  <a:pt x="2409536" y="1209709"/>
                  <a:pt x="2455747" y="1328458"/>
                  <a:pt x="2487685" y="1452335"/>
                </a:cubicBezTo>
                <a:cubicBezTo>
                  <a:pt x="2508393" y="1532222"/>
                  <a:pt x="2523835" y="1613021"/>
                  <a:pt x="2525239" y="1695872"/>
                </a:cubicBezTo>
                <a:cubicBezTo>
                  <a:pt x="2525356" y="1700089"/>
                  <a:pt x="2526409" y="1704191"/>
                  <a:pt x="2526994" y="1708294"/>
                </a:cubicBezTo>
                <a:cubicBezTo>
                  <a:pt x="2526994" y="1723793"/>
                  <a:pt x="2526994" y="1739406"/>
                  <a:pt x="2526994" y="1754904"/>
                </a:cubicBezTo>
                <a:cubicBezTo>
                  <a:pt x="2526292" y="1760147"/>
                  <a:pt x="2525122" y="1765275"/>
                  <a:pt x="2525122" y="1770517"/>
                </a:cubicBezTo>
                <a:cubicBezTo>
                  <a:pt x="2525005" y="1808125"/>
                  <a:pt x="2519741" y="1845163"/>
                  <a:pt x="2511902" y="1881858"/>
                </a:cubicBezTo>
                <a:cubicBezTo>
                  <a:pt x="2488855" y="1990806"/>
                  <a:pt x="2438900" y="2085395"/>
                  <a:pt x="2360517" y="2164713"/>
                </a:cubicBezTo>
                <a:cubicBezTo>
                  <a:pt x="2304010" y="2221808"/>
                  <a:pt x="2238379" y="2266139"/>
                  <a:pt x="2166897" y="2302151"/>
                </a:cubicBezTo>
                <a:cubicBezTo>
                  <a:pt x="2080559" y="2345571"/>
                  <a:pt x="1989540" y="2375429"/>
                  <a:pt x="1895831" y="2397879"/>
                </a:cubicBezTo>
                <a:cubicBezTo>
                  <a:pt x="1819085" y="2416113"/>
                  <a:pt x="1741520" y="2429105"/>
                  <a:pt x="1663254" y="2438564"/>
                </a:cubicBezTo>
                <a:cubicBezTo>
                  <a:pt x="1600781" y="2446199"/>
                  <a:pt x="1538074" y="2452011"/>
                  <a:pt x="1475367" y="2454746"/>
                </a:cubicBezTo>
                <a:cubicBezTo>
                  <a:pt x="1413128" y="2457595"/>
                  <a:pt x="1351006" y="2458621"/>
                  <a:pt x="1288884" y="2460445"/>
                </a:cubicBezTo>
                <a:cubicBezTo>
                  <a:pt x="1285725" y="2460558"/>
                  <a:pt x="1282567" y="2461242"/>
                  <a:pt x="1279408" y="2461584"/>
                </a:cubicBezTo>
                <a:cubicBezTo>
                  <a:pt x="1268762" y="2461584"/>
                  <a:pt x="1258233" y="2461584"/>
                  <a:pt x="1247586" y="2461584"/>
                </a:cubicBezTo>
                <a:cubicBezTo>
                  <a:pt x="1243024" y="2461242"/>
                  <a:pt x="1238461" y="2460558"/>
                  <a:pt x="1233899" y="2460445"/>
                </a:cubicBezTo>
                <a:cubicBezTo>
                  <a:pt x="1154813" y="2459647"/>
                  <a:pt x="1075611" y="2457026"/>
                  <a:pt x="996642" y="2451328"/>
                </a:cubicBezTo>
                <a:cubicBezTo>
                  <a:pt x="900710" y="2444262"/>
                  <a:pt x="805246" y="2432980"/>
                  <a:pt x="710834" y="2414860"/>
                </a:cubicBezTo>
                <a:cubicBezTo>
                  <a:pt x="621103" y="2397537"/>
                  <a:pt x="533126" y="2374289"/>
                  <a:pt x="447957" y="2340784"/>
                </a:cubicBezTo>
                <a:cubicBezTo>
                  <a:pt x="368988" y="2309672"/>
                  <a:pt x="294465" y="2270583"/>
                  <a:pt x="227430" y="2217819"/>
                </a:cubicBezTo>
                <a:cubicBezTo>
                  <a:pt x="131146" y="2141920"/>
                  <a:pt x="63292" y="2046420"/>
                  <a:pt x="28663" y="1928013"/>
                </a:cubicBezTo>
                <a:cubicBezTo>
                  <a:pt x="15209" y="1882086"/>
                  <a:pt x="7254" y="1835134"/>
                  <a:pt x="3978" y="1787384"/>
                </a:cubicBezTo>
                <a:cubicBezTo>
                  <a:pt x="3276" y="1777241"/>
                  <a:pt x="1404" y="1767212"/>
                  <a:pt x="0" y="1757070"/>
                </a:cubicBezTo>
                <a:cubicBezTo>
                  <a:pt x="0" y="1740773"/>
                  <a:pt x="0" y="1724477"/>
                  <a:pt x="0" y="1708294"/>
                </a:cubicBezTo>
                <a:cubicBezTo>
                  <a:pt x="1053" y="1701684"/>
                  <a:pt x="2808" y="1695188"/>
                  <a:pt x="3159" y="1688464"/>
                </a:cubicBezTo>
                <a:cubicBezTo>
                  <a:pt x="7254" y="1611312"/>
                  <a:pt x="20356" y="1535413"/>
                  <a:pt x="39426" y="1460540"/>
                </a:cubicBezTo>
                <a:cubicBezTo>
                  <a:pt x="65398" y="1358658"/>
                  <a:pt x="101314" y="1260080"/>
                  <a:pt x="143313" y="1163782"/>
                </a:cubicBezTo>
                <a:cubicBezTo>
                  <a:pt x="204265" y="1023495"/>
                  <a:pt x="276449" y="889019"/>
                  <a:pt x="355183" y="757963"/>
                </a:cubicBezTo>
                <a:cubicBezTo>
                  <a:pt x="431461" y="631123"/>
                  <a:pt x="514056" y="508728"/>
                  <a:pt x="608819" y="394879"/>
                </a:cubicBezTo>
                <a:cubicBezTo>
                  <a:pt x="673046" y="317841"/>
                  <a:pt x="742188" y="245589"/>
                  <a:pt x="820103" y="182226"/>
                </a:cubicBezTo>
                <a:cubicBezTo>
                  <a:pt x="882576" y="131285"/>
                  <a:pt x="949495" y="87295"/>
                  <a:pt x="1023316" y="54588"/>
                </a:cubicBezTo>
                <a:cubicBezTo>
                  <a:pt x="1083917" y="27807"/>
                  <a:pt x="1146858" y="9915"/>
                  <a:pt x="1212957" y="3647"/>
                </a:cubicBezTo>
                <a:cubicBezTo>
                  <a:pt x="1223837" y="2621"/>
                  <a:pt x="1234601" y="1254"/>
                  <a:pt x="124548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8645196" y="2469774"/>
            <a:ext cx="1697411" cy="1653474"/>
          </a:xfrm>
          <a:custGeom>
            <a:avLst/>
            <a:gdLst>
              <a:gd name="connsiteX0" fmla="*/ 1248912 w 2526994"/>
              <a:gd name="connsiteY0" fmla="*/ 234404 h 2461584"/>
              <a:gd name="connsiteX1" fmla="*/ 1222583 w 2526994"/>
              <a:gd name="connsiteY1" fmla="*/ 237356 h 2461584"/>
              <a:gd name="connsiteX2" fmla="*/ 1069058 w 2526994"/>
              <a:gd name="connsiteY2" fmla="*/ 278596 h 2461584"/>
              <a:gd name="connsiteX3" fmla="*/ 904547 w 2526994"/>
              <a:gd name="connsiteY3" fmla="*/ 381925 h 2461584"/>
              <a:gd name="connsiteX4" fmla="*/ 733502 w 2526994"/>
              <a:gd name="connsiteY4" fmla="*/ 554079 h 2461584"/>
              <a:gd name="connsiteX5" fmla="*/ 528171 w 2526994"/>
              <a:gd name="connsiteY5" fmla="*/ 848013 h 2461584"/>
              <a:gd name="connsiteX6" fmla="*/ 356652 w 2526994"/>
              <a:gd name="connsiteY6" fmla="*/ 1176544 h 2461584"/>
              <a:gd name="connsiteX7" fmla="*/ 272549 w 2526994"/>
              <a:gd name="connsiteY7" fmla="*/ 1416785 h 2461584"/>
              <a:gd name="connsiteX8" fmla="*/ 243189 w 2526994"/>
              <a:gd name="connsiteY8" fmla="*/ 1601301 h 2461584"/>
              <a:gd name="connsiteX9" fmla="*/ 240632 w 2526994"/>
              <a:gd name="connsiteY9" fmla="*/ 1617354 h 2461584"/>
              <a:gd name="connsiteX10" fmla="*/ 240632 w 2526994"/>
              <a:gd name="connsiteY10" fmla="*/ 1656840 h 2461584"/>
              <a:gd name="connsiteX11" fmla="*/ 243852 w 2526994"/>
              <a:gd name="connsiteY11" fmla="*/ 1681381 h 2461584"/>
              <a:gd name="connsiteX12" fmla="*/ 263836 w 2526994"/>
              <a:gd name="connsiteY12" fmla="*/ 1795228 h 2461584"/>
              <a:gd name="connsiteX13" fmla="*/ 424748 w 2526994"/>
              <a:gd name="connsiteY13" fmla="*/ 2029840 h 2461584"/>
              <a:gd name="connsiteX14" fmla="*/ 603276 w 2526994"/>
              <a:gd name="connsiteY14" fmla="*/ 2129387 h 2461584"/>
              <a:gd name="connsiteX15" fmla="*/ 816088 w 2526994"/>
              <a:gd name="connsiteY15" fmla="*/ 2189354 h 2461584"/>
              <a:gd name="connsiteX16" fmla="*/ 1047464 w 2526994"/>
              <a:gd name="connsiteY16" fmla="*/ 2218877 h 2461584"/>
              <a:gd name="connsiteX17" fmla="*/ 1239536 w 2526994"/>
              <a:gd name="connsiteY17" fmla="*/ 2226258 h 2461584"/>
              <a:gd name="connsiteX18" fmla="*/ 1250617 w 2526994"/>
              <a:gd name="connsiteY18" fmla="*/ 2227180 h 2461584"/>
              <a:gd name="connsiteX19" fmla="*/ 1276378 w 2526994"/>
              <a:gd name="connsiteY19" fmla="*/ 2227180 h 2461584"/>
              <a:gd name="connsiteX20" fmla="*/ 1284049 w 2526994"/>
              <a:gd name="connsiteY20" fmla="*/ 2226258 h 2461584"/>
              <a:gd name="connsiteX21" fmla="*/ 1435016 w 2526994"/>
              <a:gd name="connsiteY21" fmla="*/ 2221645 h 2461584"/>
              <a:gd name="connsiteX22" fmla="*/ 1587120 w 2526994"/>
              <a:gd name="connsiteY22" fmla="*/ 2208544 h 2461584"/>
              <a:gd name="connsiteX23" fmla="*/ 1775403 w 2526994"/>
              <a:gd name="connsiteY23" fmla="*/ 2175608 h 2461584"/>
              <a:gd name="connsiteX24" fmla="*/ 1994846 w 2526994"/>
              <a:gd name="connsiteY24" fmla="*/ 2098111 h 2461584"/>
              <a:gd name="connsiteX25" fmla="*/ 2151590 w 2526994"/>
              <a:gd name="connsiteY25" fmla="*/ 1986848 h 2461584"/>
              <a:gd name="connsiteX26" fmla="*/ 2274145 w 2526994"/>
              <a:gd name="connsiteY26" fmla="*/ 1757863 h 2461584"/>
              <a:gd name="connsiteX27" fmla="*/ 2284847 w 2526994"/>
              <a:gd name="connsiteY27" fmla="*/ 1667727 h 2461584"/>
              <a:gd name="connsiteX28" fmla="*/ 2286362 w 2526994"/>
              <a:gd name="connsiteY28" fmla="*/ 1655087 h 2461584"/>
              <a:gd name="connsiteX29" fmla="*/ 2286362 w 2526994"/>
              <a:gd name="connsiteY29" fmla="*/ 1617354 h 2461584"/>
              <a:gd name="connsiteX30" fmla="*/ 2284942 w 2526994"/>
              <a:gd name="connsiteY30" fmla="*/ 1607298 h 2461584"/>
              <a:gd name="connsiteX31" fmla="*/ 2254540 w 2526994"/>
              <a:gd name="connsiteY31" fmla="*/ 1410142 h 2461584"/>
              <a:gd name="connsiteX32" fmla="*/ 2146949 w 2526994"/>
              <a:gd name="connsiteY32" fmla="*/ 1120175 h 2461584"/>
              <a:gd name="connsiteX33" fmla="*/ 1851171 w 2526994"/>
              <a:gd name="connsiteY33" fmla="*/ 624195 h 2461584"/>
              <a:gd name="connsiteX34" fmla="*/ 1685997 w 2526994"/>
              <a:gd name="connsiteY34" fmla="*/ 435988 h 2461584"/>
              <a:gd name="connsiteX35" fmla="*/ 1501313 w 2526994"/>
              <a:gd name="connsiteY35" fmla="*/ 298616 h 2461584"/>
              <a:gd name="connsiteX36" fmla="*/ 1332541 w 2526994"/>
              <a:gd name="connsiteY36" fmla="*/ 240678 h 2461584"/>
              <a:gd name="connsiteX37" fmla="*/ 1287364 w 2526994"/>
              <a:gd name="connsiteY37" fmla="*/ 235788 h 2461584"/>
              <a:gd name="connsiteX38" fmla="*/ 1279787 w 2526994"/>
              <a:gd name="connsiteY38" fmla="*/ 234404 h 2461584"/>
              <a:gd name="connsiteX39" fmla="*/ 1248912 w 2526994"/>
              <a:gd name="connsiteY39" fmla="*/ 234404 h 2461584"/>
              <a:gd name="connsiteX40" fmla="*/ 1245481 w 2526994"/>
              <a:gd name="connsiteY40" fmla="*/ 0 h 2461584"/>
              <a:gd name="connsiteX41" fmla="*/ 1283620 w 2526994"/>
              <a:gd name="connsiteY41" fmla="*/ 0 h 2461584"/>
              <a:gd name="connsiteX42" fmla="*/ 1292979 w 2526994"/>
              <a:gd name="connsiteY42" fmla="*/ 1710 h 2461584"/>
              <a:gd name="connsiteX43" fmla="*/ 1348783 w 2526994"/>
              <a:gd name="connsiteY43" fmla="*/ 7750 h 2461584"/>
              <a:gd name="connsiteX44" fmla="*/ 1557260 w 2526994"/>
              <a:gd name="connsiteY44" fmla="*/ 79318 h 2461584"/>
              <a:gd name="connsiteX45" fmla="*/ 1785392 w 2526994"/>
              <a:gd name="connsiteY45" fmla="*/ 249008 h 2461584"/>
              <a:gd name="connsiteX46" fmla="*/ 1989423 w 2526994"/>
              <a:gd name="connsiteY46" fmla="*/ 481491 h 2461584"/>
              <a:gd name="connsiteX47" fmla="*/ 2354784 w 2526994"/>
              <a:gd name="connsiteY47" fmla="*/ 1094151 h 2461584"/>
              <a:gd name="connsiteX48" fmla="*/ 2487685 w 2526994"/>
              <a:gd name="connsiteY48" fmla="*/ 1452335 h 2461584"/>
              <a:gd name="connsiteX49" fmla="*/ 2525239 w 2526994"/>
              <a:gd name="connsiteY49" fmla="*/ 1695872 h 2461584"/>
              <a:gd name="connsiteX50" fmla="*/ 2526994 w 2526994"/>
              <a:gd name="connsiteY50" fmla="*/ 1708294 h 2461584"/>
              <a:gd name="connsiteX51" fmla="*/ 2526994 w 2526994"/>
              <a:gd name="connsiteY51" fmla="*/ 1754904 h 2461584"/>
              <a:gd name="connsiteX52" fmla="*/ 2525122 w 2526994"/>
              <a:gd name="connsiteY52" fmla="*/ 1770517 h 2461584"/>
              <a:gd name="connsiteX53" fmla="*/ 2511902 w 2526994"/>
              <a:gd name="connsiteY53" fmla="*/ 1881858 h 2461584"/>
              <a:gd name="connsiteX54" fmla="*/ 2360517 w 2526994"/>
              <a:gd name="connsiteY54" fmla="*/ 2164713 h 2461584"/>
              <a:gd name="connsiteX55" fmla="*/ 2166897 w 2526994"/>
              <a:gd name="connsiteY55" fmla="*/ 2302151 h 2461584"/>
              <a:gd name="connsiteX56" fmla="*/ 1895831 w 2526994"/>
              <a:gd name="connsiteY56" fmla="*/ 2397879 h 2461584"/>
              <a:gd name="connsiteX57" fmla="*/ 1663254 w 2526994"/>
              <a:gd name="connsiteY57" fmla="*/ 2438564 h 2461584"/>
              <a:gd name="connsiteX58" fmla="*/ 1475367 w 2526994"/>
              <a:gd name="connsiteY58" fmla="*/ 2454746 h 2461584"/>
              <a:gd name="connsiteX59" fmla="*/ 1288884 w 2526994"/>
              <a:gd name="connsiteY59" fmla="*/ 2460445 h 2461584"/>
              <a:gd name="connsiteX60" fmla="*/ 1279408 w 2526994"/>
              <a:gd name="connsiteY60" fmla="*/ 2461584 h 2461584"/>
              <a:gd name="connsiteX61" fmla="*/ 1247586 w 2526994"/>
              <a:gd name="connsiteY61" fmla="*/ 2461584 h 2461584"/>
              <a:gd name="connsiteX62" fmla="*/ 1233899 w 2526994"/>
              <a:gd name="connsiteY62" fmla="*/ 2460445 h 2461584"/>
              <a:gd name="connsiteX63" fmla="*/ 996642 w 2526994"/>
              <a:gd name="connsiteY63" fmla="*/ 2451328 h 2461584"/>
              <a:gd name="connsiteX64" fmla="*/ 710834 w 2526994"/>
              <a:gd name="connsiteY64" fmla="*/ 2414860 h 2461584"/>
              <a:gd name="connsiteX65" fmla="*/ 447957 w 2526994"/>
              <a:gd name="connsiteY65" fmla="*/ 2340784 h 2461584"/>
              <a:gd name="connsiteX66" fmla="*/ 227430 w 2526994"/>
              <a:gd name="connsiteY66" fmla="*/ 2217819 h 2461584"/>
              <a:gd name="connsiteX67" fmla="*/ 28663 w 2526994"/>
              <a:gd name="connsiteY67" fmla="*/ 1928013 h 2461584"/>
              <a:gd name="connsiteX68" fmla="*/ 3978 w 2526994"/>
              <a:gd name="connsiteY68" fmla="*/ 1787384 h 2461584"/>
              <a:gd name="connsiteX69" fmla="*/ 0 w 2526994"/>
              <a:gd name="connsiteY69" fmla="*/ 1757070 h 2461584"/>
              <a:gd name="connsiteX70" fmla="*/ 0 w 2526994"/>
              <a:gd name="connsiteY70" fmla="*/ 1708294 h 2461584"/>
              <a:gd name="connsiteX71" fmla="*/ 3159 w 2526994"/>
              <a:gd name="connsiteY71" fmla="*/ 1688464 h 2461584"/>
              <a:gd name="connsiteX72" fmla="*/ 39426 w 2526994"/>
              <a:gd name="connsiteY72" fmla="*/ 1460540 h 2461584"/>
              <a:gd name="connsiteX73" fmla="*/ 143313 w 2526994"/>
              <a:gd name="connsiteY73" fmla="*/ 1163782 h 2461584"/>
              <a:gd name="connsiteX74" fmla="*/ 355183 w 2526994"/>
              <a:gd name="connsiteY74" fmla="*/ 757963 h 2461584"/>
              <a:gd name="connsiteX75" fmla="*/ 608819 w 2526994"/>
              <a:gd name="connsiteY75" fmla="*/ 394879 h 2461584"/>
              <a:gd name="connsiteX76" fmla="*/ 820103 w 2526994"/>
              <a:gd name="connsiteY76" fmla="*/ 182226 h 2461584"/>
              <a:gd name="connsiteX77" fmla="*/ 1023316 w 2526994"/>
              <a:gd name="connsiteY77" fmla="*/ 54588 h 2461584"/>
              <a:gd name="connsiteX78" fmla="*/ 1212957 w 2526994"/>
              <a:gd name="connsiteY78" fmla="*/ 3647 h 2461584"/>
              <a:gd name="connsiteX79" fmla="*/ 1245481 w 2526994"/>
              <a:gd name="connsiteY79" fmla="*/ 0 h 246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526994" h="2461584">
                <a:moveTo>
                  <a:pt x="1248912" y="234404"/>
                </a:moveTo>
                <a:cubicBezTo>
                  <a:pt x="1240104" y="235419"/>
                  <a:pt x="1231391" y="236526"/>
                  <a:pt x="1222583" y="237356"/>
                </a:cubicBezTo>
                <a:cubicBezTo>
                  <a:pt x="1169072" y="242431"/>
                  <a:pt x="1118118" y="256915"/>
                  <a:pt x="1069058" y="278596"/>
                </a:cubicBezTo>
                <a:cubicBezTo>
                  <a:pt x="1009296" y="305074"/>
                  <a:pt x="955122" y="340686"/>
                  <a:pt x="904547" y="381925"/>
                </a:cubicBezTo>
                <a:cubicBezTo>
                  <a:pt x="841471" y="433220"/>
                  <a:pt x="785497" y="491712"/>
                  <a:pt x="733502" y="554079"/>
                </a:cubicBezTo>
                <a:cubicBezTo>
                  <a:pt x="656787" y="646245"/>
                  <a:pt x="589922" y="745330"/>
                  <a:pt x="528171" y="848013"/>
                </a:cubicBezTo>
                <a:cubicBezTo>
                  <a:pt x="464431" y="954110"/>
                  <a:pt x="405995" y="1062975"/>
                  <a:pt x="356652" y="1176544"/>
                </a:cubicBezTo>
                <a:cubicBezTo>
                  <a:pt x="322651" y="1254503"/>
                  <a:pt x="293575" y="1334306"/>
                  <a:pt x="272549" y="1416785"/>
                </a:cubicBezTo>
                <a:cubicBezTo>
                  <a:pt x="257112" y="1477398"/>
                  <a:pt x="246504" y="1538842"/>
                  <a:pt x="243189" y="1601301"/>
                </a:cubicBezTo>
                <a:cubicBezTo>
                  <a:pt x="242905" y="1606744"/>
                  <a:pt x="241485" y="1612003"/>
                  <a:pt x="240632" y="1617354"/>
                </a:cubicBezTo>
                <a:cubicBezTo>
                  <a:pt x="240632" y="1630454"/>
                  <a:pt x="240632" y="1643647"/>
                  <a:pt x="240632" y="1656840"/>
                </a:cubicBezTo>
                <a:cubicBezTo>
                  <a:pt x="241769" y="1665051"/>
                  <a:pt x="243284" y="1673170"/>
                  <a:pt x="243852" y="1681381"/>
                </a:cubicBezTo>
                <a:cubicBezTo>
                  <a:pt x="246504" y="1720037"/>
                  <a:pt x="252944" y="1758048"/>
                  <a:pt x="263836" y="1795228"/>
                </a:cubicBezTo>
                <a:cubicBezTo>
                  <a:pt x="291870" y="1891084"/>
                  <a:pt x="346802" y="1968396"/>
                  <a:pt x="424748" y="2029840"/>
                </a:cubicBezTo>
                <a:cubicBezTo>
                  <a:pt x="479017" y="2072556"/>
                  <a:pt x="539347" y="2104200"/>
                  <a:pt x="603276" y="2129387"/>
                </a:cubicBezTo>
                <a:cubicBezTo>
                  <a:pt x="672224" y="2156510"/>
                  <a:pt x="743446" y="2175331"/>
                  <a:pt x="816088" y="2189354"/>
                </a:cubicBezTo>
                <a:cubicBezTo>
                  <a:pt x="892519" y="2204023"/>
                  <a:pt x="969802" y="2213157"/>
                  <a:pt x="1047464" y="2218877"/>
                </a:cubicBezTo>
                <a:cubicBezTo>
                  <a:pt x="1111393" y="2223490"/>
                  <a:pt x="1175512" y="2225612"/>
                  <a:pt x="1239536" y="2226258"/>
                </a:cubicBezTo>
                <a:cubicBezTo>
                  <a:pt x="1243229" y="2226350"/>
                  <a:pt x="1246923" y="2226903"/>
                  <a:pt x="1250617" y="2227180"/>
                </a:cubicBezTo>
                <a:cubicBezTo>
                  <a:pt x="1259235" y="2227180"/>
                  <a:pt x="1267759" y="2227180"/>
                  <a:pt x="1276378" y="2227180"/>
                </a:cubicBezTo>
                <a:cubicBezTo>
                  <a:pt x="1278935" y="2226903"/>
                  <a:pt x="1281492" y="2226350"/>
                  <a:pt x="1284049" y="2226258"/>
                </a:cubicBezTo>
                <a:cubicBezTo>
                  <a:pt x="1334340" y="2224781"/>
                  <a:pt x="1384631" y="2223951"/>
                  <a:pt x="1435016" y="2221645"/>
                </a:cubicBezTo>
                <a:cubicBezTo>
                  <a:pt x="1485781" y="2219431"/>
                  <a:pt x="1536545" y="2214725"/>
                  <a:pt x="1587120" y="2208544"/>
                </a:cubicBezTo>
                <a:cubicBezTo>
                  <a:pt x="1650481" y="2200887"/>
                  <a:pt x="1713274" y="2190369"/>
                  <a:pt x="1775403" y="2175608"/>
                </a:cubicBezTo>
                <a:cubicBezTo>
                  <a:pt x="1851266" y="2157433"/>
                  <a:pt x="1924950" y="2133261"/>
                  <a:pt x="1994846" y="2098111"/>
                </a:cubicBezTo>
                <a:cubicBezTo>
                  <a:pt x="2052713" y="2068957"/>
                  <a:pt x="2105845" y="2033069"/>
                  <a:pt x="2151590" y="1986848"/>
                </a:cubicBezTo>
                <a:cubicBezTo>
                  <a:pt x="2215046" y="1922636"/>
                  <a:pt x="2255487" y="1846062"/>
                  <a:pt x="2274145" y="1757863"/>
                </a:cubicBezTo>
                <a:cubicBezTo>
                  <a:pt x="2280490" y="1728156"/>
                  <a:pt x="2284752" y="1698172"/>
                  <a:pt x="2284847" y="1667727"/>
                </a:cubicBezTo>
                <a:cubicBezTo>
                  <a:pt x="2284847" y="1663483"/>
                  <a:pt x="2285794" y="1659331"/>
                  <a:pt x="2286362" y="1655087"/>
                </a:cubicBezTo>
                <a:cubicBezTo>
                  <a:pt x="2286362" y="1642540"/>
                  <a:pt x="2286362" y="1629901"/>
                  <a:pt x="2286362" y="1617354"/>
                </a:cubicBezTo>
                <a:cubicBezTo>
                  <a:pt x="2285889" y="1614033"/>
                  <a:pt x="2285036" y="1610711"/>
                  <a:pt x="2284942" y="1607298"/>
                </a:cubicBezTo>
                <a:cubicBezTo>
                  <a:pt x="2283805" y="1540226"/>
                  <a:pt x="2271303" y="1474815"/>
                  <a:pt x="2254540" y="1410142"/>
                </a:cubicBezTo>
                <a:cubicBezTo>
                  <a:pt x="2228684" y="1309857"/>
                  <a:pt x="2191274" y="1213724"/>
                  <a:pt x="2146949" y="1120175"/>
                </a:cubicBezTo>
                <a:cubicBezTo>
                  <a:pt x="2064173" y="945438"/>
                  <a:pt x="1966906" y="779281"/>
                  <a:pt x="1851171" y="624195"/>
                </a:cubicBezTo>
                <a:cubicBezTo>
                  <a:pt x="1801164" y="557123"/>
                  <a:pt x="1746706" y="493742"/>
                  <a:pt x="1685997" y="435988"/>
                </a:cubicBezTo>
                <a:cubicBezTo>
                  <a:pt x="1630024" y="382663"/>
                  <a:pt x="1569599" y="335242"/>
                  <a:pt x="1501313" y="298616"/>
                </a:cubicBezTo>
                <a:cubicBezTo>
                  <a:pt x="1448181" y="270108"/>
                  <a:pt x="1392302" y="249627"/>
                  <a:pt x="1332541" y="240678"/>
                </a:cubicBezTo>
                <a:cubicBezTo>
                  <a:pt x="1317576" y="238371"/>
                  <a:pt x="1302423" y="237449"/>
                  <a:pt x="1287364" y="235788"/>
                </a:cubicBezTo>
                <a:cubicBezTo>
                  <a:pt x="1284807" y="235603"/>
                  <a:pt x="1282344" y="234865"/>
                  <a:pt x="1279787" y="234404"/>
                </a:cubicBezTo>
                <a:cubicBezTo>
                  <a:pt x="1269464" y="234404"/>
                  <a:pt x="1259235" y="234404"/>
                  <a:pt x="1248912" y="234404"/>
                </a:cubicBezTo>
                <a:close/>
                <a:moveTo>
                  <a:pt x="1245481" y="0"/>
                </a:moveTo>
                <a:cubicBezTo>
                  <a:pt x="1258233" y="0"/>
                  <a:pt x="1270868" y="0"/>
                  <a:pt x="1283620" y="0"/>
                </a:cubicBezTo>
                <a:cubicBezTo>
                  <a:pt x="1286778" y="570"/>
                  <a:pt x="1289820" y="1482"/>
                  <a:pt x="1292979" y="1710"/>
                </a:cubicBezTo>
                <a:cubicBezTo>
                  <a:pt x="1311580" y="3761"/>
                  <a:pt x="1330299" y="4901"/>
                  <a:pt x="1348783" y="7750"/>
                </a:cubicBezTo>
                <a:cubicBezTo>
                  <a:pt x="1422604" y="18804"/>
                  <a:pt x="1491629" y="44104"/>
                  <a:pt x="1557260" y="79318"/>
                </a:cubicBezTo>
                <a:cubicBezTo>
                  <a:pt x="1641610" y="124561"/>
                  <a:pt x="1716250" y="183137"/>
                  <a:pt x="1785392" y="249008"/>
                </a:cubicBezTo>
                <a:cubicBezTo>
                  <a:pt x="1860383" y="320348"/>
                  <a:pt x="1927652" y="398640"/>
                  <a:pt x="1989423" y="481491"/>
                </a:cubicBezTo>
                <a:cubicBezTo>
                  <a:pt x="2132385" y="673061"/>
                  <a:pt x="2252534" y="878307"/>
                  <a:pt x="2354784" y="1094151"/>
                </a:cubicBezTo>
                <a:cubicBezTo>
                  <a:pt x="2409536" y="1209709"/>
                  <a:pt x="2455747" y="1328458"/>
                  <a:pt x="2487685" y="1452335"/>
                </a:cubicBezTo>
                <a:cubicBezTo>
                  <a:pt x="2508393" y="1532222"/>
                  <a:pt x="2523835" y="1613021"/>
                  <a:pt x="2525239" y="1695872"/>
                </a:cubicBezTo>
                <a:cubicBezTo>
                  <a:pt x="2525356" y="1700089"/>
                  <a:pt x="2526409" y="1704191"/>
                  <a:pt x="2526994" y="1708294"/>
                </a:cubicBezTo>
                <a:cubicBezTo>
                  <a:pt x="2526994" y="1723793"/>
                  <a:pt x="2526994" y="1739406"/>
                  <a:pt x="2526994" y="1754904"/>
                </a:cubicBezTo>
                <a:cubicBezTo>
                  <a:pt x="2526292" y="1760147"/>
                  <a:pt x="2525122" y="1765275"/>
                  <a:pt x="2525122" y="1770517"/>
                </a:cubicBezTo>
                <a:cubicBezTo>
                  <a:pt x="2525005" y="1808125"/>
                  <a:pt x="2519741" y="1845163"/>
                  <a:pt x="2511902" y="1881858"/>
                </a:cubicBezTo>
                <a:cubicBezTo>
                  <a:pt x="2488855" y="1990806"/>
                  <a:pt x="2438900" y="2085395"/>
                  <a:pt x="2360517" y="2164713"/>
                </a:cubicBezTo>
                <a:cubicBezTo>
                  <a:pt x="2304010" y="2221808"/>
                  <a:pt x="2238379" y="2266139"/>
                  <a:pt x="2166897" y="2302151"/>
                </a:cubicBezTo>
                <a:cubicBezTo>
                  <a:pt x="2080559" y="2345571"/>
                  <a:pt x="1989540" y="2375429"/>
                  <a:pt x="1895831" y="2397879"/>
                </a:cubicBezTo>
                <a:cubicBezTo>
                  <a:pt x="1819085" y="2416113"/>
                  <a:pt x="1741520" y="2429105"/>
                  <a:pt x="1663254" y="2438564"/>
                </a:cubicBezTo>
                <a:cubicBezTo>
                  <a:pt x="1600781" y="2446199"/>
                  <a:pt x="1538074" y="2452011"/>
                  <a:pt x="1475367" y="2454746"/>
                </a:cubicBezTo>
                <a:cubicBezTo>
                  <a:pt x="1413128" y="2457595"/>
                  <a:pt x="1351006" y="2458621"/>
                  <a:pt x="1288884" y="2460445"/>
                </a:cubicBezTo>
                <a:cubicBezTo>
                  <a:pt x="1285725" y="2460558"/>
                  <a:pt x="1282567" y="2461242"/>
                  <a:pt x="1279408" y="2461584"/>
                </a:cubicBezTo>
                <a:cubicBezTo>
                  <a:pt x="1268762" y="2461584"/>
                  <a:pt x="1258233" y="2461584"/>
                  <a:pt x="1247586" y="2461584"/>
                </a:cubicBezTo>
                <a:cubicBezTo>
                  <a:pt x="1243024" y="2461242"/>
                  <a:pt x="1238461" y="2460558"/>
                  <a:pt x="1233899" y="2460445"/>
                </a:cubicBezTo>
                <a:cubicBezTo>
                  <a:pt x="1154813" y="2459647"/>
                  <a:pt x="1075611" y="2457026"/>
                  <a:pt x="996642" y="2451328"/>
                </a:cubicBezTo>
                <a:cubicBezTo>
                  <a:pt x="900710" y="2444262"/>
                  <a:pt x="805246" y="2432980"/>
                  <a:pt x="710834" y="2414860"/>
                </a:cubicBezTo>
                <a:cubicBezTo>
                  <a:pt x="621103" y="2397537"/>
                  <a:pt x="533126" y="2374289"/>
                  <a:pt x="447957" y="2340784"/>
                </a:cubicBezTo>
                <a:cubicBezTo>
                  <a:pt x="368988" y="2309672"/>
                  <a:pt x="294465" y="2270583"/>
                  <a:pt x="227430" y="2217819"/>
                </a:cubicBezTo>
                <a:cubicBezTo>
                  <a:pt x="131146" y="2141920"/>
                  <a:pt x="63292" y="2046420"/>
                  <a:pt x="28663" y="1928013"/>
                </a:cubicBezTo>
                <a:cubicBezTo>
                  <a:pt x="15209" y="1882086"/>
                  <a:pt x="7254" y="1835134"/>
                  <a:pt x="3978" y="1787384"/>
                </a:cubicBezTo>
                <a:cubicBezTo>
                  <a:pt x="3276" y="1777241"/>
                  <a:pt x="1404" y="1767212"/>
                  <a:pt x="0" y="1757070"/>
                </a:cubicBezTo>
                <a:cubicBezTo>
                  <a:pt x="0" y="1740773"/>
                  <a:pt x="0" y="1724477"/>
                  <a:pt x="0" y="1708294"/>
                </a:cubicBezTo>
                <a:cubicBezTo>
                  <a:pt x="1053" y="1701684"/>
                  <a:pt x="2808" y="1695188"/>
                  <a:pt x="3159" y="1688464"/>
                </a:cubicBezTo>
                <a:cubicBezTo>
                  <a:pt x="7254" y="1611312"/>
                  <a:pt x="20356" y="1535413"/>
                  <a:pt x="39426" y="1460540"/>
                </a:cubicBezTo>
                <a:cubicBezTo>
                  <a:pt x="65398" y="1358658"/>
                  <a:pt x="101314" y="1260080"/>
                  <a:pt x="143313" y="1163782"/>
                </a:cubicBezTo>
                <a:cubicBezTo>
                  <a:pt x="204265" y="1023495"/>
                  <a:pt x="276449" y="889019"/>
                  <a:pt x="355183" y="757963"/>
                </a:cubicBezTo>
                <a:cubicBezTo>
                  <a:pt x="431461" y="631123"/>
                  <a:pt x="514056" y="508728"/>
                  <a:pt x="608819" y="394879"/>
                </a:cubicBezTo>
                <a:cubicBezTo>
                  <a:pt x="673046" y="317841"/>
                  <a:pt x="742188" y="245589"/>
                  <a:pt x="820103" y="182226"/>
                </a:cubicBezTo>
                <a:cubicBezTo>
                  <a:pt x="882576" y="131285"/>
                  <a:pt x="949495" y="87295"/>
                  <a:pt x="1023316" y="54588"/>
                </a:cubicBezTo>
                <a:cubicBezTo>
                  <a:pt x="1083917" y="27807"/>
                  <a:pt x="1146858" y="9915"/>
                  <a:pt x="1212957" y="3647"/>
                </a:cubicBezTo>
                <a:cubicBezTo>
                  <a:pt x="1223837" y="2621"/>
                  <a:pt x="1234601" y="1254"/>
                  <a:pt x="124548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1790700" y="1427355"/>
            <a:ext cx="3963476" cy="4289503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02403417"/>
      </p:ext>
    </p:extLst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-386458" y="1260375"/>
            <a:ext cx="4397254" cy="4336451"/>
          </a:xfrm>
          <a:custGeom>
            <a:avLst/>
            <a:gdLst>
              <a:gd name="connsiteX0" fmla="*/ 1815121 w 7680637"/>
              <a:gd name="connsiteY0" fmla="*/ 575706 h 4910916"/>
              <a:gd name="connsiteX1" fmla="*/ 1958741 w 7680637"/>
              <a:gd name="connsiteY1" fmla="*/ 578860 h 4910916"/>
              <a:gd name="connsiteX2" fmla="*/ 2359375 w 7680637"/>
              <a:gd name="connsiteY2" fmla="*/ 688177 h 4910916"/>
              <a:gd name="connsiteX3" fmla="*/ 2789536 w 7680637"/>
              <a:gd name="connsiteY3" fmla="*/ 948486 h 4910916"/>
              <a:gd name="connsiteX4" fmla="*/ 3102571 w 7680637"/>
              <a:gd name="connsiteY4" fmla="*/ 1217819 h 4910916"/>
              <a:gd name="connsiteX5" fmla="*/ 3332895 w 7680637"/>
              <a:gd name="connsiteY5" fmla="*/ 1453908 h 4910916"/>
              <a:gd name="connsiteX6" fmla="*/ 3547486 w 7680637"/>
              <a:gd name="connsiteY6" fmla="*/ 1699728 h 4910916"/>
              <a:gd name="connsiteX7" fmla="*/ 3559541 w 7680637"/>
              <a:gd name="connsiteY7" fmla="*/ 1711279 h 4910916"/>
              <a:gd name="connsiteX8" fmla="*/ 3594844 w 7680637"/>
              <a:gd name="connsiteY8" fmla="*/ 1754304 h 4910916"/>
              <a:gd name="connsiteX9" fmla="*/ 3608488 w 7680637"/>
              <a:gd name="connsiteY9" fmla="*/ 1774075 h 4910916"/>
              <a:gd name="connsiteX10" fmla="*/ 3859378 w 7680637"/>
              <a:gd name="connsiteY10" fmla="*/ 2104986 h 4910916"/>
              <a:gd name="connsiteX11" fmla="*/ 4127150 w 7680637"/>
              <a:gd name="connsiteY11" fmla="*/ 2531885 h 4910916"/>
              <a:gd name="connsiteX12" fmla="*/ 4318633 w 7680637"/>
              <a:gd name="connsiteY12" fmla="*/ 2969503 h 4910916"/>
              <a:gd name="connsiteX13" fmla="*/ 4397027 w 7680637"/>
              <a:gd name="connsiteY13" fmla="*/ 3404098 h 4910916"/>
              <a:gd name="connsiteX14" fmla="*/ 4225697 w 7680637"/>
              <a:gd name="connsiteY14" fmla="*/ 3994367 h 4910916"/>
              <a:gd name="connsiteX15" fmla="*/ 4062935 w 7680637"/>
              <a:gd name="connsiteY15" fmla="*/ 4183760 h 4910916"/>
              <a:gd name="connsiteX16" fmla="*/ 4026361 w 7680637"/>
              <a:gd name="connsiteY16" fmla="*/ 4222769 h 4910916"/>
              <a:gd name="connsiteX17" fmla="*/ 3960411 w 7680637"/>
              <a:gd name="connsiteY17" fmla="*/ 4276882 h 4910916"/>
              <a:gd name="connsiteX18" fmla="*/ 3930096 w 7680637"/>
              <a:gd name="connsiteY18" fmla="*/ 4294610 h 4910916"/>
              <a:gd name="connsiteX19" fmla="*/ 3581683 w 7680637"/>
              <a:gd name="connsiteY19" fmla="*/ 4498437 h 4910916"/>
              <a:gd name="connsiteX20" fmla="*/ 3065181 w 7680637"/>
              <a:gd name="connsiteY20" fmla="*/ 4687197 h 4910916"/>
              <a:gd name="connsiteX21" fmla="*/ 2281419 w 7680637"/>
              <a:gd name="connsiteY21" fmla="*/ 4850951 h 4910916"/>
              <a:gd name="connsiteX22" fmla="*/ 1509106 w 7680637"/>
              <a:gd name="connsiteY22" fmla="*/ 4910820 h 4910916"/>
              <a:gd name="connsiteX23" fmla="*/ 987175 w 7680637"/>
              <a:gd name="connsiteY23" fmla="*/ 4861062 h 4910916"/>
              <a:gd name="connsiteX24" fmla="*/ 589146 w 7680637"/>
              <a:gd name="connsiteY24" fmla="*/ 4727900 h 4910916"/>
              <a:gd name="connsiteX25" fmla="*/ 309879 w 7680637"/>
              <a:gd name="connsiteY25" fmla="*/ 4528000 h 4910916"/>
              <a:gd name="connsiteX26" fmla="*/ 268865 w 7680637"/>
              <a:gd name="connsiteY26" fmla="*/ 4488072 h 4910916"/>
              <a:gd name="connsiteX27" fmla="*/ 226554 w 7680637"/>
              <a:gd name="connsiteY27" fmla="*/ 4436505 h 4910916"/>
              <a:gd name="connsiteX28" fmla="*/ 218482 w 7680637"/>
              <a:gd name="connsiteY28" fmla="*/ 4421951 h 4910916"/>
              <a:gd name="connsiteX29" fmla="*/ 164739 w 7680637"/>
              <a:gd name="connsiteY29" fmla="*/ 4339798 h 4910916"/>
              <a:gd name="connsiteX30" fmla="*/ 30218 w 7680637"/>
              <a:gd name="connsiteY30" fmla="*/ 3978516 h 4910916"/>
              <a:gd name="connsiteX31" fmla="*/ 6563 w 7680637"/>
              <a:gd name="connsiteY31" fmla="*/ 3481803 h 4910916"/>
              <a:gd name="connsiteX32" fmla="*/ 94549 w 7680637"/>
              <a:gd name="connsiteY32" fmla="*/ 2948010 h 4910916"/>
              <a:gd name="connsiteX33" fmla="*/ 517592 w 7680637"/>
              <a:gd name="connsiteY33" fmla="*/ 1774309 h 4910916"/>
              <a:gd name="connsiteX34" fmla="*/ 854449 w 7680637"/>
              <a:gd name="connsiteY34" fmla="*/ 1197238 h 4910916"/>
              <a:gd name="connsiteX35" fmla="*/ 1142073 w 7680637"/>
              <a:gd name="connsiteY35" fmla="*/ 876277 h 4910916"/>
              <a:gd name="connsiteX36" fmla="*/ 1156923 w 7680637"/>
              <a:gd name="connsiteY36" fmla="*/ 860124 h 4910916"/>
              <a:gd name="connsiteX37" fmla="*/ 1219944 w 7680637"/>
              <a:gd name="connsiteY37" fmla="*/ 808414 h 4910916"/>
              <a:gd name="connsiteX38" fmla="*/ 1243132 w 7680637"/>
              <a:gd name="connsiteY38" fmla="*/ 793623 h 4910916"/>
              <a:gd name="connsiteX39" fmla="*/ 1408343 w 7680637"/>
              <a:gd name="connsiteY39" fmla="*/ 687974 h 4910916"/>
              <a:gd name="connsiteX40" fmla="*/ 1815121 w 7680637"/>
              <a:gd name="connsiteY40" fmla="*/ 575706 h 4910916"/>
              <a:gd name="connsiteX41" fmla="*/ 5284387 w 7680637"/>
              <a:gd name="connsiteY41" fmla="*/ 0 h 4910916"/>
              <a:gd name="connsiteX42" fmla="*/ 7680637 w 7680637"/>
              <a:gd name="connsiteY42" fmla="*/ 0 h 4910916"/>
              <a:gd name="connsiteX43" fmla="*/ 7680637 w 7680637"/>
              <a:gd name="connsiteY43" fmla="*/ 2396248 h 4910916"/>
              <a:gd name="connsiteX44" fmla="*/ 5284387 w 7680637"/>
              <a:gd name="connsiteY44" fmla="*/ 2396248 h 4910916"/>
              <a:gd name="connsiteX0-1" fmla="*/ 1815121 w 7680637"/>
              <a:gd name="connsiteY0-2" fmla="*/ 575706 h 4910916"/>
              <a:gd name="connsiteX1-3" fmla="*/ 1958741 w 7680637"/>
              <a:gd name="connsiteY1-4" fmla="*/ 578860 h 4910916"/>
              <a:gd name="connsiteX2-5" fmla="*/ 2359375 w 7680637"/>
              <a:gd name="connsiteY2-6" fmla="*/ 688177 h 4910916"/>
              <a:gd name="connsiteX3-7" fmla="*/ 2789536 w 7680637"/>
              <a:gd name="connsiteY3-8" fmla="*/ 948486 h 4910916"/>
              <a:gd name="connsiteX4-9" fmla="*/ 3102571 w 7680637"/>
              <a:gd name="connsiteY4-10" fmla="*/ 1217819 h 4910916"/>
              <a:gd name="connsiteX5-11" fmla="*/ 3332895 w 7680637"/>
              <a:gd name="connsiteY5-12" fmla="*/ 1453908 h 4910916"/>
              <a:gd name="connsiteX6-13" fmla="*/ 3547486 w 7680637"/>
              <a:gd name="connsiteY6-14" fmla="*/ 1699728 h 4910916"/>
              <a:gd name="connsiteX7-15" fmla="*/ 3559541 w 7680637"/>
              <a:gd name="connsiteY7-16" fmla="*/ 1711279 h 4910916"/>
              <a:gd name="connsiteX8-17" fmla="*/ 3594844 w 7680637"/>
              <a:gd name="connsiteY8-18" fmla="*/ 1754304 h 4910916"/>
              <a:gd name="connsiteX9-19" fmla="*/ 3608488 w 7680637"/>
              <a:gd name="connsiteY9-20" fmla="*/ 1774075 h 4910916"/>
              <a:gd name="connsiteX10-21" fmla="*/ 3859378 w 7680637"/>
              <a:gd name="connsiteY10-22" fmla="*/ 2104986 h 4910916"/>
              <a:gd name="connsiteX11-23" fmla="*/ 4127150 w 7680637"/>
              <a:gd name="connsiteY11-24" fmla="*/ 2531885 h 4910916"/>
              <a:gd name="connsiteX12-25" fmla="*/ 4318633 w 7680637"/>
              <a:gd name="connsiteY12-26" fmla="*/ 2969503 h 4910916"/>
              <a:gd name="connsiteX13-27" fmla="*/ 4397027 w 7680637"/>
              <a:gd name="connsiteY13-28" fmla="*/ 3404098 h 4910916"/>
              <a:gd name="connsiteX14-29" fmla="*/ 4225697 w 7680637"/>
              <a:gd name="connsiteY14-30" fmla="*/ 3994367 h 4910916"/>
              <a:gd name="connsiteX15-31" fmla="*/ 4062935 w 7680637"/>
              <a:gd name="connsiteY15-32" fmla="*/ 4183760 h 4910916"/>
              <a:gd name="connsiteX16-33" fmla="*/ 4026361 w 7680637"/>
              <a:gd name="connsiteY16-34" fmla="*/ 4222769 h 4910916"/>
              <a:gd name="connsiteX17-35" fmla="*/ 3960411 w 7680637"/>
              <a:gd name="connsiteY17-36" fmla="*/ 4276882 h 4910916"/>
              <a:gd name="connsiteX18-37" fmla="*/ 3930096 w 7680637"/>
              <a:gd name="connsiteY18-38" fmla="*/ 4294610 h 4910916"/>
              <a:gd name="connsiteX19-39" fmla="*/ 3581683 w 7680637"/>
              <a:gd name="connsiteY19-40" fmla="*/ 4498437 h 4910916"/>
              <a:gd name="connsiteX20-41" fmla="*/ 3065181 w 7680637"/>
              <a:gd name="connsiteY20-42" fmla="*/ 4687197 h 4910916"/>
              <a:gd name="connsiteX21-43" fmla="*/ 2281419 w 7680637"/>
              <a:gd name="connsiteY21-44" fmla="*/ 4850951 h 4910916"/>
              <a:gd name="connsiteX22-45" fmla="*/ 1509106 w 7680637"/>
              <a:gd name="connsiteY22-46" fmla="*/ 4910820 h 4910916"/>
              <a:gd name="connsiteX23-47" fmla="*/ 987175 w 7680637"/>
              <a:gd name="connsiteY23-48" fmla="*/ 4861062 h 4910916"/>
              <a:gd name="connsiteX24-49" fmla="*/ 589146 w 7680637"/>
              <a:gd name="connsiteY24-50" fmla="*/ 4727900 h 4910916"/>
              <a:gd name="connsiteX25-51" fmla="*/ 309879 w 7680637"/>
              <a:gd name="connsiteY25-52" fmla="*/ 4528000 h 4910916"/>
              <a:gd name="connsiteX26-53" fmla="*/ 268865 w 7680637"/>
              <a:gd name="connsiteY26-54" fmla="*/ 4488072 h 4910916"/>
              <a:gd name="connsiteX27-55" fmla="*/ 226554 w 7680637"/>
              <a:gd name="connsiteY27-56" fmla="*/ 4436505 h 4910916"/>
              <a:gd name="connsiteX28-57" fmla="*/ 218482 w 7680637"/>
              <a:gd name="connsiteY28-58" fmla="*/ 4421951 h 4910916"/>
              <a:gd name="connsiteX29-59" fmla="*/ 164739 w 7680637"/>
              <a:gd name="connsiteY29-60" fmla="*/ 4339798 h 4910916"/>
              <a:gd name="connsiteX30-61" fmla="*/ 30218 w 7680637"/>
              <a:gd name="connsiteY30-62" fmla="*/ 3978516 h 4910916"/>
              <a:gd name="connsiteX31-63" fmla="*/ 6563 w 7680637"/>
              <a:gd name="connsiteY31-64" fmla="*/ 3481803 h 4910916"/>
              <a:gd name="connsiteX32-65" fmla="*/ 94549 w 7680637"/>
              <a:gd name="connsiteY32-66" fmla="*/ 2948010 h 4910916"/>
              <a:gd name="connsiteX33-67" fmla="*/ 517592 w 7680637"/>
              <a:gd name="connsiteY33-68" fmla="*/ 1774309 h 4910916"/>
              <a:gd name="connsiteX34-69" fmla="*/ 854449 w 7680637"/>
              <a:gd name="connsiteY34-70" fmla="*/ 1197238 h 4910916"/>
              <a:gd name="connsiteX35-71" fmla="*/ 1142073 w 7680637"/>
              <a:gd name="connsiteY35-72" fmla="*/ 876277 h 4910916"/>
              <a:gd name="connsiteX36-73" fmla="*/ 1156923 w 7680637"/>
              <a:gd name="connsiteY36-74" fmla="*/ 860124 h 4910916"/>
              <a:gd name="connsiteX37-75" fmla="*/ 1219944 w 7680637"/>
              <a:gd name="connsiteY37-76" fmla="*/ 808414 h 4910916"/>
              <a:gd name="connsiteX38-77" fmla="*/ 1243132 w 7680637"/>
              <a:gd name="connsiteY38-78" fmla="*/ 793623 h 4910916"/>
              <a:gd name="connsiteX39-79" fmla="*/ 1408343 w 7680637"/>
              <a:gd name="connsiteY39-80" fmla="*/ 687974 h 4910916"/>
              <a:gd name="connsiteX40-81" fmla="*/ 1815121 w 7680637"/>
              <a:gd name="connsiteY40-82" fmla="*/ 575706 h 4910916"/>
              <a:gd name="connsiteX41-83" fmla="*/ 5284387 w 7680637"/>
              <a:gd name="connsiteY41-84" fmla="*/ 2396248 h 4910916"/>
              <a:gd name="connsiteX42-85" fmla="*/ 7680637 w 7680637"/>
              <a:gd name="connsiteY42-86" fmla="*/ 0 h 4910916"/>
              <a:gd name="connsiteX43-87" fmla="*/ 7680637 w 7680637"/>
              <a:gd name="connsiteY43-88" fmla="*/ 2396248 h 4910916"/>
              <a:gd name="connsiteX44-89" fmla="*/ 5284387 w 7680637"/>
              <a:gd name="connsiteY44-90" fmla="*/ 2396248 h 4910916"/>
              <a:gd name="connsiteX0-91" fmla="*/ 1815121 w 7680637"/>
              <a:gd name="connsiteY0-92" fmla="*/ 1241 h 4336451"/>
              <a:gd name="connsiteX1-93" fmla="*/ 1958741 w 7680637"/>
              <a:gd name="connsiteY1-94" fmla="*/ 4395 h 4336451"/>
              <a:gd name="connsiteX2-95" fmla="*/ 2359375 w 7680637"/>
              <a:gd name="connsiteY2-96" fmla="*/ 113712 h 4336451"/>
              <a:gd name="connsiteX3-97" fmla="*/ 2789536 w 7680637"/>
              <a:gd name="connsiteY3-98" fmla="*/ 374021 h 4336451"/>
              <a:gd name="connsiteX4-99" fmla="*/ 3102571 w 7680637"/>
              <a:gd name="connsiteY4-100" fmla="*/ 643354 h 4336451"/>
              <a:gd name="connsiteX5-101" fmla="*/ 3332895 w 7680637"/>
              <a:gd name="connsiteY5-102" fmla="*/ 879443 h 4336451"/>
              <a:gd name="connsiteX6-103" fmla="*/ 3547486 w 7680637"/>
              <a:gd name="connsiteY6-104" fmla="*/ 1125263 h 4336451"/>
              <a:gd name="connsiteX7-105" fmla="*/ 3559541 w 7680637"/>
              <a:gd name="connsiteY7-106" fmla="*/ 1136814 h 4336451"/>
              <a:gd name="connsiteX8-107" fmla="*/ 3594844 w 7680637"/>
              <a:gd name="connsiteY8-108" fmla="*/ 1179839 h 4336451"/>
              <a:gd name="connsiteX9-109" fmla="*/ 3608488 w 7680637"/>
              <a:gd name="connsiteY9-110" fmla="*/ 1199610 h 4336451"/>
              <a:gd name="connsiteX10-111" fmla="*/ 3859378 w 7680637"/>
              <a:gd name="connsiteY10-112" fmla="*/ 1530521 h 4336451"/>
              <a:gd name="connsiteX11-113" fmla="*/ 4127150 w 7680637"/>
              <a:gd name="connsiteY11-114" fmla="*/ 1957420 h 4336451"/>
              <a:gd name="connsiteX12-115" fmla="*/ 4318633 w 7680637"/>
              <a:gd name="connsiteY12-116" fmla="*/ 2395038 h 4336451"/>
              <a:gd name="connsiteX13-117" fmla="*/ 4397027 w 7680637"/>
              <a:gd name="connsiteY13-118" fmla="*/ 2829633 h 4336451"/>
              <a:gd name="connsiteX14-119" fmla="*/ 4225697 w 7680637"/>
              <a:gd name="connsiteY14-120" fmla="*/ 3419902 h 4336451"/>
              <a:gd name="connsiteX15-121" fmla="*/ 4062935 w 7680637"/>
              <a:gd name="connsiteY15-122" fmla="*/ 3609295 h 4336451"/>
              <a:gd name="connsiteX16-123" fmla="*/ 4026361 w 7680637"/>
              <a:gd name="connsiteY16-124" fmla="*/ 3648304 h 4336451"/>
              <a:gd name="connsiteX17-125" fmla="*/ 3960411 w 7680637"/>
              <a:gd name="connsiteY17-126" fmla="*/ 3702417 h 4336451"/>
              <a:gd name="connsiteX18-127" fmla="*/ 3930096 w 7680637"/>
              <a:gd name="connsiteY18-128" fmla="*/ 3720145 h 4336451"/>
              <a:gd name="connsiteX19-129" fmla="*/ 3581683 w 7680637"/>
              <a:gd name="connsiteY19-130" fmla="*/ 3923972 h 4336451"/>
              <a:gd name="connsiteX20-131" fmla="*/ 3065181 w 7680637"/>
              <a:gd name="connsiteY20-132" fmla="*/ 4112732 h 4336451"/>
              <a:gd name="connsiteX21-133" fmla="*/ 2281419 w 7680637"/>
              <a:gd name="connsiteY21-134" fmla="*/ 4276486 h 4336451"/>
              <a:gd name="connsiteX22-135" fmla="*/ 1509106 w 7680637"/>
              <a:gd name="connsiteY22-136" fmla="*/ 4336355 h 4336451"/>
              <a:gd name="connsiteX23-137" fmla="*/ 987175 w 7680637"/>
              <a:gd name="connsiteY23-138" fmla="*/ 4286597 h 4336451"/>
              <a:gd name="connsiteX24-139" fmla="*/ 589146 w 7680637"/>
              <a:gd name="connsiteY24-140" fmla="*/ 4153435 h 4336451"/>
              <a:gd name="connsiteX25-141" fmla="*/ 309879 w 7680637"/>
              <a:gd name="connsiteY25-142" fmla="*/ 3953535 h 4336451"/>
              <a:gd name="connsiteX26-143" fmla="*/ 268865 w 7680637"/>
              <a:gd name="connsiteY26-144" fmla="*/ 3913607 h 4336451"/>
              <a:gd name="connsiteX27-145" fmla="*/ 226554 w 7680637"/>
              <a:gd name="connsiteY27-146" fmla="*/ 3862040 h 4336451"/>
              <a:gd name="connsiteX28-147" fmla="*/ 218482 w 7680637"/>
              <a:gd name="connsiteY28-148" fmla="*/ 3847486 h 4336451"/>
              <a:gd name="connsiteX29-149" fmla="*/ 164739 w 7680637"/>
              <a:gd name="connsiteY29-150" fmla="*/ 3765333 h 4336451"/>
              <a:gd name="connsiteX30-151" fmla="*/ 30218 w 7680637"/>
              <a:gd name="connsiteY30-152" fmla="*/ 3404051 h 4336451"/>
              <a:gd name="connsiteX31-153" fmla="*/ 6563 w 7680637"/>
              <a:gd name="connsiteY31-154" fmla="*/ 2907338 h 4336451"/>
              <a:gd name="connsiteX32-155" fmla="*/ 94549 w 7680637"/>
              <a:gd name="connsiteY32-156" fmla="*/ 2373545 h 4336451"/>
              <a:gd name="connsiteX33-157" fmla="*/ 517592 w 7680637"/>
              <a:gd name="connsiteY33-158" fmla="*/ 1199844 h 4336451"/>
              <a:gd name="connsiteX34-159" fmla="*/ 854449 w 7680637"/>
              <a:gd name="connsiteY34-160" fmla="*/ 622773 h 4336451"/>
              <a:gd name="connsiteX35-161" fmla="*/ 1142073 w 7680637"/>
              <a:gd name="connsiteY35-162" fmla="*/ 301812 h 4336451"/>
              <a:gd name="connsiteX36-163" fmla="*/ 1156923 w 7680637"/>
              <a:gd name="connsiteY36-164" fmla="*/ 285659 h 4336451"/>
              <a:gd name="connsiteX37-165" fmla="*/ 1219944 w 7680637"/>
              <a:gd name="connsiteY37-166" fmla="*/ 233949 h 4336451"/>
              <a:gd name="connsiteX38-167" fmla="*/ 1243132 w 7680637"/>
              <a:gd name="connsiteY38-168" fmla="*/ 219158 h 4336451"/>
              <a:gd name="connsiteX39-169" fmla="*/ 1408343 w 7680637"/>
              <a:gd name="connsiteY39-170" fmla="*/ 113509 h 4336451"/>
              <a:gd name="connsiteX40-171" fmla="*/ 1815121 w 7680637"/>
              <a:gd name="connsiteY40-172" fmla="*/ 1241 h 4336451"/>
              <a:gd name="connsiteX41-173" fmla="*/ 5284387 w 7680637"/>
              <a:gd name="connsiteY41-174" fmla="*/ 1821783 h 4336451"/>
              <a:gd name="connsiteX42-175" fmla="*/ 7680637 w 7680637"/>
              <a:gd name="connsiteY42-176" fmla="*/ 1821783 h 4336451"/>
              <a:gd name="connsiteX43-177" fmla="*/ 5284387 w 7680637"/>
              <a:gd name="connsiteY43-178" fmla="*/ 1821783 h 4336451"/>
              <a:gd name="connsiteX0-179" fmla="*/ 1815121 w 4397254"/>
              <a:gd name="connsiteY0-180" fmla="*/ 1241 h 4336451"/>
              <a:gd name="connsiteX1-181" fmla="*/ 1958741 w 4397254"/>
              <a:gd name="connsiteY1-182" fmla="*/ 4395 h 4336451"/>
              <a:gd name="connsiteX2-183" fmla="*/ 2359375 w 4397254"/>
              <a:gd name="connsiteY2-184" fmla="*/ 113712 h 4336451"/>
              <a:gd name="connsiteX3-185" fmla="*/ 2789536 w 4397254"/>
              <a:gd name="connsiteY3-186" fmla="*/ 374021 h 4336451"/>
              <a:gd name="connsiteX4-187" fmla="*/ 3102571 w 4397254"/>
              <a:gd name="connsiteY4-188" fmla="*/ 643354 h 4336451"/>
              <a:gd name="connsiteX5-189" fmla="*/ 3332895 w 4397254"/>
              <a:gd name="connsiteY5-190" fmla="*/ 879443 h 4336451"/>
              <a:gd name="connsiteX6-191" fmla="*/ 3547486 w 4397254"/>
              <a:gd name="connsiteY6-192" fmla="*/ 1125263 h 4336451"/>
              <a:gd name="connsiteX7-193" fmla="*/ 3559541 w 4397254"/>
              <a:gd name="connsiteY7-194" fmla="*/ 1136814 h 4336451"/>
              <a:gd name="connsiteX8-195" fmla="*/ 3594844 w 4397254"/>
              <a:gd name="connsiteY8-196" fmla="*/ 1179839 h 4336451"/>
              <a:gd name="connsiteX9-197" fmla="*/ 3608488 w 4397254"/>
              <a:gd name="connsiteY9-198" fmla="*/ 1199610 h 4336451"/>
              <a:gd name="connsiteX10-199" fmla="*/ 3859378 w 4397254"/>
              <a:gd name="connsiteY10-200" fmla="*/ 1530521 h 4336451"/>
              <a:gd name="connsiteX11-201" fmla="*/ 4127150 w 4397254"/>
              <a:gd name="connsiteY11-202" fmla="*/ 1957420 h 4336451"/>
              <a:gd name="connsiteX12-203" fmla="*/ 4318633 w 4397254"/>
              <a:gd name="connsiteY12-204" fmla="*/ 2395038 h 4336451"/>
              <a:gd name="connsiteX13-205" fmla="*/ 4397027 w 4397254"/>
              <a:gd name="connsiteY13-206" fmla="*/ 2829633 h 4336451"/>
              <a:gd name="connsiteX14-207" fmla="*/ 4225697 w 4397254"/>
              <a:gd name="connsiteY14-208" fmla="*/ 3419902 h 4336451"/>
              <a:gd name="connsiteX15-209" fmla="*/ 4062935 w 4397254"/>
              <a:gd name="connsiteY15-210" fmla="*/ 3609295 h 4336451"/>
              <a:gd name="connsiteX16-211" fmla="*/ 4026361 w 4397254"/>
              <a:gd name="connsiteY16-212" fmla="*/ 3648304 h 4336451"/>
              <a:gd name="connsiteX17-213" fmla="*/ 3960411 w 4397254"/>
              <a:gd name="connsiteY17-214" fmla="*/ 3702417 h 4336451"/>
              <a:gd name="connsiteX18-215" fmla="*/ 3930096 w 4397254"/>
              <a:gd name="connsiteY18-216" fmla="*/ 3720145 h 4336451"/>
              <a:gd name="connsiteX19-217" fmla="*/ 3581683 w 4397254"/>
              <a:gd name="connsiteY19-218" fmla="*/ 3923972 h 4336451"/>
              <a:gd name="connsiteX20-219" fmla="*/ 3065181 w 4397254"/>
              <a:gd name="connsiteY20-220" fmla="*/ 4112732 h 4336451"/>
              <a:gd name="connsiteX21-221" fmla="*/ 2281419 w 4397254"/>
              <a:gd name="connsiteY21-222" fmla="*/ 4276486 h 4336451"/>
              <a:gd name="connsiteX22-223" fmla="*/ 1509106 w 4397254"/>
              <a:gd name="connsiteY22-224" fmla="*/ 4336355 h 4336451"/>
              <a:gd name="connsiteX23-225" fmla="*/ 987175 w 4397254"/>
              <a:gd name="connsiteY23-226" fmla="*/ 4286597 h 4336451"/>
              <a:gd name="connsiteX24-227" fmla="*/ 589146 w 4397254"/>
              <a:gd name="connsiteY24-228" fmla="*/ 4153435 h 4336451"/>
              <a:gd name="connsiteX25-229" fmla="*/ 309879 w 4397254"/>
              <a:gd name="connsiteY25-230" fmla="*/ 3953535 h 4336451"/>
              <a:gd name="connsiteX26-231" fmla="*/ 268865 w 4397254"/>
              <a:gd name="connsiteY26-232" fmla="*/ 3913607 h 4336451"/>
              <a:gd name="connsiteX27-233" fmla="*/ 226554 w 4397254"/>
              <a:gd name="connsiteY27-234" fmla="*/ 3862040 h 4336451"/>
              <a:gd name="connsiteX28-235" fmla="*/ 218482 w 4397254"/>
              <a:gd name="connsiteY28-236" fmla="*/ 3847486 h 4336451"/>
              <a:gd name="connsiteX29-237" fmla="*/ 164739 w 4397254"/>
              <a:gd name="connsiteY29-238" fmla="*/ 3765333 h 4336451"/>
              <a:gd name="connsiteX30-239" fmla="*/ 30218 w 4397254"/>
              <a:gd name="connsiteY30-240" fmla="*/ 3404051 h 4336451"/>
              <a:gd name="connsiteX31-241" fmla="*/ 6563 w 4397254"/>
              <a:gd name="connsiteY31-242" fmla="*/ 2907338 h 4336451"/>
              <a:gd name="connsiteX32-243" fmla="*/ 94549 w 4397254"/>
              <a:gd name="connsiteY32-244" fmla="*/ 2373545 h 4336451"/>
              <a:gd name="connsiteX33-245" fmla="*/ 517592 w 4397254"/>
              <a:gd name="connsiteY33-246" fmla="*/ 1199844 h 4336451"/>
              <a:gd name="connsiteX34-247" fmla="*/ 854449 w 4397254"/>
              <a:gd name="connsiteY34-248" fmla="*/ 622773 h 4336451"/>
              <a:gd name="connsiteX35-249" fmla="*/ 1142073 w 4397254"/>
              <a:gd name="connsiteY35-250" fmla="*/ 301812 h 4336451"/>
              <a:gd name="connsiteX36-251" fmla="*/ 1156923 w 4397254"/>
              <a:gd name="connsiteY36-252" fmla="*/ 285659 h 4336451"/>
              <a:gd name="connsiteX37-253" fmla="*/ 1219944 w 4397254"/>
              <a:gd name="connsiteY37-254" fmla="*/ 233949 h 4336451"/>
              <a:gd name="connsiteX38-255" fmla="*/ 1243132 w 4397254"/>
              <a:gd name="connsiteY38-256" fmla="*/ 219158 h 4336451"/>
              <a:gd name="connsiteX39-257" fmla="*/ 1408343 w 4397254"/>
              <a:gd name="connsiteY39-258" fmla="*/ 113509 h 4336451"/>
              <a:gd name="connsiteX40-259" fmla="*/ 1815121 w 4397254"/>
              <a:gd name="connsiteY40-260" fmla="*/ 1241 h 433645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</a:cxnLst>
            <a:rect l="l" t="t" r="r" b="b"/>
            <a:pathLst>
              <a:path w="4397254" h="4336451">
                <a:moveTo>
                  <a:pt x="1815121" y="1241"/>
                </a:moveTo>
                <a:cubicBezTo>
                  <a:pt x="1862318" y="-1137"/>
                  <a:pt x="1910189" y="-102"/>
                  <a:pt x="1958741" y="4395"/>
                </a:cubicBezTo>
                <a:cubicBezTo>
                  <a:pt x="2098628" y="17457"/>
                  <a:pt x="2231379" y="57015"/>
                  <a:pt x="2359375" y="113712"/>
                </a:cubicBezTo>
                <a:cubicBezTo>
                  <a:pt x="2513869" y="182282"/>
                  <a:pt x="2655218" y="272222"/>
                  <a:pt x="2789536" y="374021"/>
                </a:cubicBezTo>
                <a:cubicBezTo>
                  <a:pt x="2899333" y="457559"/>
                  <a:pt x="3002950" y="548021"/>
                  <a:pt x="3102571" y="643354"/>
                </a:cubicBezTo>
                <a:cubicBezTo>
                  <a:pt x="3182202" y="719351"/>
                  <a:pt x="3259630" y="797689"/>
                  <a:pt x="3332895" y="879443"/>
                </a:cubicBezTo>
                <a:cubicBezTo>
                  <a:pt x="3405797" y="960434"/>
                  <a:pt x="3476103" y="1043291"/>
                  <a:pt x="3547486" y="1125263"/>
                </a:cubicBezTo>
                <a:cubicBezTo>
                  <a:pt x="3551145" y="1129408"/>
                  <a:pt x="3555574" y="1132922"/>
                  <a:pt x="3559541" y="1136814"/>
                </a:cubicBezTo>
                <a:lnTo>
                  <a:pt x="3594844" y="1179839"/>
                </a:lnTo>
                <a:cubicBezTo>
                  <a:pt x="3599444" y="1186387"/>
                  <a:pt x="3603581" y="1193315"/>
                  <a:pt x="3608488" y="1199610"/>
                </a:cubicBezTo>
                <a:cubicBezTo>
                  <a:pt x="3695148" y="1307428"/>
                  <a:pt x="3779473" y="1417425"/>
                  <a:pt x="3859378" y="1530521"/>
                </a:cubicBezTo>
                <a:cubicBezTo>
                  <a:pt x="3956253" y="1668069"/>
                  <a:pt x="4046908" y="1809665"/>
                  <a:pt x="4127150" y="1957420"/>
                </a:cubicBezTo>
                <a:cubicBezTo>
                  <a:pt x="4203278" y="2097963"/>
                  <a:pt x="4269448" y="2242711"/>
                  <a:pt x="4318633" y="2395038"/>
                </a:cubicBezTo>
                <a:cubicBezTo>
                  <a:pt x="4364176" y="2536327"/>
                  <a:pt x="4394000" y="2680458"/>
                  <a:pt x="4397027" y="2829633"/>
                </a:cubicBezTo>
                <a:cubicBezTo>
                  <a:pt x="4401223" y="3044022"/>
                  <a:pt x="4347375" y="3241718"/>
                  <a:pt x="4225697" y="3419902"/>
                </a:cubicBezTo>
                <a:cubicBezTo>
                  <a:pt x="4178523" y="3489045"/>
                  <a:pt x="4123864" y="3551893"/>
                  <a:pt x="4062935" y="3609295"/>
                </a:cubicBezTo>
                <a:cubicBezTo>
                  <a:pt x="4050000" y="3621498"/>
                  <a:pt x="4038518" y="3635153"/>
                  <a:pt x="4026361" y="3648304"/>
                </a:cubicBezTo>
                <a:lnTo>
                  <a:pt x="3960411" y="3702417"/>
                </a:lnTo>
                <a:cubicBezTo>
                  <a:pt x="3950306" y="3708327"/>
                  <a:pt x="3939576" y="3713159"/>
                  <a:pt x="3930096" y="3720145"/>
                </a:cubicBezTo>
                <a:cubicBezTo>
                  <a:pt x="3821235" y="3800204"/>
                  <a:pt x="3704076" y="3866689"/>
                  <a:pt x="3581683" y="3923972"/>
                </a:cubicBezTo>
                <a:cubicBezTo>
                  <a:pt x="3415114" y="4001885"/>
                  <a:pt x="3241981" y="4062685"/>
                  <a:pt x="3065181" y="4112732"/>
                </a:cubicBezTo>
                <a:cubicBezTo>
                  <a:pt x="2807878" y="4185956"/>
                  <a:pt x="2545972" y="4237546"/>
                  <a:pt x="2281419" y="4276486"/>
                </a:cubicBezTo>
                <a:cubicBezTo>
                  <a:pt x="2025295" y="4314067"/>
                  <a:pt x="1768171" y="4338178"/>
                  <a:pt x="1509106" y="4336355"/>
                </a:cubicBezTo>
                <a:cubicBezTo>
                  <a:pt x="1333688" y="4334979"/>
                  <a:pt x="1159288" y="4321650"/>
                  <a:pt x="987175" y="4286597"/>
                </a:cubicBezTo>
                <a:cubicBezTo>
                  <a:pt x="848988" y="4258642"/>
                  <a:pt x="715269" y="4216963"/>
                  <a:pt x="589146" y="4153435"/>
                </a:cubicBezTo>
                <a:cubicBezTo>
                  <a:pt x="485705" y="4101209"/>
                  <a:pt x="391685" y="4035954"/>
                  <a:pt x="309879" y="3953535"/>
                </a:cubicBezTo>
                <a:cubicBezTo>
                  <a:pt x="296422" y="3939962"/>
                  <a:pt x="282631" y="3926927"/>
                  <a:pt x="268865" y="3913607"/>
                </a:cubicBezTo>
                <a:lnTo>
                  <a:pt x="226554" y="3862040"/>
                </a:lnTo>
                <a:cubicBezTo>
                  <a:pt x="223819" y="3857134"/>
                  <a:pt x="221677" y="3852011"/>
                  <a:pt x="218482" y="3847486"/>
                </a:cubicBezTo>
                <a:cubicBezTo>
                  <a:pt x="200618" y="3820062"/>
                  <a:pt x="181393" y="3793486"/>
                  <a:pt x="164739" y="3765333"/>
                </a:cubicBezTo>
                <a:cubicBezTo>
                  <a:pt x="97787" y="3653256"/>
                  <a:pt x="55417" y="3531860"/>
                  <a:pt x="30218" y="3404051"/>
                </a:cubicBezTo>
                <a:cubicBezTo>
                  <a:pt x="-2189" y="3239807"/>
                  <a:pt x="-5794" y="3073902"/>
                  <a:pt x="6563" y="2907338"/>
                </a:cubicBezTo>
                <a:cubicBezTo>
                  <a:pt x="19827" y="2726795"/>
                  <a:pt x="51054" y="2548982"/>
                  <a:pt x="94549" y="2373545"/>
                </a:cubicBezTo>
                <a:cubicBezTo>
                  <a:pt x="194967" y="1967715"/>
                  <a:pt x="339184" y="1577558"/>
                  <a:pt x="517592" y="1199844"/>
                </a:cubicBezTo>
                <a:cubicBezTo>
                  <a:pt x="613094" y="997614"/>
                  <a:pt x="722388" y="803389"/>
                  <a:pt x="854449" y="622773"/>
                </a:cubicBezTo>
                <a:cubicBezTo>
                  <a:pt x="939492" y="506147"/>
                  <a:pt x="1031609" y="395627"/>
                  <a:pt x="1142073" y="301812"/>
                </a:cubicBezTo>
                <a:cubicBezTo>
                  <a:pt x="1147644" y="296975"/>
                  <a:pt x="1152023" y="291001"/>
                  <a:pt x="1156923" y="285659"/>
                </a:cubicBezTo>
                <a:lnTo>
                  <a:pt x="1219944" y="233949"/>
                </a:lnTo>
                <a:cubicBezTo>
                  <a:pt x="1227812" y="229081"/>
                  <a:pt x="1236043" y="224975"/>
                  <a:pt x="1243132" y="219158"/>
                </a:cubicBezTo>
                <a:cubicBezTo>
                  <a:pt x="1294110" y="177594"/>
                  <a:pt x="1350030" y="143622"/>
                  <a:pt x="1408343" y="113509"/>
                </a:cubicBezTo>
                <a:cubicBezTo>
                  <a:pt x="1538001" y="46229"/>
                  <a:pt x="1673529" y="8376"/>
                  <a:pt x="1815121" y="1241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713952011"/>
      </p:ext>
    </p:extLst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8946292" y="0"/>
            <a:ext cx="3245708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894507502"/>
      </p:ext>
    </p:extLst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4703805" y="0"/>
            <a:ext cx="2784390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263368911"/>
      </p:ext>
    </p:extLst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1790700" y="1"/>
            <a:ext cx="4305300" cy="237249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790700" y="4485504"/>
            <a:ext cx="4305300" cy="237249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906989356"/>
      </p:ext>
    </p:extLst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3361038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23053458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12192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726570427"/>
      </p:ext>
    </p:extLst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381343048"/>
      </p:ext>
    </p:extLst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342900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63154535"/>
      </p:ext>
    </p:extLst>
  </p:cSld>
  <p:clrMapOvr>
    <a:masterClrMapping/>
  </p:clrMapOvr>
  <p:transition spd="slow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342900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69281808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274069955"/>
      </p:ext>
    </p:extLst>
  </p:cSld>
  <p:clrMapOvr>
    <a:masterClrMapping/>
  </p:clrMapOvr>
  <p:transition spd="slow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546455" y="0"/>
            <a:ext cx="8999137" cy="4753614"/>
          </a:xfrm>
          <a:custGeom>
            <a:avLst/>
            <a:gdLst>
              <a:gd name="connsiteX0" fmla="*/ 160403 w 8999137"/>
              <a:gd name="connsiteY0" fmla="*/ 0 h 4753614"/>
              <a:gd name="connsiteX1" fmla="*/ 8778621 w 8999137"/>
              <a:gd name="connsiteY1" fmla="*/ 0 h 4753614"/>
              <a:gd name="connsiteX2" fmla="*/ 8830686 w 8999137"/>
              <a:gd name="connsiteY2" fmla="*/ 125692 h 4753614"/>
              <a:gd name="connsiteX3" fmla="*/ 8956500 w 8999137"/>
              <a:gd name="connsiteY3" fmla="*/ 566655 h 4753614"/>
              <a:gd name="connsiteX4" fmla="*/ 8817116 w 8999137"/>
              <a:gd name="connsiteY4" fmla="*/ 1831562 h 4753614"/>
              <a:gd name="connsiteX5" fmla="*/ 8552543 w 8999137"/>
              <a:gd name="connsiteY5" fmla="*/ 2275779 h 4753614"/>
              <a:gd name="connsiteX6" fmla="*/ 8491828 w 8999137"/>
              <a:gd name="connsiteY6" fmla="*/ 2368359 h 4753614"/>
              <a:gd name="connsiteX7" fmla="*/ 8376572 w 8999137"/>
              <a:gd name="connsiteY7" fmla="*/ 2502201 h 4753614"/>
              <a:gd name="connsiteX8" fmla="*/ 8321049 w 8999137"/>
              <a:gd name="connsiteY8" fmla="*/ 2549147 h 4753614"/>
              <a:gd name="connsiteX9" fmla="*/ 7682953 w 8999137"/>
              <a:gd name="connsiteY9" fmla="*/ 3088875 h 4753614"/>
              <a:gd name="connsiteX10" fmla="*/ 6696654 w 8999137"/>
              <a:gd name="connsiteY10" fmla="*/ 3657691 h 4753614"/>
              <a:gd name="connsiteX11" fmla="*/ 5156343 w 8999137"/>
              <a:gd name="connsiteY11" fmla="*/ 4270617 h 4753614"/>
              <a:gd name="connsiteX12" fmla="*/ 3602413 w 8999137"/>
              <a:gd name="connsiteY12" fmla="*/ 4667581 h 4753614"/>
              <a:gd name="connsiteX13" fmla="*/ 2520156 w 8999137"/>
              <a:gd name="connsiteY13" fmla="*/ 4751840 h 4753614"/>
              <a:gd name="connsiteX14" fmla="*/ 1660932 w 8999137"/>
              <a:gd name="connsiteY14" fmla="*/ 4621890 h 4753614"/>
              <a:gd name="connsiteX15" fmla="*/ 1020188 w 8999137"/>
              <a:gd name="connsiteY15" fmla="*/ 4313553 h 4753614"/>
              <a:gd name="connsiteX16" fmla="*/ 922325 w 8999137"/>
              <a:gd name="connsiteY16" fmla="*/ 4246711 h 4753614"/>
              <a:gd name="connsiteX17" fmla="*/ 817674 w 8999137"/>
              <a:gd name="connsiteY17" fmla="*/ 4156590 h 4753614"/>
              <a:gd name="connsiteX18" fmla="*/ 796031 w 8999137"/>
              <a:gd name="connsiteY18" fmla="*/ 4129779 h 4753614"/>
              <a:gd name="connsiteX19" fmla="*/ 657178 w 8999137"/>
              <a:gd name="connsiteY19" fmla="*/ 3981342 h 4753614"/>
              <a:gd name="connsiteX20" fmla="*/ 254230 w 8999137"/>
              <a:gd name="connsiteY20" fmla="*/ 3292333 h 4753614"/>
              <a:gd name="connsiteX21" fmla="*/ 29210 w 8999137"/>
              <a:gd name="connsiteY21" fmla="*/ 2287638 h 4753614"/>
              <a:gd name="connsiteX22" fmla="*/ 18702 w 8999137"/>
              <a:gd name="connsiteY22" fmla="*/ 1167583 h 4753614"/>
              <a:gd name="connsiteX23" fmla="*/ 81464 w 8999137"/>
              <a:gd name="connsiteY23" fmla="*/ 522993 h 4753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999137" h="4753614">
                <a:moveTo>
                  <a:pt x="160403" y="0"/>
                </a:moveTo>
                <a:lnTo>
                  <a:pt x="8778621" y="0"/>
                </a:lnTo>
                <a:lnTo>
                  <a:pt x="8830686" y="125692"/>
                </a:lnTo>
                <a:cubicBezTo>
                  <a:pt x="8884022" y="268426"/>
                  <a:pt x="8926868" y="415063"/>
                  <a:pt x="8956500" y="566655"/>
                </a:cubicBezTo>
                <a:cubicBezTo>
                  <a:pt x="9041356" y="1002437"/>
                  <a:pt x="9001882" y="1424828"/>
                  <a:pt x="8817116" y="1831562"/>
                </a:cubicBezTo>
                <a:cubicBezTo>
                  <a:pt x="8745505" y="1989377"/>
                  <a:pt x="8656388" y="2137016"/>
                  <a:pt x="8552543" y="2275779"/>
                </a:cubicBezTo>
                <a:cubicBezTo>
                  <a:pt x="8530503" y="2305272"/>
                  <a:pt x="8511944" y="2337209"/>
                  <a:pt x="8491828" y="2368359"/>
                </a:cubicBezTo>
                <a:lnTo>
                  <a:pt x="8376572" y="2502201"/>
                </a:lnTo>
                <a:cubicBezTo>
                  <a:pt x="8358065" y="2517851"/>
                  <a:pt x="8337899" y="2531525"/>
                  <a:pt x="8321049" y="2549147"/>
                </a:cubicBezTo>
                <a:cubicBezTo>
                  <a:pt x="8127505" y="2751181"/>
                  <a:pt x="7912204" y="2928481"/>
                  <a:pt x="7682953" y="3088875"/>
                </a:cubicBezTo>
                <a:cubicBezTo>
                  <a:pt x="7370941" y="3307068"/>
                  <a:pt x="7039450" y="3492693"/>
                  <a:pt x="6696654" y="3657691"/>
                </a:cubicBezTo>
                <a:cubicBezTo>
                  <a:pt x="6197909" y="3898611"/>
                  <a:pt x="5682077" y="4097043"/>
                  <a:pt x="5156343" y="4270617"/>
                </a:cubicBezTo>
                <a:cubicBezTo>
                  <a:pt x="4647318" y="4438419"/>
                  <a:pt x="4131460" y="4579103"/>
                  <a:pt x="3602413" y="4667581"/>
                </a:cubicBezTo>
                <a:cubicBezTo>
                  <a:pt x="3244135" y="4727203"/>
                  <a:pt x="2883679" y="4762083"/>
                  <a:pt x="2520156" y="4751840"/>
                </a:cubicBezTo>
                <a:cubicBezTo>
                  <a:pt x="2228356" y="4744000"/>
                  <a:pt x="1940786" y="4706579"/>
                  <a:pt x="1660932" y="4621890"/>
                </a:cubicBezTo>
                <a:cubicBezTo>
                  <a:pt x="1431364" y="4552181"/>
                  <a:pt x="1216374" y="4452545"/>
                  <a:pt x="1020188" y="4313553"/>
                </a:cubicBezTo>
                <a:cubicBezTo>
                  <a:pt x="987911" y="4290659"/>
                  <a:pt x="955143" y="4268980"/>
                  <a:pt x="922325" y="4246711"/>
                </a:cubicBezTo>
                <a:lnTo>
                  <a:pt x="817674" y="4156590"/>
                </a:lnTo>
                <a:cubicBezTo>
                  <a:pt x="810350" y="4147558"/>
                  <a:pt x="804158" y="4137871"/>
                  <a:pt x="796031" y="4129779"/>
                </a:cubicBezTo>
                <a:cubicBezTo>
                  <a:pt x="749835" y="4080201"/>
                  <a:pt x="701165" y="4032838"/>
                  <a:pt x="657178" y="3981342"/>
                </a:cubicBezTo>
                <a:cubicBezTo>
                  <a:pt x="480734" y="3776574"/>
                  <a:pt x="351112" y="3544049"/>
                  <a:pt x="254230" y="3292333"/>
                </a:cubicBezTo>
                <a:cubicBezTo>
                  <a:pt x="129680" y="2968869"/>
                  <a:pt x="63284" y="2631766"/>
                  <a:pt x="29210" y="2287638"/>
                </a:cubicBezTo>
                <a:cubicBezTo>
                  <a:pt x="-7988" y="1914676"/>
                  <a:pt x="-7577" y="1540890"/>
                  <a:pt x="18702" y="1167583"/>
                </a:cubicBezTo>
                <a:cubicBezTo>
                  <a:pt x="33799" y="951712"/>
                  <a:pt x="54828" y="736866"/>
                  <a:pt x="81464" y="522993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830750278"/>
      </p:ext>
    </p:extLst>
  </p:cSld>
  <p:clrMapOvr>
    <a:masterClrMapping/>
  </p:clrMapOvr>
  <p:transition spd="slow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-1166474" y="-880532"/>
            <a:ext cx="14709214" cy="871757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6350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4419600" y="1614703"/>
            <a:ext cx="3352800" cy="362859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572688127"/>
      </p:ext>
    </p:extLst>
  </p:cSld>
  <p:clrMapOvr>
    <a:masterClrMapping/>
  </p:clrMapOvr>
  <p:transition spd="slow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4889157" y="2122885"/>
            <a:ext cx="2413686" cy="261223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573733901"/>
      </p:ext>
    </p:extLst>
  </p:cSld>
  <p:clrMapOvr>
    <a:masterClrMapping/>
  </p:clrMapOvr>
  <p:transition spd="slow">
    <p:wip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246712" y="762000"/>
            <a:ext cx="3698684" cy="3698680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015280238"/>
      </p:ext>
    </p:extLst>
  </p:cSld>
  <p:clrMapOvr>
    <a:masterClrMapping/>
  </p:clrMapOvr>
  <p:transition spd="slow">
    <p:wip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4150471" y="3677974"/>
            <a:ext cx="1664796" cy="166479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635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729533" y="2062480"/>
            <a:ext cx="2733042" cy="2733040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7819563" y="1546995"/>
            <a:ext cx="1531486" cy="153148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635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7950253" y="2679727"/>
            <a:ext cx="1904947" cy="1904946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3175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082385" y="2062480"/>
            <a:ext cx="1120114" cy="1120113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1270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3082385" y="602811"/>
            <a:ext cx="1904947" cy="1904946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3175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6126801" y="4953054"/>
            <a:ext cx="1904947" cy="1904946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3175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2206002" y="3263819"/>
            <a:ext cx="1557048" cy="1557047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635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6327753" y="898626"/>
            <a:ext cx="1313316" cy="131331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1270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1445234"/>
      </p:ext>
    </p:extLst>
  </p:cSld>
  <p:clrMapOvr>
    <a:masterClrMapping/>
  </p:clrMapOvr>
  <p:transition spd="slow">
    <p:wip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897929" y="685910"/>
            <a:ext cx="2396250" cy="23962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495501" y="-932683"/>
            <a:ext cx="2396250" cy="23962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3321378" y="-932683"/>
            <a:ext cx="2396250" cy="23962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718285356"/>
      </p:ext>
    </p:extLst>
  </p:cSld>
  <p:clrMapOvr>
    <a:masterClrMapping/>
  </p:clrMapOvr>
  <p:transition spd="slow">
    <p:wip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2666997" y="-1397285"/>
            <a:ext cx="3429003" cy="3429000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2492336" y="4643919"/>
            <a:ext cx="3429003" cy="3429000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1166969" y="4330199"/>
            <a:ext cx="1658423" cy="165842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1228614" y="659614"/>
            <a:ext cx="1658423" cy="165842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945402018"/>
      </p:ext>
    </p:extLst>
  </p:cSld>
  <p:clrMapOvr>
    <a:masterClrMapping/>
  </p:clrMapOvr>
  <p:transition spd="slow">
    <p:wip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794983" y="506117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8707417" y="2446008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4882548" y="-1433774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10625427" y="506117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8707417" y="-1433774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603394856"/>
      </p:ext>
    </p:extLst>
  </p:cSld>
  <p:clrMapOvr>
    <a:masterClrMapping/>
  </p:clrMapOvr>
  <p:transition spd="slow">
    <p:wip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1325281" y="-1"/>
            <a:ext cx="5195129" cy="4674887"/>
          </a:xfrm>
          <a:custGeom>
            <a:avLst/>
            <a:gdLst>
              <a:gd name="connsiteX0" fmla="*/ 1257458 w 5195129"/>
              <a:gd name="connsiteY0" fmla="*/ 0 h 4674887"/>
              <a:gd name="connsiteX1" fmla="*/ 4888355 w 5195129"/>
              <a:gd name="connsiteY1" fmla="*/ 0 h 4674887"/>
              <a:gd name="connsiteX2" fmla="*/ 4897797 w 5195129"/>
              <a:gd name="connsiteY2" fmla="*/ 10583 h 4674887"/>
              <a:gd name="connsiteX3" fmla="*/ 4991734 w 5195129"/>
              <a:gd name="connsiteY3" fmla="*/ 153016 h 4674887"/>
              <a:gd name="connsiteX4" fmla="*/ 5155578 w 5195129"/>
              <a:gd name="connsiteY4" fmla="*/ 618243 h 4674887"/>
              <a:gd name="connsiteX5" fmla="*/ 5191863 w 5195129"/>
              <a:gd name="connsiteY5" fmla="*/ 1214314 h 4674887"/>
              <a:gd name="connsiteX6" fmla="*/ 5140212 w 5195129"/>
              <a:gd name="connsiteY6" fmla="*/ 1702059 h 4674887"/>
              <a:gd name="connsiteX7" fmla="*/ 5065164 w 5195129"/>
              <a:gd name="connsiteY7" fmla="*/ 2086547 h 4674887"/>
              <a:gd name="connsiteX8" fmla="*/ 4969982 w 5195129"/>
              <a:gd name="connsiteY8" fmla="*/ 2462239 h 4674887"/>
              <a:gd name="connsiteX9" fmla="*/ 4966842 w 5195129"/>
              <a:gd name="connsiteY9" fmla="*/ 2481819 h 4674887"/>
              <a:gd name="connsiteX10" fmla="*/ 4948658 w 5195129"/>
              <a:gd name="connsiteY10" fmla="*/ 2545371 h 4674887"/>
              <a:gd name="connsiteX11" fmla="*/ 4938561 w 5195129"/>
              <a:gd name="connsiteY11" fmla="*/ 2572055 h 4674887"/>
              <a:gd name="connsiteX12" fmla="*/ 4784773 w 5195129"/>
              <a:gd name="connsiteY12" fmla="*/ 3040688 h 4674887"/>
              <a:gd name="connsiteX13" fmla="*/ 4548619 w 5195129"/>
              <a:gd name="connsiteY13" fmla="*/ 3590655 h 4674887"/>
              <a:gd name="connsiteX14" fmla="*/ 4250458 w 5195129"/>
              <a:gd name="connsiteY14" fmla="*/ 4073335 h 4674887"/>
              <a:gd name="connsiteX15" fmla="*/ 3878856 w 5195129"/>
              <a:gd name="connsiteY15" fmla="*/ 4443497 h 4674887"/>
              <a:gd name="connsiteX16" fmla="*/ 3186482 w 5195129"/>
              <a:gd name="connsiteY16" fmla="*/ 4674862 h 4674887"/>
              <a:gd name="connsiteX17" fmla="*/ 2891514 w 5195129"/>
              <a:gd name="connsiteY17" fmla="*/ 4643798 h 4674887"/>
              <a:gd name="connsiteX18" fmla="*/ 2828700 w 5195129"/>
              <a:gd name="connsiteY18" fmla="*/ 4634421 h 4674887"/>
              <a:gd name="connsiteX19" fmla="*/ 2731286 w 5195129"/>
              <a:gd name="connsiteY19" fmla="*/ 4606548 h 4674887"/>
              <a:gd name="connsiteX20" fmla="*/ 2693489 w 5195129"/>
              <a:gd name="connsiteY20" fmla="*/ 4588909 h 4674887"/>
              <a:gd name="connsiteX21" fmla="*/ 2259009 w 5195129"/>
              <a:gd name="connsiteY21" fmla="*/ 4386231 h 4674887"/>
              <a:gd name="connsiteX22" fmla="*/ 1725702 w 5195129"/>
              <a:gd name="connsiteY22" fmla="*/ 4009169 h 4674887"/>
              <a:gd name="connsiteX23" fmla="*/ 1036282 w 5195129"/>
              <a:gd name="connsiteY23" fmla="*/ 3354127 h 4674887"/>
              <a:gd name="connsiteX24" fmla="*/ 456082 w 5195129"/>
              <a:gd name="connsiteY24" fmla="*/ 2640093 h 4674887"/>
              <a:gd name="connsiteX25" fmla="*/ 152116 w 5195129"/>
              <a:gd name="connsiteY25" fmla="*/ 2096603 h 4674887"/>
              <a:gd name="connsiteX26" fmla="*/ 13326 w 5195129"/>
              <a:gd name="connsiteY26" fmla="*/ 1617813 h 4674887"/>
              <a:gd name="connsiteX27" fmla="*/ 19959 w 5195129"/>
              <a:gd name="connsiteY27" fmla="*/ 1209959 h 4674887"/>
              <a:gd name="connsiteX28" fmla="*/ 31259 w 5195129"/>
              <a:gd name="connsiteY28" fmla="*/ 1142921 h 4674887"/>
              <a:gd name="connsiteX29" fmla="*/ 53053 w 5195129"/>
              <a:gd name="connsiteY29" fmla="*/ 1066752 h 4674887"/>
              <a:gd name="connsiteX30" fmla="*/ 61817 w 5195129"/>
              <a:gd name="connsiteY30" fmla="*/ 1049035 h 4674887"/>
              <a:gd name="connsiteX31" fmla="*/ 105769 w 5195129"/>
              <a:gd name="connsiteY31" fmla="*/ 941036 h 4674887"/>
              <a:gd name="connsiteX32" fmla="*/ 367836 w 5195129"/>
              <a:gd name="connsiteY32" fmla="*/ 565570 h 4674887"/>
              <a:gd name="connsiteX33" fmla="*/ 837097 w 5195129"/>
              <a:gd name="connsiteY33" fmla="*/ 206920 h 4674887"/>
              <a:gd name="connsiteX34" fmla="*/ 1121761 w 5195129"/>
              <a:gd name="connsiteY34" fmla="*/ 57235 h 4674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195129" h="4674887">
                <a:moveTo>
                  <a:pt x="1257458" y="0"/>
                </a:moveTo>
                <a:lnTo>
                  <a:pt x="4888355" y="0"/>
                </a:lnTo>
                <a:lnTo>
                  <a:pt x="4897797" y="10583"/>
                </a:lnTo>
                <a:cubicBezTo>
                  <a:pt x="4932002" y="55083"/>
                  <a:pt x="4963329" y="102548"/>
                  <a:pt x="4991734" y="153016"/>
                </a:cubicBezTo>
                <a:cubicBezTo>
                  <a:pt x="5073471" y="298496"/>
                  <a:pt x="5124502" y="454903"/>
                  <a:pt x="5155578" y="618243"/>
                </a:cubicBezTo>
                <a:cubicBezTo>
                  <a:pt x="5192956" y="815490"/>
                  <a:pt x="5200577" y="1014331"/>
                  <a:pt x="5191863" y="1214314"/>
                </a:cubicBezTo>
                <a:cubicBezTo>
                  <a:pt x="5184425" y="1378006"/>
                  <a:pt x="5166047" y="1540340"/>
                  <a:pt x="5140212" y="1702059"/>
                </a:cubicBezTo>
                <a:cubicBezTo>
                  <a:pt x="5119763" y="1831189"/>
                  <a:pt x="5095537" y="1959748"/>
                  <a:pt x="5065164" y="2086547"/>
                </a:cubicBezTo>
                <a:cubicBezTo>
                  <a:pt x="5035290" y="2212477"/>
                  <a:pt x="5001840" y="2337131"/>
                  <a:pt x="4969982" y="2462239"/>
                </a:cubicBezTo>
                <a:cubicBezTo>
                  <a:pt x="4968404" y="2468613"/>
                  <a:pt x="4967964" y="2475314"/>
                  <a:pt x="4966842" y="2481819"/>
                </a:cubicBezTo>
                <a:lnTo>
                  <a:pt x="4948658" y="2545371"/>
                </a:lnTo>
                <a:cubicBezTo>
                  <a:pt x="4945367" y="2554287"/>
                  <a:pt x="4941394" y="2563009"/>
                  <a:pt x="4938561" y="2572055"/>
                </a:cubicBezTo>
                <a:cubicBezTo>
                  <a:pt x="4891773" y="2729547"/>
                  <a:pt x="4841279" y="2886230"/>
                  <a:pt x="4784773" y="3040688"/>
                </a:cubicBezTo>
                <a:cubicBezTo>
                  <a:pt x="4715843" y="3228242"/>
                  <a:pt x="4638756" y="3412454"/>
                  <a:pt x="4548619" y="3590655"/>
                </a:cubicBezTo>
                <a:cubicBezTo>
                  <a:pt x="4462746" y="3759964"/>
                  <a:pt x="4366041" y="3922386"/>
                  <a:pt x="4250458" y="4073335"/>
                </a:cubicBezTo>
                <a:cubicBezTo>
                  <a:pt x="4143196" y="4213270"/>
                  <a:pt x="4022542" y="4339769"/>
                  <a:pt x="3878856" y="4443497"/>
                </a:cubicBezTo>
                <a:cubicBezTo>
                  <a:pt x="3672253" y="4592420"/>
                  <a:pt x="3442748" y="4673364"/>
                  <a:pt x="3186482" y="4674862"/>
                </a:cubicBezTo>
                <a:cubicBezTo>
                  <a:pt x="3087070" y="4675486"/>
                  <a:pt x="2988750" y="4664545"/>
                  <a:pt x="2891514" y="4643798"/>
                </a:cubicBezTo>
                <a:cubicBezTo>
                  <a:pt x="2870856" y="4639405"/>
                  <a:pt x="2849760" y="4637412"/>
                  <a:pt x="2828700" y="4634421"/>
                </a:cubicBezTo>
                <a:lnTo>
                  <a:pt x="2731286" y="4606548"/>
                </a:lnTo>
                <a:cubicBezTo>
                  <a:pt x="2718686" y="4600669"/>
                  <a:pt x="2706718" y="4593450"/>
                  <a:pt x="2693489" y="4588909"/>
                </a:cubicBezTo>
                <a:cubicBezTo>
                  <a:pt x="2541742" y="4536644"/>
                  <a:pt x="2397648" y="4467102"/>
                  <a:pt x="2259009" y="4386231"/>
                </a:cubicBezTo>
                <a:cubicBezTo>
                  <a:pt x="2070375" y="4276141"/>
                  <a:pt x="1894025" y="4148078"/>
                  <a:pt x="1725702" y="4009169"/>
                </a:cubicBezTo>
                <a:cubicBezTo>
                  <a:pt x="1480355" y="3807273"/>
                  <a:pt x="1253033" y="3586266"/>
                  <a:pt x="1036282" y="3354127"/>
                </a:cubicBezTo>
                <a:cubicBezTo>
                  <a:pt x="826552" y="3129305"/>
                  <a:pt x="629305" y="2894407"/>
                  <a:pt x="456082" y="2640093"/>
                </a:cubicBezTo>
                <a:cubicBezTo>
                  <a:pt x="338927" y="2467797"/>
                  <a:pt x="234138" y="2288421"/>
                  <a:pt x="152116" y="2096603"/>
                </a:cubicBezTo>
                <a:cubicBezTo>
                  <a:pt x="86077" y="1942724"/>
                  <a:pt x="36464" y="1783939"/>
                  <a:pt x="13326" y="1617813"/>
                </a:cubicBezTo>
                <a:cubicBezTo>
                  <a:pt x="-5531" y="1481481"/>
                  <a:pt x="-5295" y="1345552"/>
                  <a:pt x="19959" y="1209959"/>
                </a:cubicBezTo>
                <a:cubicBezTo>
                  <a:pt x="24128" y="1187644"/>
                  <a:pt x="27546" y="1165366"/>
                  <a:pt x="31259" y="1142921"/>
                </a:cubicBezTo>
                <a:lnTo>
                  <a:pt x="53053" y="1066752"/>
                </a:lnTo>
                <a:cubicBezTo>
                  <a:pt x="55998" y="1060766"/>
                  <a:pt x="59555" y="1055213"/>
                  <a:pt x="61817" y="1049035"/>
                </a:cubicBezTo>
                <a:cubicBezTo>
                  <a:pt x="76541" y="1013058"/>
                  <a:pt x="89516" y="976325"/>
                  <a:pt x="105769" y="941036"/>
                </a:cubicBezTo>
                <a:cubicBezTo>
                  <a:pt x="170030" y="799921"/>
                  <a:pt x="260001" y="676524"/>
                  <a:pt x="367836" y="565570"/>
                </a:cubicBezTo>
                <a:cubicBezTo>
                  <a:pt x="506395" y="422961"/>
                  <a:pt x="666033" y="307366"/>
                  <a:pt x="837097" y="206920"/>
                </a:cubicBezTo>
                <a:cubicBezTo>
                  <a:pt x="929764" y="152419"/>
                  <a:pt x="1024798" y="102766"/>
                  <a:pt x="1121761" y="57235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400510807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4767049" y="1415144"/>
            <a:ext cx="2657902" cy="2657900"/>
          </a:xfrm>
          <a:custGeom>
            <a:avLst/>
            <a:gdLst>
              <a:gd name="connsiteX0" fmla="*/ 1328951 w 2657902"/>
              <a:gd name="connsiteY0" fmla="*/ 2174679 h 2657900"/>
              <a:gd name="connsiteX1" fmla="*/ 1389369 w 2657902"/>
              <a:gd name="connsiteY1" fmla="*/ 2235097 h 2657900"/>
              <a:gd name="connsiteX2" fmla="*/ 1328951 w 2657902"/>
              <a:gd name="connsiteY2" fmla="*/ 2295515 h 2657900"/>
              <a:gd name="connsiteX3" fmla="*/ 1268533 w 2657902"/>
              <a:gd name="connsiteY3" fmla="*/ 2235097 h 2657900"/>
              <a:gd name="connsiteX4" fmla="*/ 1328951 w 2657902"/>
              <a:gd name="connsiteY4" fmla="*/ 2174679 h 2657900"/>
              <a:gd name="connsiteX5" fmla="*/ 1774553 w 2657902"/>
              <a:gd name="connsiteY5" fmla="*/ 2053735 h 2657900"/>
              <a:gd name="connsiteX6" fmla="*/ 1834322 w 2657902"/>
              <a:gd name="connsiteY6" fmla="*/ 2083498 h 2657900"/>
              <a:gd name="connsiteX7" fmla="*/ 1812173 w 2657902"/>
              <a:gd name="connsiteY7" fmla="*/ 2165943 h 2657900"/>
              <a:gd name="connsiteX8" fmla="*/ 1729728 w 2657902"/>
              <a:gd name="connsiteY8" fmla="*/ 2143793 h 2657900"/>
              <a:gd name="connsiteX9" fmla="*/ 1751754 w 2657902"/>
              <a:gd name="connsiteY9" fmla="*/ 2061349 h 2657900"/>
              <a:gd name="connsiteX10" fmla="*/ 1774553 w 2657902"/>
              <a:gd name="connsiteY10" fmla="*/ 2053735 h 2657900"/>
              <a:gd name="connsiteX11" fmla="*/ 883401 w 2657902"/>
              <a:gd name="connsiteY11" fmla="*/ 2053735 h 2657900"/>
              <a:gd name="connsiteX12" fmla="*/ 906148 w 2657902"/>
              <a:gd name="connsiteY12" fmla="*/ 2061349 h 2657900"/>
              <a:gd name="connsiteX13" fmla="*/ 928174 w 2657902"/>
              <a:gd name="connsiteY13" fmla="*/ 2143793 h 2657900"/>
              <a:gd name="connsiteX14" fmla="*/ 845730 w 2657902"/>
              <a:gd name="connsiteY14" fmla="*/ 2165943 h 2657900"/>
              <a:gd name="connsiteX15" fmla="*/ 823581 w 2657902"/>
              <a:gd name="connsiteY15" fmla="*/ 2083498 h 2657900"/>
              <a:gd name="connsiteX16" fmla="*/ 883401 w 2657902"/>
              <a:gd name="connsiteY16" fmla="*/ 2053735 h 2657900"/>
              <a:gd name="connsiteX17" fmla="*/ 2121102 w 2657902"/>
              <a:gd name="connsiteY17" fmla="*/ 1722042 h 2657900"/>
              <a:gd name="connsiteX18" fmla="*/ 2143795 w 2657902"/>
              <a:gd name="connsiteY18" fmla="*/ 1729727 h 2657900"/>
              <a:gd name="connsiteX19" fmla="*/ 2165944 w 2657902"/>
              <a:gd name="connsiteY19" fmla="*/ 1812171 h 2657900"/>
              <a:gd name="connsiteX20" fmla="*/ 2083500 w 2657902"/>
              <a:gd name="connsiteY20" fmla="*/ 1834320 h 2657900"/>
              <a:gd name="connsiteX21" fmla="*/ 2061351 w 2657902"/>
              <a:gd name="connsiteY21" fmla="*/ 1751753 h 2657900"/>
              <a:gd name="connsiteX22" fmla="*/ 2121102 w 2657902"/>
              <a:gd name="connsiteY22" fmla="*/ 1722042 h 2657900"/>
              <a:gd name="connsiteX23" fmla="*/ 536801 w 2657902"/>
              <a:gd name="connsiteY23" fmla="*/ 1722042 h 2657900"/>
              <a:gd name="connsiteX24" fmla="*/ 596552 w 2657902"/>
              <a:gd name="connsiteY24" fmla="*/ 1751753 h 2657900"/>
              <a:gd name="connsiteX25" fmla="*/ 574402 w 2657902"/>
              <a:gd name="connsiteY25" fmla="*/ 1834320 h 2657900"/>
              <a:gd name="connsiteX26" fmla="*/ 491958 w 2657902"/>
              <a:gd name="connsiteY26" fmla="*/ 1812171 h 2657900"/>
              <a:gd name="connsiteX27" fmla="*/ 514107 w 2657902"/>
              <a:gd name="connsiteY27" fmla="*/ 1729727 h 2657900"/>
              <a:gd name="connsiteX28" fmla="*/ 536801 w 2657902"/>
              <a:gd name="connsiteY28" fmla="*/ 1722042 h 2657900"/>
              <a:gd name="connsiteX29" fmla="*/ 2235099 w 2657902"/>
              <a:gd name="connsiteY29" fmla="*/ 1268532 h 2657900"/>
              <a:gd name="connsiteX30" fmla="*/ 2295517 w 2657902"/>
              <a:gd name="connsiteY30" fmla="*/ 1328950 h 2657900"/>
              <a:gd name="connsiteX31" fmla="*/ 2235099 w 2657902"/>
              <a:gd name="connsiteY31" fmla="*/ 1389368 h 2657900"/>
              <a:gd name="connsiteX32" fmla="*/ 2174681 w 2657902"/>
              <a:gd name="connsiteY32" fmla="*/ 1328950 h 2657900"/>
              <a:gd name="connsiteX33" fmla="*/ 2235099 w 2657902"/>
              <a:gd name="connsiteY33" fmla="*/ 1268532 h 2657900"/>
              <a:gd name="connsiteX34" fmla="*/ 422804 w 2657902"/>
              <a:gd name="connsiteY34" fmla="*/ 1268532 h 2657900"/>
              <a:gd name="connsiteX35" fmla="*/ 483222 w 2657902"/>
              <a:gd name="connsiteY35" fmla="*/ 1328950 h 2657900"/>
              <a:gd name="connsiteX36" fmla="*/ 422804 w 2657902"/>
              <a:gd name="connsiteY36" fmla="*/ 1389368 h 2657900"/>
              <a:gd name="connsiteX37" fmla="*/ 362385 w 2657902"/>
              <a:gd name="connsiteY37" fmla="*/ 1328950 h 2657900"/>
              <a:gd name="connsiteX38" fmla="*/ 422804 w 2657902"/>
              <a:gd name="connsiteY38" fmla="*/ 1268532 h 2657900"/>
              <a:gd name="connsiteX39" fmla="*/ 1328951 w 2657902"/>
              <a:gd name="connsiteY39" fmla="*/ 1208114 h 2657900"/>
              <a:gd name="connsiteX40" fmla="*/ 1208115 w 2657902"/>
              <a:gd name="connsiteY40" fmla="*/ 1328950 h 2657900"/>
              <a:gd name="connsiteX41" fmla="*/ 1328951 w 2657902"/>
              <a:gd name="connsiteY41" fmla="*/ 1449786 h 2657900"/>
              <a:gd name="connsiteX42" fmla="*/ 1449787 w 2657902"/>
              <a:gd name="connsiteY42" fmla="*/ 1328950 h 2657900"/>
              <a:gd name="connsiteX43" fmla="*/ 1328951 w 2657902"/>
              <a:gd name="connsiteY43" fmla="*/ 1208114 h 2657900"/>
              <a:gd name="connsiteX44" fmla="*/ 2106194 w 2657902"/>
              <a:gd name="connsiteY44" fmla="*/ 815914 h 2657900"/>
              <a:gd name="connsiteX45" fmla="*/ 2165944 w 2657902"/>
              <a:gd name="connsiteY45" fmla="*/ 845729 h 2657900"/>
              <a:gd name="connsiteX46" fmla="*/ 2143795 w 2657902"/>
              <a:gd name="connsiteY46" fmla="*/ 928173 h 2657900"/>
              <a:gd name="connsiteX47" fmla="*/ 2061351 w 2657902"/>
              <a:gd name="connsiteY47" fmla="*/ 906147 h 2657900"/>
              <a:gd name="connsiteX48" fmla="*/ 2083500 w 2657902"/>
              <a:gd name="connsiteY48" fmla="*/ 823580 h 2657900"/>
              <a:gd name="connsiteX49" fmla="*/ 2106194 w 2657902"/>
              <a:gd name="connsiteY49" fmla="*/ 815914 h 2657900"/>
              <a:gd name="connsiteX50" fmla="*/ 551657 w 2657902"/>
              <a:gd name="connsiteY50" fmla="*/ 815914 h 2657900"/>
              <a:gd name="connsiteX51" fmla="*/ 574402 w 2657902"/>
              <a:gd name="connsiteY51" fmla="*/ 823580 h 2657900"/>
              <a:gd name="connsiteX52" fmla="*/ 596552 w 2657902"/>
              <a:gd name="connsiteY52" fmla="*/ 906147 h 2657900"/>
              <a:gd name="connsiteX53" fmla="*/ 514107 w 2657902"/>
              <a:gd name="connsiteY53" fmla="*/ 928173 h 2657900"/>
              <a:gd name="connsiteX54" fmla="*/ 491958 w 2657902"/>
              <a:gd name="connsiteY54" fmla="*/ 845729 h 2657900"/>
              <a:gd name="connsiteX55" fmla="*/ 551657 w 2657902"/>
              <a:gd name="connsiteY55" fmla="*/ 815914 h 2657900"/>
              <a:gd name="connsiteX56" fmla="*/ 1789479 w 2657902"/>
              <a:gd name="connsiteY56" fmla="*/ 484344 h 2657900"/>
              <a:gd name="connsiteX57" fmla="*/ 1812173 w 2657902"/>
              <a:gd name="connsiteY57" fmla="*/ 491958 h 2657900"/>
              <a:gd name="connsiteX58" fmla="*/ 1834322 w 2657902"/>
              <a:gd name="connsiteY58" fmla="*/ 574525 h 2657900"/>
              <a:gd name="connsiteX59" fmla="*/ 1751754 w 2657902"/>
              <a:gd name="connsiteY59" fmla="*/ 596551 h 2657900"/>
              <a:gd name="connsiteX60" fmla="*/ 1729728 w 2657902"/>
              <a:gd name="connsiteY60" fmla="*/ 514107 h 2657900"/>
              <a:gd name="connsiteX61" fmla="*/ 1789479 w 2657902"/>
              <a:gd name="connsiteY61" fmla="*/ 484344 h 2657900"/>
              <a:gd name="connsiteX62" fmla="*/ 868475 w 2657902"/>
              <a:gd name="connsiteY62" fmla="*/ 484344 h 2657900"/>
              <a:gd name="connsiteX63" fmla="*/ 928174 w 2657902"/>
              <a:gd name="connsiteY63" fmla="*/ 514107 h 2657900"/>
              <a:gd name="connsiteX64" fmla="*/ 906148 w 2657902"/>
              <a:gd name="connsiteY64" fmla="*/ 596551 h 2657900"/>
              <a:gd name="connsiteX65" fmla="*/ 823581 w 2657902"/>
              <a:gd name="connsiteY65" fmla="*/ 574525 h 2657900"/>
              <a:gd name="connsiteX66" fmla="*/ 845730 w 2657902"/>
              <a:gd name="connsiteY66" fmla="*/ 491958 h 2657900"/>
              <a:gd name="connsiteX67" fmla="*/ 868475 w 2657902"/>
              <a:gd name="connsiteY67" fmla="*/ 484344 h 2657900"/>
              <a:gd name="connsiteX68" fmla="*/ 1328951 w 2657902"/>
              <a:gd name="connsiteY68" fmla="*/ 362385 h 2657900"/>
              <a:gd name="connsiteX69" fmla="*/ 1389369 w 2657902"/>
              <a:gd name="connsiteY69" fmla="*/ 422803 h 2657900"/>
              <a:gd name="connsiteX70" fmla="*/ 1389369 w 2657902"/>
              <a:gd name="connsiteY70" fmla="*/ 1095892 h 2657900"/>
              <a:gd name="connsiteX71" fmla="*/ 1562010 w 2657902"/>
              <a:gd name="connsiteY71" fmla="*/ 1268532 h 2657900"/>
              <a:gd name="connsiteX72" fmla="*/ 1872591 w 2657902"/>
              <a:gd name="connsiteY72" fmla="*/ 1268532 h 2657900"/>
              <a:gd name="connsiteX73" fmla="*/ 1933009 w 2657902"/>
              <a:gd name="connsiteY73" fmla="*/ 1328950 h 2657900"/>
              <a:gd name="connsiteX74" fmla="*/ 1872591 w 2657902"/>
              <a:gd name="connsiteY74" fmla="*/ 1389368 h 2657900"/>
              <a:gd name="connsiteX75" fmla="*/ 1562010 w 2657902"/>
              <a:gd name="connsiteY75" fmla="*/ 1389368 h 2657900"/>
              <a:gd name="connsiteX76" fmla="*/ 1328951 w 2657902"/>
              <a:gd name="connsiteY76" fmla="*/ 1570622 h 2657900"/>
              <a:gd name="connsiteX77" fmla="*/ 1087279 w 2657902"/>
              <a:gd name="connsiteY77" fmla="*/ 1328950 h 2657900"/>
              <a:gd name="connsiteX78" fmla="*/ 1268533 w 2657902"/>
              <a:gd name="connsiteY78" fmla="*/ 1095892 h 2657900"/>
              <a:gd name="connsiteX79" fmla="*/ 1268533 w 2657902"/>
              <a:gd name="connsiteY79" fmla="*/ 422803 h 2657900"/>
              <a:gd name="connsiteX80" fmla="*/ 1328951 w 2657902"/>
              <a:gd name="connsiteY80" fmla="*/ 362385 h 2657900"/>
              <a:gd name="connsiteX81" fmla="*/ 1328951 w 2657902"/>
              <a:gd name="connsiteY81" fmla="*/ 120836 h 2657900"/>
              <a:gd name="connsiteX82" fmla="*/ 120836 w 2657902"/>
              <a:gd name="connsiteY82" fmla="*/ 1328950 h 2657900"/>
              <a:gd name="connsiteX83" fmla="*/ 1328951 w 2657902"/>
              <a:gd name="connsiteY83" fmla="*/ 2537064 h 2657900"/>
              <a:gd name="connsiteX84" fmla="*/ 2537066 w 2657902"/>
              <a:gd name="connsiteY84" fmla="*/ 1328950 h 2657900"/>
              <a:gd name="connsiteX85" fmla="*/ 1328951 w 2657902"/>
              <a:gd name="connsiteY85" fmla="*/ 120836 h 2657900"/>
              <a:gd name="connsiteX86" fmla="*/ 1328951 w 2657902"/>
              <a:gd name="connsiteY86" fmla="*/ 0 h 2657900"/>
              <a:gd name="connsiteX87" fmla="*/ 2657902 w 2657902"/>
              <a:gd name="connsiteY87" fmla="*/ 1328950 h 2657900"/>
              <a:gd name="connsiteX88" fmla="*/ 1328951 w 2657902"/>
              <a:gd name="connsiteY88" fmla="*/ 2657900 h 2657900"/>
              <a:gd name="connsiteX89" fmla="*/ 0 w 2657902"/>
              <a:gd name="connsiteY89" fmla="*/ 1328950 h 2657900"/>
              <a:gd name="connsiteX90" fmla="*/ 1328951 w 2657902"/>
              <a:gd name="connsiteY90" fmla="*/ 0 h 265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2657902" h="2657900">
                <a:moveTo>
                  <a:pt x="1328951" y="2174679"/>
                </a:moveTo>
                <a:cubicBezTo>
                  <a:pt x="1362298" y="2174679"/>
                  <a:pt x="1389369" y="2201750"/>
                  <a:pt x="1389369" y="2235097"/>
                </a:cubicBezTo>
                <a:cubicBezTo>
                  <a:pt x="1389369" y="2268444"/>
                  <a:pt x="1362298" y="2295515"/>
                  <a:pt x="1328951" y="2295515"/>
                </a:cubicBezTo>
                <a:cubicBezTo>
                  <a:pt x="1295604" y="2295515"/>
                  <a:pt x="1268533" y="2268444"/>
                  <a:pt x="1268533" y="2235097"/>
                </a:cubicBezTo>
                <a:cubicBezTo>
                  <a:pt x="1268533" y="2201750"/>
                  <a:pt x="1295604" y="2174679"/>
                  <a:pt x="1328951" y="2174679"/>
                </a:cubicBezTo>
                <a:close/>
                <a:moveTo>
                  <a:pt x="1774553" y="2053735"/>
                </a:moveTo>
                <a:cubicBezTo>
                  <a:pt x="1797937" y="2050851"/>
                  <a:pt x="1821770" y="2061811"/>
                  <a:pt x="1834322" y="2083498"/>
                </a:cubicBezTo>
                <a:cubicBezTo>
                  <a:pt x="1850934" y="2112415"/>
                  <a:pt x="1841090" y="2149331"/>
                  <a:pt x="1812173" y="2165943"/>
                </a:cubicBezTo>
                <a:cubicBezTo>
                  <a:pt x="1783379" y="2182677"/>
                  <a:pt x="1746340" y="2172833"/>
                  <a:pt x="1729728" y="2143793"/>
                </a:cubicBezTo>
                <a:cubicBezTo>
                  <a:pt x="1712993" y="2114999"/>
                  <a:pt x="1722837" y="2077961"/>
                  <a:pt x="1751754" y="2061349"/>
                </a:cubicBezTo>
                <a:cubicBezTo>
                  <a:pt x="1759014" y="2057196"/>
                  <a:pt x="1766759" y="2054697"/>
                  <a:pt x="1774553" y="2053735"/>
                </a:cubicBezTo>
                <a:close/>
                <a:moveTo>
                  <a:pt x="883401" y="2053735"/>
                </a:moveTo>
                <a:cubicBezTo>
                  <a:pt x="891189" y="2054697"/>
                  <a:pt x="898919" y="2057196"/>
                  <a:pt x="906148" y="2061349"/>
                </a:cubicBezTo>
                <a:cubicBezTo>
                  <a:pt x="935065" y="2077961"/>
                  <a:pt x="944909" y="2114999"/>
                  <a:pt x="928174" y="2143793"/>
                </a:cubicBezTo>
                <a:cubicBezTo>
                  <a:pt x="911562" y="2172833"/>
                  <a:pt x="874647" y="2182677"/>
                  <a:pt x="845730" y="2165943"/>
                </a:cubicBezTo>
                <a:cubicBezTo>
                  <a:pt x="816813" y="2149331"/>
                  <a:pt x="806969" y="2112415"/>
                  <a:pt x="823581" y="2083498"/>
                </a:cubicBezTo>
                <a:cubicBezTo>
                  <a:pt x="836132" y="2061811"/>
                  <a:pt x="860035" y="2050851"/>
                  <a:pt x="883401" y="2053735"/>
                </a:cubicBezTo>
                <a:close/>
                <a:moveTo>
                  <a:pt x="2121102" y="1722042"/>
                </a:moveTo>
                <a:cubicBezTo>
                  <a:pt x="2128883" y="1723021"/>
                  <a:pt x="2136597" y="1725543"/>
                  <a:pt x="2143795" y="1729727"/>
                </a:cubicBezTo>
                <a:cubicBezTo>
                  <a:pt x="2172712" y="1746339"/>
                  <a:pt x="2182556" y="1783254"/>
                  <a:pt x="2165944" y="1812171"/>
                </a:cubicBezTo>
                <a:cubicBezTo>
                  <a:pt x="2149332" y="1841088"/>
                  <a:pt x="2112294" y="1851055"/>
                  <a:pt x="2083500" y="1834320"/>
                </a:cubicBezTo>
                <a:cubicBezTo>
                  <a:pt x="2054583" y="1817708"/>
                  <a:pt x="2044616" y="1780793"/>
                  <a:pt x="2061351" y="1751753"/>
                </a:cubicBezTo>
                <a:cubicBezTo>
                  <a:pt x="2073810" y="1730065"/>
                  <a:pt x="2097759" y="1719106"/>
                  <a:pt x="2121102" y="1722042"/>
                </a:cubicBezTo>
                <a:close/>
                <a:moveTo>
                  <a:pt x="536801" y="1722042"/>
                </a:moveTo>
                <a:cubicBezTo>
                  <a:pt x="560144" y="1719106"/>
                  <a:pt x="584093" y="1730065"/>
                  <a:pt x="596552" y="1751753"/>
                </a:cubicBezTo>
                <a:cubicBezTo>
                  <a:pt x="613286" y="1780793"/>
                  <a:pt x="603319" y="1817708"/>
                  <a:pt x="574402" y="1834320"/>
                </a:cubicBezTo>
                <a:cubicBezTo>
                  <a:pt x="545485" y="1851055"/>
                  <a:pt x="508570" y="1841088"/>
                  <a:pt x="491958" y="1812171"/>
                </a:cubicBezTo>
                <a:cubicBezTo>
                  <a:pt x="475346" y="1783254"/>
                  <a:pt x="485067" y="1746339"/>
                  <a:pt x="514107" y="1729727"/>
                </a:cubicBezTo>
                <a:cubicBezTo>
                  <a:pt x="521306" y="1725543"/>
                  <a:pt x="529020" y="1723021"/>
                  <a:pt x="536801" y="1722042"/>
                </a:cubicBezTo>
                <a:close/>
                <a:moveTo>
                  <a:pt x="2235099" y="1268532"/>
                </a:moveTo>
                <a:cubicBezTo>
                  <a:pt x="2268323" y="1268532"/>
                  <a:pt x="2295517" y="1295603"/>
                  <a:pt x="2295517" y="1328950"/>
                </a:cubicBezTo>
                <a:cubicBezTo>
                  <a:pt x="2295517" y="1362420"/>
                  <a:pt x="2268323" y="1389368"/>
                  <a:pt x="2235099" y="1389368"/>
                </a:cubicBezTo>
                <a:cubicBezTo>
                  <a:pt x="2201752" y="1389368"/>
                  <a:pt x="2174681" y="1362420"/>
                  <a:pt x="2174681" y="1328950"/>
                </a:cubicBezTo>
                <a:cubicBezTo>
                  <a:pt x="2174681" y="1295603"/>
                  <a:pt x="2201752" y="1268532"/>
                  <a:pt x="2235099" y="1268532"/>
                </a:cubicBezTo>
                <a:close/>
                <a:moveTo>
                  <a:pt x="422804" y="1268532"/>
                </a:moveTo>
                <a:cubicBezTo>
                  <a:pt x="456150" y="1268532"/>
                  <a:pt x="483222" y="1295603"/>
                  <a:pt x="483222" y="1328950"/>
                </a:cubicBezTo>
                <a:cubicBezTo>
                  <a:pt x="483222" y="1362420"/>
                  <a:pt x="456150" y="1389368"/>
                  <a:pt x="422804" y="1389368"/>
                </a:cubicBezTo>
                <a:cubicBezTo>
                  <a:pt x="389580" y="1389368"/>
                  <a:pt x="362385" y="1362420"/>
                  <a:pt x="362385" y="1328950"/>
                </a:cubicBezTo>
                <a:cubicBezTo>
                  <a:pt x="362385" y="1295603"/>
                  <a:pt x="389580" y="1268532"/>
                  <a:pt x="422804" y="1268532"/>
                </a:cubicBezTo>
                <a:close/>
                <a:moveTo>
                  <a:pt x="1328951" y="1208114"/>
                </a:moveTo>
                <a:cubicBezTo>
                  <a:pt x="1262258" y="1208114"/>
                  <a:pt x="1208115" y="1262257"/>
                  <a:pt x="1208115" y="1328950"/>
                </a:cubicBezTo>
                <a:cubicBezTo>
                  <a:pt x="1208115" y="1395644"/>
                  <a:pt x="1262258" y="1449786"/>
                  <a:pt x="1328951" y="1449786"/>
                </a:cubicBezTo>
                <a:cubicBezTo>
                  <a:pt x="1395645" y="1449786"/>
                  <a:pt x="1449787" y="1395644"/>
                  <a:pt x="1449787" y="1328950"/>
                </a:cubicBezTo>
                <a:cubicBezTo>
                  <a:pt x="1449787" y="1262257"/>
                  <a:pt x="1395645" y="1208114"/>
                  <a:pt x="1328951" y="1208114"/>
                </a:cubicBezTo>
                <a:close/>
                <a:moveTo>
                  <a:pt x="2106194" y="815914"/>
                </a:moveTo>
                <a:cubicBezTo>
                  <a:pt x="2129537" y="813013"/>
                  <a:pt x="2153485" y="824041"/>
                  <a:pt x="2165944" y="845729"/>
                </a:cubicBezTo>
                <a:cubicBezTo>
                  <a:pt x="2182556" y="874646"/>
                  <a:pt x="2172712" y="911561"/>
                  <a:pt x="2143795" y="928173"/>
                </a:cubicBezTo>
                <a:cubicBezTo>
                  <a:pt x="2115001" y="944908"/>
                  <a:pt x="2077963" y="935064"/>
                  <a:pt x="2061351" y="906147"/>
                </a:cubicBezTo>
                <a:cubicBezTo>
                  <a:pt x="2044616" y="877230"/>
                  <a:pt x="2054583" y="840315"/>
                  <a:pt x="2083500" y="823580"/>
                </a:cubicBezTo>
                <a:cubicBezTo>
                  <a:pt x="2090699" y="819396"/>
                  <a:pt x="2098412" y="816882"/>
                  <a:pt x="2106194" y="815914"/>
                </a:cubicBezTo>
                <a:close/>
                <a:moveTo>
                  <a:pt x="551657" y="815914"/>
                </a:moveTo>
                <a:cubicBezTo>
                  <a:pt x="559444" y="816882"/>
                  <a:pt x="567173" y="819396"/>
                  <a:pt x="574402" y="823580"/>
                </a:cubicBezTo>
                <a:cubicBezTo>
                  <a:pt x="603319" y="840315"/>
                  <a:pt x="613286" y="877230"/>
                  <a:pt x="596552" y="906147"/>
                </a:cubicBezTo>
                <a:cubicBezTo>
                  <a:pt x="579940" y="935064"/>
                  <a:pt x="542901" y="944908"/>
                  <a:pt x="514107" y="928173"/>
                </a:cubicBezTo>
                <a:cubicBezTo>
                  <a:pt x="485067" y="911561"/>
                  <a:pt x="475346" y="874646"/>
                  <a:pt x="491958" y="845729"/>
                </a:cubicBezTo>
                <a:cubicBezTo>
                  <a:pt x="504417" y="824041"/>
                  <a:pt x="528297" y="813013"/>
                  <a:pt x="551657" y="815914"/>
                </a:cubicBezTo>
                <a:close/>
                <a:moveTo>
                  <a:pt x="1789479" y="484344"/>
                </a:moveTo>
                <a:cubicBezTo>
                  <a:pt x="1797260" y="485305"/>
                  <a:pt x="1804974" y="487805"/>
                  <a:pt x="1812173" y="491958"/>
                </a:cubicBezTo>
                <a:cubicBezTo>
                  <a:pt x="1841090" y="508693"/>
                  <a:pt x="1850934" y="545608"/>
                  <a:pt x="1834322" y="574525"/>
                </a:cubicBezTo>
                <a:cubicBezTo>
                  <a:pt x="1817587" y="603319"/>
                  <a:pt x="1780795" y="613286"/>
                  <a:pt x="1751754" y="596551"/>
                </a:cubicBezTo>
                <a:cubicBezTo>
                  <a:pt x="1722837" y="579939"/>
                  <a:pt x="1712993" y="542901"/>
                  <a:pt x="1729728" y="514107"/>
                </a:cubicBezTo>
                <a:cubicBezTo>
                  <a:pt x="1742187" y="492419"/>
                  <a:pt x="1766136" y="481460"/>
                  <a:pt x="1789479" y="484344"/>
                </a:cubicBezTo>
                <a:close/>
                <a:moveTo>
                  <a:pt x="868475" y="484344"/>
                </a:moveTo>
                <a:cubicBezTo>
                  <a:pt x="891836" y="481460"/>
                  <a:pt x="915715" y="492419"/>
                  <a:pt x="928174" y="514107"/>
                </a:cubicBezTo>
                <a:cubicBezTo>
                  <a:pt x="944909" y="542901"/>
                  <a:pt x="935065" y="579939"/>
                  <a:pt x="906148" y="596551"/>
                </a:cubicBezTo>
                <a:cubicBezTo>
                  <a:pt x="877231" y="613286"/>
                  <a:pt x="840316" y="603319"/>
                  <a:pt x="823581" y="574525"/>
                </a:cubicBezTo>
                <a:cubicBezTo>
                  <a:pt x="806969" y="545608"/>
                  <a:pt x="816813" y="508693"/>
                  <a:pt x="845730" y="491958"/>
                </a:cubicBezTo>
                <a:cubicBezTo>
                  <a:pt x="852959" y="487805"/>
                  <a:pt x="860688" y="485305"/>
                  <a:pt x="868475" y="484344"/>
                </a:cubicBezTo>
                <a:close/>
                <a:moveTo>
                  <a:pt x="1328951" y="362385"/>
                </a:moveTo>
                <a:cubicBezTo>
                  <a:pt x="1362298" y="362385"/>
                  <a:pt x="1389369" y="389579"/>
                  <a:pt x="1389369" y="422803"/>
                </a:cubicBezTo>
                <a:lnTo>
                  <a:pt x="1389369" y="1095892"/>
                </a:lnTo>
                <a:cubicBezTo>
                  <a:pt x="1473905" y="1117795"/>
                  <a:pt x="1539984" y="1184242"/>
                  <a:pt x="1562010" y="1268532"/>
                </a:cubicBezTo>
                <a:lnTo>
                  <a:pt x="1872591" y="1268532"/>
                </a:lnTo>
                <a:cubicBezTo>
                  <a:pt x="1905937" y="1268532"/>
                  <a:pt x="1933009" y="1295603"/>
                  <a:pt x="1933009" y="1328950"/>
                </a:cubicBezTo>
                <a:cubicBezTo>
                  <a:pt x="1933009" y="1362420"/>
                  <a:pt x="1905937" y="1389368"/>
                  <a:pt x="1872591" y="1389368"/>
                </a:cubicBezTo>
                <a:lnTo>
                  <a:pt x="1562010" y="1389368"/>
                </a:lnTo>
                <a:cubicBezTo>
                  <a:pt x="1535185" y="1493469"/>
                  <a:pt x="1441420" y="1570622"/>
                  <a:pt x="1328951" y="1570622"/>
                </a:cubicBezTo>
                <a:cubicBezTo>
                  <a:pt x="1195564" y="1570622"/>
                  <a:pt x="1087279" y="1462460"/>
                  <a:pt x="1087279" y="1328950"/>
                </a:cubicBezTo>
                <a:cubicBezTo>
                  <a:pt x="1087279" y="1216482"/>
                  <a:pt x="1164555" y="1122840"/>
                  <a:pt x="1268533" y="1095892"/>
                </a:cubicBezTo>
                <a:lnTo>
                  <a:pt x="1268533" y="422803"/>
                </a:lnTo>
                <a:cubicBezTo>
                  <a:pt x="1268533" y="389579"/>
                  <a:pt x="1295604" y="362385"/>
                  <a:pt x="1328951" y="362385"/>
                </a:cubicBezTo>
                <a:close/>
                <a:moveTo>
                  <a:pt x="1328951" y="120836"/>
                </a:moveTo>
                <a:cubicBezTo>
                  <a:pt x="661646" y="120836"/>
                  <a:pt x="120836" y="661645"/>
                  <a:pt x="120836" y="1328950"/>
                </a:cubicBezTo>
                <a:cubicBezTo>
                  <a:pt x="120836" y="1996255"/>
                  <a:pt x="661646" y="2537064"/>
                  <a:pt x="1328951" y="2537064"/>
                </a:cubicBezTo>
                <a:cubicBezTo>
                  <a:pt x="1996257" y="2537064"/>
                  <a:pt x="2537066" y="1996255"/>
                  <a:pt x="2537066" y="1328950"/>
                </a:cubicBezTo>
                <a:cubicBezTo>
                  <a:pt x="2537066" y="661645"/>
                  <a:pt x="1996257" y="120836"/>
                  <a:pt x="1328951" y="120836"/>
                </a:cubicBezTo>
                <a:close/>
                <a:moveTo>
                  <a:pt x="1328951" y="0"/>
                </a:moveTo>
                <a:cubicBezTo>
                  <a:pt x="2062827" y="0"/>
                  <a:pt x="2657902" y="595074"/>
                  <a:pt x="2657902" y="1328950"/>
                </a:cubicBezTo>
                <a:cubicBezTo>
                  <a:pt x="2657902" y="2062949"/>
                  <a:pt x="2062827" y="2657900"/>
                  <a:pt x="1328951" y="2657900"/>
                </a:cubicBezTo>
                <a:cubicBezTo>
                  <a:pt x="595075" y="2657900"/>
                  <a:pt x="0" y="2062949"/>
                  <a:pt x="0" y="1328950"/>
                </a:cubicBezTo>
                <a:cubicBezTo>
                  <a:pt x="0" y="595074"/>
                  <a:pt x="595075" y="0"/>
                  <a:pt x="132895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295441" y="1373274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672379506"/>
      </p:ext>
    </p:extLst>
  </p:cSld>
  <p:clrMapOvr>
    <a:masterClrMapping/>
  </p:clrMapOvr>
  <p:transition spd="slow">
    <p:wip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474029" y="1151096"/>
            <a:ext cx="3243942" cy="351078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566768021"/>
      </p:ext>
    </p:extLst>
  </p:cSld>
  <p:clrMapOvr>
    <a:masterClrMapping/>
  </p:clrMapOvr>
  <p:transition spd="slow">
    <p:wip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-1" y="0"/>
            <a:ext cx="551111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710555" y="2562589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684796958"/>
      </p:ext>
    </p:extLst>
  </p:cSld>
  <p:clrMapOvr>
    <a:masterClrMapping/>
  </p:clrMapOvr>
  <p:transition spd="slow">
    <p:wip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096001" y="1219148"/>
            <a:ext cx="4305300" cy="4419704"/>
          </a:xfrm>
          <a:custGeom>
            <a:avLst/>
            <a:gdLst>
              <a:gd name="connsiteX0" fmla="*/ 0 w 8116779"/>
              <a:gd name="connsiteY0" fmla="*/ 1301629 h 4419704"/>
              <a:gd name="connsiteX1" fmla="*/ 1864712 w 8116779"/>
              <a:gd name="connsiteY1" fmla="*/ 1301629 h 4419704"/>
              <a:gd name="connsiteX2" fmla="*/ 1864712 w 8116779"/>
              <a:gd name="connsiteY2" fmla="*/ 3118073 h 4419704"/>
              <a:gd name="connsiteX3" fmla="*/ 0 w 8116779"/>
              <a:gd name="connsiteY3" fmla="*/ 3118073 h 4419704"/>
              <a:gd name="connsiteX4" fmla="*/ 6799278 w 8116779"/>
              <a:gd name="connsiteY4" fmla="*/ 0 h 4419704"/>
              <a:gd name="connsiteX5" fmla="*/ 6880799 w 8116779"/>
              <a:gd name="connsiteY5" fmla="*/ 0 h 4419704"/>
              <a:gd name="connsiteX6" fmla="*/ 6908107 w 8116779"/>
              <a:gd name="connsiteY6" fmla="*/ 3274 h 4419704"/>
              <a:gd name="connsiteX7" fmla="*/ 7102842 w 8116779"/>
              <a:gd name="connsiteY7" fmla="*/ 26396 h 4419704"/>
              <a:gd name="connsiteX8" fmla="*/ 7597553 w 8116779"/>
              <a:gd name="connsiteY8" fmla="*/ 291168 h 4419704"/>
              <a:gd name="connsiteX9" fmla="*/ 7837931 w 8116779"/>
              <a:gd name="connsiteY9" fmla="*/ 629807 h 4419704"/>
              <a:gd name="connsiteX10" fmla="*/ 8005359 w 8116779"/>
              <a:gd name="connsiteY10" fmla="*/ 1103903 h 4419704"/>
              <a:gd name="connsiteX11" fmla="*/ 8076516 w 8116779"/>
              <a:gd name="connsiteY11" fmla="*/ 1510680 h 4419704"/>
              <a:gd name="connsiteX12" fmla="*/ 8104819 w 8116779"/>
              <a:gd name="connsiteY12" fmla="*/ 1839293 h 4419704"/>
              <a:gd name="connsiteX13" fmla="*/ 8114786 w 8116779"/>
              <a:gd name="connsiteY13" fmla="*/ 2165449 h 4419704"/>
              <a:gd name="connsiteX14" fmla="*/ 8116779 w 8116779"/>
              <a:gd name="connsiteY14" fmla="*/ 2182025 h 4419704"/>
              <a:gd name="connsiteX15" fmla="*/ 8116779 w 8116779"/>
              <a:gd name="connsiteY15" fmla="*/ 2237680 h 4419704"/>
              <a:gd name="connsiteX16" fmla="*/ 8114786 w 8116779"/>
              <a:gd name="connsiteY16" fmla="*/ 2261619 h 4419704"/>
              <a:gd name="connsiteX17" fmla="*/ 8098840 w 8116779"/>
              <a:gd name="connsiteY17" fmla="*/ 2676581 h 4419704"/>
              <a:gd name="connsiteX18" fmla="*/ 8035059 w 8116779"/>
              <a:gd name="connsiteY18" fmla="*/ 3176458 h 4419704"/>
              <a:gd name="connsiteX19" fmla="*/ 7905501 w 8116779"/>
              <a:gd name="connsiteY19" fmla="*/ 3636229 h 4419704"/>
              <a:gd name="connsiteX20" fmla="*/ 7690435 w 8116779"/>
              <a:gd name="connsiteY20" fmla="*/ 4021930 h 4419704"/>
              <a:gd name="connsiteX21" fmla="*/ 7183567 w 8116779"/>
              <a:gd name="connsiteY21" fmla="*/ 4369574 h 4419704"/>
              <a:gd name="connsiteX22" fmla="*/ 6937605 w 8116779"/>
              <a:gd name="connsiteY22" fmla="*/ 4412746 h 4419704"/>
              <a:gd name="connsiteX23" fmla="*/ 6884587 w 8116779"/>
              <a:gd name="connsiteY23" fmla="*/ 4419704 h 4419704"/>
              <a:gd name="connsiteX24" fmla="*/ 6799278 w 8116779"/>
              <a:gd name="connsiteY24" fmla="*/ 4419704 h 4419704"/>
              <a:gd name="connsiteX25" fmla="*/ 6764597 w 8116779"/>
              <a:gd name="connsiteY25" fmla="*/ 4414180 h 4419704"/>
              <a:gd name="connsiteX26" fmla="*/ 6365957 w 8116779"/>
              <a:gd name="connsiteY26" fmla="*/ 4350749 h 4419704"/>
              <a:gd name="connsiteX27" fmla="*/ 5846930 w 8116779"/>
              <a:gd name="connsiteY27" fmla="*/ 4169049 h 4419704"/>
              <a:gd name="connsiteX28" fmla="*/ 5137152 w 8116779"/>
              <a:gd name="connsiteY28" fmla="*/ 3798490 h 4419704"/>
              <a:gd name="connsiteX29" fmla="*/ 4502121 w 8116779"/>
              <a:gd name="connsiteY29" fmla="*/ 3354883 h 4419704"/>
              <a:gd name="connsiteX30" fmla="*/ 4130192 w 8116779"/>
              <a:gd name="connsiteY30" fmla="*/ 2985347 h 4419704"/>
              <a:gd name="connsiteX31" fmla="*/ 3906953 w 8116779"/>
              <a:gd name="connsiteY31" fmla="*/ 2629927 h 4419704"/>
              <a:gd name="connsiteX32" fmla="*/ 3817859 w 8116779"/>
              <a:gd name="connsiteY32" fmla="*/ 2298246 h 4419704"/>
              <a:gd name="connsiteX33" fmla="*/ 3811479 w 8116779"/>
              <a:gd name="connsiteY33" fmla="*/ 2241363 h 4419704"/>
              <a:gd name="connsiteX34" fmla="*/ 3811479 w 8116779"/>
              <a:gd name="connsiteY34" fmla="*/ 2174659 h 4419704"/>
              <a:gd name="connsiteX35" fmla="*/ 3814470 w 8116779"/>
              <a:gd name="connsiteY35" fmla="*/ 2158288 h 4419704"/>
              <a:gd name="connsiteX36" fmla="*/ 3825034 w 8116779"/>
              <a:gd name="connsiteY36" fmla="*/ 2060687 h 4419704"/>
              <a:gd name="connsiteX37" fmla="*/ 3950207 w 8116779"/>
              <a:gd name="connsiteY37" fmla="*/ 1696061 h 4419704"/>
              <a:gd name="connsiteX38" fmla="*/ 4246992 w 8116779"/>
              <a:gd name="connsiteY38" fmla="*/ 1297060 h 4419704"/>
              <a:gd name="connsiteX39" fmla="*/ 4653605 w 8116779"/>
              <a:gd name="connsiteY39" fmla="*/ 940210 h 4419704"/>
              <a:gd name="connsiteX40" fmla="*/ 5725146 w 8116779"/>
              <a:gd name="connsiteY40" fmla="*/ 301195 h 4419704"/>
              <a:gd name="connsiteX41" fmla="*/ 6351607 w 8116779"/>
              <a:gd name="connsiteY41" fmla="*/ 68750 h 4419704"/>
              <a:gd name="connsiteX42" fmla="*/ 6777552 w 8116779"/>
              <a:gd name="connsiteY42" fmla="*/ 3069 h 4419704"/>
              <a:gd name="connsiteX43" fmla="*/ 6799278 w 8116779"/>
              <a:gd name="connsiteY43" fmla="*/ 0 h 4419704"/>
              <a:gd name="connsiteX0-1" fmla="*/ 0 w 8116779"/>
              <a:gd name="connsiteY0-2" fmla="*/ 1301629 h 4419704"/>
              <a:gd name="connsiteX1-3" fmla="*/ 1864712 w 8116779"/>
              <a:gd name="connsiteY1-4" fmla="*/ 3118073 h 4419704"/>
              <a:gd name="connsiteX2-5" fmla="*/ 0 w 8116779"/>
              <a:gd name="connsiteY2-6" fmla="*/ 3118073 h 4419704"/>
              <a:gd name="connsiteX3-7" fmla="*/ 0 w 8116779"/>
              <a:gd name="connsiteY3-8" fmla="*/ 1301629 h 4419704"/>
              <a:gd name="connsiteX4-9" fmla="*/ 6799278 w 8116779"/>
              <a:gd name="connsiteY4-10" fmla="*/ 0 h 4419704"/>
              <a:gd name="connsiteX5-11" fmla="*/ 6880799 w 8116779"/>
              <a:gd name="connsiteY5-12" fmla="*/ 0 h 4419704"/>
              <a:gd name="connsiteX6-13" fmla="*/ 6908107 w 8116779"/>
              <a:gd name="connsiteY6-14" fmla="*/ 3274 h 4419704"/>
              <a:gd name="connsiteX7-15" fmla="*/ 7102842 w 8116779"/>
              <a:gd name="connsiteY7-16" fmla="*/ 26396 h 4419704"/>
              <a:gd name="connsiteX8-17" fmla="*/ 7597553 w 8116779"/>
              <a:gd name="connsiteY8-18" fmla="*/ 291168 h 4419704"/>
              <a:gd name="connsiteX9-19" fmla="*/ 7837931 w 8116779"/>
              <a:gd name="connsiteY9-20" fmla="*/ 629807 h 4419704"/>
              <a:gd name="connsiteX10-21" fmla="*/ 8005359 w 8116779"/>
              <a:gd name="connsiteY10-22" fmla="*/ 1103903 h 4419704"/>
              <a:gd name="connsiteX11-23" fmla="*/ 8076516 w 8116779"/>
              <a:gd name="connsiteY11-24" fmla="*/ 1510680 h 4419704"/>
              <a:gd name="connsiteX12-25" fmla="*/ 8104819 w 8116779"/>
              <a:gd name="connsiteY12-26" fmla="*/ 1839293 h 4419704"/>
              <a:gd name="connsiteX13-27" fmla="*/ 8114786 w 8116779"/>
              <a:gd name="connsiteY13-28" fmla="*/ 2165449 h 4419704"/>
              <a:gd name="connsiteX14-29" fmla="*/ 8116779 w 8116779"/>
              <a:gd name="connsiteY14-30" fmla="*/ 2182025 h 4419704"/>
              <a:gd name="connsiteX15-31" fmla="*/ 8116779 w 8116779"/>
              <a:gd name="connsiteY15-32" fmla="*/ 2237680 h 4419704"/>
              <a:gd name="connsiteX16-33" fmla="*/ 8114786 w 8116779"/>
              <a:gd name="connsiteY16-34" fmla="*/ 2261619 h 4419704"/>
              <a:gd name="connsiteX17-35" fmla="*/ 8098840 w 8116779"/>
              <a:gd name="connsiteY17-36" fmla="*/ 2676581 h 4419704"/>
              <a:gd name="connsiteX18-37" fmla="*/ 8035059 w 8116779"/>
              <a:gd name="connsiteY18-38" fmla="*/ 3176458 h 4419704"/>
              <a:gd name="connsiteX19-39" fmla="*/ 7905501 w 8116779"/>
              <a:gd name="connsiteY19-40" fmla="*/ 3636229 h 4419704"/>
              <a:gd name="connsiteX20-41" fmla="*/ 7690435 w 8116779"/>
              <a:gd name="connsiteY20-42" fmla="*/ 4021930 h 4419704"/>
              <a:gd name="connsiteX21-43" fmla="*/ 7183567 w 8116779"/>
              <a:gd name="connsiteY21-44" fmla="*/ 4369574 h 4419704"/>
              <a:gd name="connsiteX22-45" fmla="*/ 6937605 w 8116779"/>
              <a:gd name="connsiteY22-46" fmla="*/ 4412746 h 4419704"/>
              <a:gd name="connsiteX23-47" fmla="*/ 6884587 w 8116779"/>
              <a:gd name="connsiteY23-48" fmla="*/ 4419704 h 4419704"/>
              <a:gd name="connsiteX24-49" fmla="*/ 6799278 w 8116779"/>
              <a:gd name="connsiteY24-50" fmla="*/ 4419704 h 4419704"/>
              <a:gd name="connsiteX25-51" fmla="*/ 6764597 w 8116779"/>
              <a:gd name="connsiteY25-52" fmla="*/ 4414180 h 4419704"/>
              <a:gd name="connsiteX26-53" fmla="*/ 6365957 w 8116779"/>
              <a:gd name="connsiteY26-54" fmla="*/ 4350749 h 4419704"/>
              <a:gd name="connsiteX27-55" fmla="*/ 5846930 w 8116779"/>
              <a:gd name="connsiteY27-56" fmla="*/ 4169049 h 4419704"/>
              <a:gd name="connsiteX28-57" fmla="*/ 5137152 w 8116779"/>
              <a:gd name="connsiteY28-58" fmla="*/ 3798490 h 4419704"/>
              <a:gd name="connsiteX29-59" fmla="*/ 4502121 w 8116779"/>
              <a:gd name="connsiteY29-60" fmla="*/ 3354883 h 4419704"/>
              <a:gd name="connsiteX30-61" fmla="*/ 4130192 w 8116779"/>
              <a:gd name="connsiteY30-62" fmla="*/ 2985347 h 4419704"/>
              <a:gd name="connsiteX31-63" fmla="*/ 3906953 w 8116779"/>
              <a:gd name="connsiteY31-64" fmla="*/ 2629927 h 4419704"/>
              <a:gd name="connsiteX32-65" fmla="*/ 3817859 w 8116779"/>
              <a:gd name="connsiteY32-66" fmla="*/ 2298246 h 4419704"/>
              <a:gd name="connsiteX33-67" fmla="*/ 3811479 w 8116779"/>
              <a:gd name="connsiteY33-68" fmla="*/ 2241363 h 4419704"/>
              <a:gd name="connsiteX34-69" fmla="*/ 3811479 w 8116779"/>
              <a:gd name="connsiteY34-70" fmla="*/ 2174659 h 4419704"/>
              <a:gd name="connsiteX35-71" fmla="*/ 3814470 w 8116779"/>
              <a:gd name="connsiteY35-72" fmla="*/ 2158288 h 4419704"/>
              <a:gd name="connsiteX36-73" fmla="*/ 3825034 w 8116779"/>
              <a:gd name="connsiteY36-74" fmla="*/ 2060687 h 4419704"/>
              <a:gd name="connsiteX37-75" fmla="*/ 3950207 w 8116779"/>
              <a:gd name="connsiteY37-76" fmla="*/ 1696061 h 4419704"/>
              <a:gd name="connsiteX38-77" fmla="*/ 4246992 w 8116779"/>
              <a:gd name="connsiteY38-78" fmla="*/ 1297060 h 4419704"/>
              <a:gd name="connsiteX39-79" fmla="*/ 4653605 w 8116779"/>
              <a:gd name="connsiteY39-80" fmla="*/ 940210 h 4419704"/>
              <a:gd name="connsiteX40-81" fmla="*/ 5725146 w 8116779"/>
              <a:gd name="connsiteY40-82" fmla="*/ 301195 h 4419704"/>
              <a:gd name="connsiteX41-83" fmla="*/ 6351607 w 8116779"/>
              <a:gd name="connsiteY41-84" fmla="*/ 68750 h 4419704"/>
              <a:gd name="connsiteX42-85" fmla="*/ 6777552 w 8116779"/>
              <a:gd name="connsiteY42-86" fmla="*/ 3069 h 4419704"/>
              <a:gd name="connsiteX43-87" fmla="*/ 6799278 w 8116779"/>
              <a:gd name="connsiteY43-88" fmla="*/ 0 h 4419704"/>
              <a:gd name="connsiteX0-89" fmla="*/ 0 w 8116779"/>
              <a:gd name="connsiteY0-90" fmla="*/ 3118073 h 4419704"/>
              <a:gd name="connsiteX1-91" fmla="*/ 1864712 w 8116779"/>
              <a:gd name="connsiteY1-92" fmla="*/ 3118073 h 4419704"/>
              <a:gd name="connsiteX2-93" fmla="*/ 0 w 8116779"/>
              <a:gd name="connsiteY2-94" fmla="*/ 3118073 h 4419704"/>
              <a:gd name="connsiteX3-95" fmla="*/ 6799278 w 8116779"/>
              <a:gd name="connsiteY3-96" fmla="*/ 0 h 4419704"/>
              <a:gd name="connsiteX4-97" fmla="*/ 6880799 w 8116779"/>
              <a:gd name="connsiteY4-98" fmla="*/ 0 h 4419704"/>
              <a:gd name="connsiteX5-99" fmla="*/ 6908107 w 8116779"/>
              <a:gd name="connsiteY5-100" fmla="*/ 3274 h 4419704"/>
              <a:gd name="connsiteX6-101" fmla="*/ 7102842 w 8116779"/>
              <a:gd name="connsiteY6-102" fmla="*/ 26396 h 4419704"/>
              <a:gd name="connsiteX7-103" fmla="*/ 7597553 w 8116779"/>
              <a:gd name="connsiteY7-104" fmla="*/ 291168 h 4419704"/>
              <a:gd name="connsiteX8-105" fmla="*/ 7837931 w 8116779"/>
              <a:gd name="connsiteY8-106" fmla="*/ 629807 h 4419704"/>
              <a:gd name="connsiteX9-107" fmla="*/ 8005359 w 8116779"/>
              <a:gd name="connsiteY9-108" fmla="*/ 1103903 h 4419704"/>
              <a:gd name="connsiteX10-109" fmla="*/ 8076516 w 8116779"/>
              <a:gd name="connsiteY10-110" fmla="*/ 1510680 h 4419704"/>
              <a:gd name="connsiteX11-111" fmla="*/ 8104819 w 8116779"/>
              <a:gd name="connsiteY11-112" fmla="*/ 1839293 h 4419704"/>
              <a:gd name="connsiteX12-113" fmla="*/ 8114786 w 8116779"/>
              <a:gd name="connsiteY12-114" fmla="*/ 2165449 h 4419704"/>
              <a:gd name="connsiteX13-115" fmla="*/ 8116779 w 8116779"/>
              <a:gd name="connsiteY13-116" fmla="*/ 2182025 h 4419704"/>
              <a:gd name="connsiteX14-117" fmla="*/ 8116779 w 8116779"/>
              <a:gd name="connsiteY14-118" fmla="*/ 2237680 h 4419704"/>
              <a:gd name="connsiteX15-119" fmla="*/ 8114786 w 8116779"/>
              <a:gd name="connsiteY15-120" fmla="*/ 2261619 h 4419704"/>
              <a:gd name="connsiteX16-121" fmla="*/ 8098840 w 8116779"/>
              <a:gd name="connsiteY16-122" fmla="*/ 2676581 h 4419704"/>
              <a:gd name="connsiteX17-123" fmla="*/ 8035059 w 8116779"/>
              <a:gd name="connsiteY17-124" fmla="*/ 3176458 h 4419704"/>
              <a:gd name="connsiteX18-125" fmla="*/ 7905501 w 8116779"/>
              <a:gd name="connsiteY18-126" fmla="*/ 3636229 h 4419704"/>
              <a:gd name="connsiteX19-127" fmla="*/ 7690435 w 8116779"/>
              <a:gd name="connsiteY19-128" fmla="*/ 4021930 h 4419704"/>
              <a:gd name="connsiteX20-129" fmla="*/ 7183567 w 8116779"/>
              <a:gd name="connsiteY20-130" fmla="*/ 4369574 h 4419704"/>
              <a:gd name="connsiteX21-131" fmla="*/ 6937605 w 8116779"/>
              <a:gd name="connsiteY21-132" fmla="*/ 4412746 h 4419704"/>
              <a:gd name="connsiteX22-133" fmla="*/ 6884587 w 8116779"/>
              <a:gd name="connsiteY22-134" fmla="*/ 4419704 h 4419704"/>
              <a:gd name="connsiteX23-135" fmla="*/ 6799278 w 8116779"/>
              <a:gd name="connsiteY23-136" fmla="*/ 4419704 h 4419704"/>
              <a:gd name="connsiteX24-137" fmla="*/ 6764597 w 8116779"/>
              <a:gd name="connsiteY24-138" fmla="*/ 4414180 h 4419704"/>
              <a:gd name="connsiteX25-139" fmla="*/ 6365957 w 8116779"/>
              <a:gd name="connsiteY25-140" fmla="*/ 4350749 h 4419704"/>
              <a:gd name="connsiteX26-141" fmla="*/ 5846930 w 8116779"/>
              <a:gd name="connsiteY26-142" fmla="*/ 4169049 h 4419704"/>
              <a:gd name="connsiteX27-143" fmla="*/ 5137152 w 8116779"/>
              <a:gd name="connsiteY27-144" fmla="*/ 3798490 h 4419704"/>
              <a:gd name="connsiteX28-145" fmla="*/ 4502121 w 8116779"/>
              <a:gd name="connsiteY28-146" fmla="*/ 3354883 h 4419704"/>
              <a:gd name="connsiteX29-147" fmla="*/ 4130192 w 8116779"/>
              <a:gd name="connsiteY29-148" fmla="*/ 2985347 h 4419704"/>
              <a:gd name="connsiteX30-149" fmla="*/ 3906953 w 8116779"/>
              <a:gd name="connsiteY30-150" fmla="*/ 2629927 h 4419704"/>
              <a:gd name="connsiteX31-151" fmla="*/ 3817859 w 8116779"/>
              <a:gd name="connsiteY31-152" fmla="*/ 2298246 h 4419704"/>
              <a:gd name="connsiteX32-153" fmla="*/ 3811479 w 8116779"/>
              <a:gd name="connsiteY32-154" fmla="*/ 2241363 h 4419704"/>
              <a:gd name="connsiteX33-155" fmla="*/ 3811479 w 8116779"/>
              <a:gd name="connsiteY33-156" fmla="*/ 2174659 h 4419704"/>
              <a:gd name="connsiteX34-157" fmla="*/ 3814470 w 8116779"/>
              <a:gd name="connsiteY34-158" fmla="*/ 2158288 h 4419704"/>
              <a:gd name="connsiteX35-159" fmla="*/ 3825034 w 8116779"/>
              <a:gd name="connsiteY35-160" fmla="*/ 2060687 h 4419704"/>
              <a:gd name="connsiteX36-161" fmla="*/ 3950207 w 8116779"/>
              <a:gd name="connsiteY36-162" fmla="*/ 1696061 h 4419704"/>
              <a:gd name="connsiteX37-163" fmla="*/ 4246992 w 8116779"/>
              <a:gd name="connsiteY37-164" fmla="*/ 1297060 h 4419704"/>
              <a:gd name="connsiteX38-165" fmla="*/ 4653605 w 8116779"/>
              <a:gd name="connsiteY38-166" fmla="*/ 940210 h 4419704"/>
              <a:gd name="connsiteX39-167" fmla="*/ 5725146 w 8116779"/>
              <a:gd name="connsiteY39-168" fmla="*/ 301195 h 4419704"/>
              <a:gd name="connsiteX40-169" fmla="*/ 6351607 w 8116779"/>
              <a:gd name="connsiteY40-170" fmla="*/ 68750 h 4419704"/>
              <a:gd name="connsiteX41-171" fmla="*/ 6777552 w 8116779"/>
              <a:gd name="connsiteY41-172" fmla="*/ 3069 h 4419704"/>
              <a:gd name="connsiteX42-173" fmla="*/ 6799278 w 8116779"/>
              <a:gd name="connsiteY42-174" fmla="*/ 0 h 4419704"/>
              <a:gd name="connsiteX0-175" fmla="*/ 2987799 w 4305300"/>
              <a:gd name="connsiteY0-176" fmla="*/ 0 h 4419704"/>
              <a:gd name="connsiteX1-177" fmla="*/ 3069320 w 4305300"/>
              <a:gd name="connsiteY1-178" fmla="*/ 0 h 4419704"/>
              <a:gd name="connsiteX2-179" fmla="*/ 3096628 w 4305300"/>
              <a:gd name="connsiteY2-180" fmla="*/ 3274 h 4419704"/>
              <a:gd name="connsiteX3-181" fmla="*/ 3291363 w 4305300"/>
              <a:gd name="connsiteY3-182" fmla="*/ 26396 h 4419704"/>
              <a:gd name="connsiteX4-183" fmla="*/ 3786074 w 4305300"/>
              <a:gd name="connsiteY4-184" fmla="*/ 291168 h 4419704"/>
              <a:gd name="connsiteX5-185" fmla="*/ 4026452 w 4305300"/>
              <a:gd name="connsiteY5-186" fmla="*/ 629807 h 4419704"/>
              <a:gd name="connsiteX6-187" fmla="*/ 4193880 w 4305300"/>
              <a:gd name="connsiteY6-188" fmla="*/ 1103903 h 4419704"/>
              <a:gd name="connsiteX7-189" fmla="*/ 4265037 w 4305300"/>
              <a:gd name="connsiteY7-190" fmla="*/ 1510680 h 4419704"/>
              <a:gd name="connsiteX8-191" fmla="*/ 4293340 w 4305300"/>
              <a:gd name="connsiteY8-192" fmla="*/ 1839293 h 4419704"/>
              <a:gd name="connsiteX9-193" fmla="*/ 4303307 w 4305300"/>
              <a:gd name="connsiteY9-194" fmla="*/ 2165449 h 4419704"/>
              <a:gd name="connsiteX10-195" fmla="*/ 4305300 w 4305300"/>
              <a:gd name="connsiteY10-196" fmla="*/ 2182025 h 4419704"/>
              <a:gd name="connsiteX11-197" fmla="*/ 4305300 w 4305300"/>
              <a:gd name="connsiteY11-198" fmla="*/ 2237680 h 4419704"/>
              <a:gd name="connsiteX12-199" fmla="*/ 4303307 w 4305300"/>
              <a:gd name="connsiteY12-200" fmla="*/ 2261619 h 4419704"/>
              <a:gd name="connsiteX13-201" fmla="*/ 4287361 w 4305300"/>
              <a:gd name="connsiteY13-202" fmla="*/ 2676581 h 4419704"/>
              <a:gd name="connsiteX14-203" fmla="*/ 4223580 w 4305300"/>
              <a:gd name="connsiteY14-204" fmla="*/ 3176458 h 4419704"/>
              <a:gd name="connsiteX15-205" fmla="*/ 4094022 w 4305300"/>
              <a:gd name="connsiteY15-206" fmla="*/ 3636229 h 4419704"/>
              <a:gd name="connsiteX16-207" fmla="*/ 3878956 w 4305300"/>
              <a:gd name="connsiteY16-208" fmla="*/ 4021930 h 4419704"/>
              <a:gd name="connsiteX17-209" fmla="*/ 3372088 w 4305300"/>
              <a:gd name="connsiteY17-210" fmla="*/ 4369574 h 4419704"/>
              <a:gd name="connsiteX18-211" fmla="*/ 3126126 w 4305300"/>
              <a:gd name="connsiteY18-212" fmla="*/ 4412746 h 4419704"/>
              <a:gd name="connsiteX19-213" fmla="*/ 3073108 w 4305300"/>
              <a:gd name="connsiteY19-214" fmla="*/ 4419704 h 4419704"/>
              <a:gd name="connsiteX20-215" fmla="*/ 2987799 w 4305300"/>
              <a:gd name="connsiteY20-216" fmla="*/ 4419704 h 4419704"/>
              <a:gd name="connsiteX21-217" fmla="*/ 2953118 w 4305300"/>
              <a:gd name="connsiteY21-218" fmla="*/ 4414180 h 4419704"/>
              <a:gd name="connsiteX22-219" fmla="*/ 2554478 w 4305300"/>
              <a:gd name="connsiteY22-220" fmla="*/ 4350749 h 4419704"/>
              <a:gd name="connsiteX23-221" fmla="*/ 2035451 w 4305300"/>
              <a:gd name="connsiteY23-222" fmla="*/ 4169049 h 4419704"/>
              <a:gd name="connsiteX24-223" fmla="*/ 1325673 w 4305300"/>
              <a:gd name="connsiteY24-224" fmla="*/ 3798490 h 4419704"/>
              <a:gd name="connsiteX25-225" fmla="*/ 690642 w 4305300"/>
              <a:gd name="connsiteY25-226" fmla="*/ 3354883 h 4419704"/>
              <a:gd name="connsiteX26-227" fmla="*/ 318713 w 4305300"/>
              <a:gd name="connsiteY26-228" fmla="*/ 2985347 h 4419704"/>
              <a:gd name="connsiteX27-229" fmla="*/ 95474 w 4305300"/>
              <a:gd name="connsiteY27-230" fmla="*/ 2629927 h 4419704"/>
              <a:gd name="connsiteX28-231" fmla="*/ 6380 w 4305300"/>
              <a:gd name="connsiteY28-232" fmla="*/ 2298246 h 4419704"/>
              <a:gd name="connsiteX29-233" fmla="*/ 0 w 4305300"/>
              <a:gd name="connsiteY29-234" fmla="*/ 2241363 h 4419704"/>
              <a:gd name="connsiteX30-235" fmla="*/ 0 w 4305300"/>
              <a:gd name="connsiteY30-236" fmla="*/ 2174659 h 4419704"/>
              <a:gd name="connsiteX31-237" fmla="*/ 2991 w 4305300"/>
              <a:gd name="connsiteY31-238" fmla="*/ 2158288 h 4419704"/>
              <a:gd name="connsiteX32-239" fmla="*/ 13555 w 4305300"/>
              <a:gd name="connsiteY32-240" fmla="*/ 2060687 h 4419704"/>
              <a:gd name="connsiteX33-241" fmla="*/ 138728 w 4305300"/>
              <a:gd name="connsiteY33-242" fmla="*/ 1696061 h 4419704"/>
              <a:gd name="connsiteX34-243" fmla="*/ 435513 w 4305300"/>
              <a:gd name="connsiteY34-244" fmla="*/ 1297060 h 4419704"/>
              <a:gd name="connsiteX35-245" fmla="*/ 842126 w 4305300"/>
              <a:gd name="connsiteY35-246" fmla="*/ 940210 h 4419704"/>
              <a:gd name="connsiteX36-247" fmla="*/ 1913667 w 4305300"/>
              <a:gd name="connsiteY36-248" fmla="*/ 301195 h 4419704"/>
              <a:gd name="connsiteX37-249" fmla="*/ 2540128 w 4305300"/>
              <a:gd name="connsiteY37-250" fmla="*/ 68750 h 4419704"/>
              <a:gd name="connsiteX38-251" fmla="*/ 2966073 w 4305300"/>
              <a:gd name="connsiteY38-252" fmla="*/ 3069 h 4419704"/>
              <a:gd name="connsiteX39-253" fmla="*/ 2987799 w 4305300"/>
              <a:gd name="connsiteY39-254" fmla="*/ 0 h 44197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4305300" h="4419704">
                <a:moveTo>
                  <a:pt x="2987799" y="0"/>
                </a:moveTo>
                <a:lnTo>
                  <a:pt x="3069320" y="0"/>
                </a:lnTo>
                <a:cubicBezTo>
                  <a:pt x="3078490" y="1227"/>
                  <a:pt x="3087458" y="3274"/>
                  <a:pt x="3096628" y="3274"/>
                </a:cubicBezTo>
                <a:cubicBezTo>
                  <a:pt x="3162402" y="3478"/>
                  <a:pt x="3227182" y="12686"/>
                  <a:pt x="3291363" y="26396"/>
                </a:cubicBezTo>
                <a:cubicBezTo>
                  <a:pt x="3481912" y="66704"/>
                  <a:pt x="3647346" y="154076"/>
                  <a:pt x="3786074" y="291168"/>
                </a:cubicBezTo>
                <a:cubicBezTo>
                  <a:pt x="3885932" y="389999"/>
                  <a:pt x="3963466" y="504786"/>
                  <a:pt x="4026452" y="629807"/>
                </a:cubicBezTo>
                <a:cubicBezTo>
                  <a:pt x="4102393" y="780815"/>
                  <a:pt x="4154615" y="940005"/>
                  <a:pt x="4193880" y="1103903"/>
                </a:cubicBezTo>
                <a:cubicBezTo>
                  <a:pt x="4225772" y="1238130"/>
                  <a:pt x="4248494" y="1373790"/>
                  <a:pt x="4265037" y="1510680"/>
                </a:cubicBezTo>
                <a:cubicBezTo>
                  <a:pt x="4278392" y="1619943"/>
                  <a:pt x="4288558" y="1729618"/>
                  <a:pt x="4293340" y="1839293"/>
                </a:cubicBezTo>
                <a:cubicBezTo>
                  <a:pt x="4298324" y="1948148"/>
                  <a:pt x="4300119" y="2056799"/>
                  <a:pt x="4303307" y="2165449"/>
                </a:cubicBezTo>
                <a:cubicBezTo>
                  <a:pt x="4303506" y="2170974"/>
                  <a:pt x="4304702" y="2176500"/>
                  <a:pt x="4305300" y="2182025"/>
                </a:cubicBezTo>
                <a:lnTo>
                  <a:pt x="4305300" y="2237680"/>
                </a:lnTo>
                <a:cubicBezTo>
                  <a:pt x="4304702" y="2245660"/>
                  <a:pt x="4303506" y="2253640"/>
                  <a:pt x="4303307" y="2261619"/>
                </a:cubicBezTo>
                <a:cubicBezTo>
                  <a:pt x="4301911" y="2399940"/>
                  <a:pt x="4297327" y="2538465"/>
                  <a:pt x="4287361" y="2676581"/>
                </a:cubicBezTo>
                <a:cubicBezTo>
                  <a:pt x="4275004" y="2844365"/>
                  <a:pt x="4255270" y="3011333"/>
                  <a:pt x="4223580" y="3176458"/>
                </a:cubicBezTo>
                <a:cubicBezTo>
                  <a:pt x="4193283" y="3333397"/>
                  <a:pt x="4152622" y="3487270"/>
                  <a:pt x="4094022" y="3636229"/>
                </a:cubicBezTo>
                <a:cubicBezTo>
                  <a:pt x="4039608" y="3774345"/>
                  <a:pt x="3971240" y="3904686"/>
                  <a:pt x="3878956" y="4021930"/>
                </a:cubicBezTo>
                <a:cubicBezTo>
                  <a:pt x="3746209" y="4190330"/>
                  <a:pt x="3579180" y="4309007"/>
                  <a:pt x="3372088" y="4369574"/>
                </a:cubicBezTo>
                <a:cubicBezTo>
                  <a:pt x="3291761" y="4393104"/>
                  <a:pt x="3209640" y="4407019"/>
                  <a:pt x="3126126" y="4412746"/>
                </a:cubicBezTo>
                <a:cubicBezTo>
                  <a:pt x="3108386" y="4413975"/>
                  <a:pt x="3090848" y="4417248"/>
                  <a:pt x="3073108" y="4419704"/>
                </a:cubicBezTo>
                <a:lnTo>
                  <a:pt x="2987799" y="4419704"/>
                </a:lnTo>
                <a:cubicBezTo>
                  <a:pt x="2976238" y="4417863"/>
                  <a:pt x="2964878" y="4414792"/>
                  <a:pt x="2953118" y="4414180"/>
                </a:cubicBezTo>
                <a:cubicBezTo>
                  <a:pt x="2818178" y="4407019"/>
                  <a:pt x="2685432" y="4384101"/>
                  <a:pt x="2554478" y="4350749"/>
                </a:cubicBezTo>
                <a:cubicBezTo>
                  <a:pt x="2376287" y="4305324"/>
                  <a:pt x="2203876" y="4242506"/>
                  <a:pt x="2035451" y="4169049"/>
                </a:cubicBezTo>
                <a:cubicBezTo>
                  <a:pt x="1790089" y="4062445"/>
                  <a:pt x="1554892" y="3936197"/>
                  <a:pt x="1325673" y="3798490"/>
                </a:cubicBezTo>
                <a:cubicBezTo>
                  <a:pt x="1103832" y="3665080"/>
                  <a:pt x="889762" y="3520622"/>
                  <a:pt x="690642" y="3354883"/>
                </a:cubicBezTo>
                <a:cubicBezTo>
                  <a:pt x="555903" y="3242549"/>
                  <a:pt x="429534" y="3121620"/>
                  <a:pt x="318713" y="2985347"/>
                </a:cubicBezTo>
                <a:cubicBezTo>
                  <a:pt x="229616" y="2876082"/>
                  <a:pt x="152680" y="2759041"/>
                  <a:pt x="95474" y="2629927"/>
                </a:cubicBezTo>
                <a:cubicBezTo>
                  <a:pt x="48634" y="2523938"/>
                  <a:pt x="17342" y="2413853"/>
                  <a:pt x="6380" y="2298246"/>
                </a:cubicBezTo>
                <a:cubicBezTo>
                  <a:pt x="4586" y="2279217"/>
                  <a:pt x="2193" y="2260392"/>
                  <a:pt x="0" y="2241363"/>
                </a:cubicBezTo>
                <a:lnTo>
                  <a:pt x="0" y="2174659"/>
                </a:lnTo>
                <a:cubicBezTo>
                  <a:pt x="998" y="2169132"/>
                  <a:pt x="2591" y="2163813"/>
                  <a:pt x="2991" y="2158288"/>
                </a:cubicBezTo>
                <a:cubicBezTo>
                  <a:pt x="6577" y="2125756"/>
                  <a:pt x="8572" y="2093016"/>
                  <a:pt x="13555" y="2060687"/>
                </a:cubicBezTo>
                <a:cubicBezTo>
                  <a:pt x="32888" y="1931575"/>
                  <a:pt x="77137" y="1810851"/>
                  <a:pt x="138728" y="1696061"/>
                </a:cubicBezTo>
                <a:cubicBezTo>
                  <a:pt x="217857" y="1548532"/>
                  <a:pt x="320306" y="1417988"/>
                  <a:pt x="435513" y="1297060"/>
                </a:cubicBezTo>
                <a:cubicBezTo>
                  <a:pt x="560288" y="1165901"/>
                  <a:pt x="697219" y="1048246"/>
                  <a:pt x="842126" y="940210"/>
                </a:cubicBezTo>
                <a:cubicBezTo>
                  <a:pt x="1177181" y="690170"/>
                  <a:pt x="1536155" y="480029"/>
                  <a:pt x="1913667" y="301195"/>
                </a:cubicBezTo>
                <a:cubicBezTo>
                  <a:pt x="2115775" y="205435"/>
                  <a:pt x="2323467" y="124611"/>
                  <a:pt x="2540128" y="68750"/>
                </a:cubicBezTo>
                <a:cubicBezTo>
                  <a:pt x="2679850" y="32534"/>
                  <a:pt x="2821168" y="5525"/>
                  <a:pt x="2966073" y="3069"/>
                </a:cubicBezTo>
                <a:cubicBezTo>
                  <a:pt x="2973448" y="2863"/>
                  <a:pt x="2980623" y="1022"/>
                  <a:pt x="298779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9889709"/>
      </p:ext>
    </p:extLst>
  </p:cSld>
  <p:clrMapOvr>
    <a:masterClrMapping/>
  </p:clrMapOvr>
  <p:transition spd="slow">
    <p:wip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2993546" y="762000"/>
            <a:ext cx="1627058" cy="1627057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-1410814" y="0"/>
            <a:ext cx="2821627" cy="282162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7743460" y="-1410813"/>
            <a:ext cx="2821627" cy="282162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10711065" y="3784102"/>
            <a:ext cx="2821627" cy="282162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2038326" y="4613098"/>
            <a:ext cx="1304263" cy="130426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8901464" y="4052142"/>
            <a:ext cx="1304263" cy="130426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10711065" y="1410812"/>
            <a:ext cx="1304263" cy="130426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4" hasCustomPrompt="1"/>
          </p:nvPr>
        </p:nvSpPr>
        <p:spPr>
          <a:xfrm>
            <a:off x="5221817" y="193433"/>
            <a:ext cx="5043285" cy="5043281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3175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645159160"/>
      </p:ext>
    </p:extLst>
  </p:cSld>
  <p:clrMapOvr>
    <a:masterClrMapping/>
  </p:clrMapOvr>
  <p:transition spd="slow"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8042767" y="2520777"/>
            <a:ext cx="1864712" cy="1816444"/>
          </a:xfrm>
          <a:custGeom>
            <a:avLst/>
            <a:gdLst>
              <a:gd name="connsiteX0" fmla="*/ 920615 w 1864712"/>
              <a:gd name="connsiteY0" fmla="*/ 0 h 1816444"/>
              <a:gd name="connsiteX1" fmla="*/ 944097 w 1864712"/>
              <a:gd name="connsiteY1" fmla="*/ 0 h 1816444"/>
              <a:gd name="connsiteX2" fmla="*/ 954197 w 1864712"/>
              <a:gd name="connsiteY2" fmla="*/ 841 h 1816444"/>
              <a:gd name="connsiteX3" fmla="*/ 1129273 w 1864712"/>
              <a:gd name="connsiteY3" fmla="*/ 7569 h 1816444"/>
              <a:gd name="connsiteX4" fmla="*/ 1340175 w 1864712"/>
              <a:gd name="connsiteY4" fmla="*/ 34479 h 1816444"/>
              <a:gd name="connsiteX5" fmla="*/ 1534157 w 1864712"/>
              <a:gd name="connsiteY5" fmla="*/ 89140 h 1816444"/>
              <a:gd name="connsiteX6" fmla="*/ 1696888 w 1864712"/>
              <a:gd name="connsiteY6" fmla="*/ 179878 h 1816444"/>
              <a:gd name="connsiteX7" fmla="*/ 1843562 w 1864712"/>
              <a:gd name="connsiteY7" fmla="*/ 393731 h 1816444"/>
              <a:gd name="connsiteX8" fmla="*/ 1861776 w 1864712"/>
              <a:gd name="connsiteY8" fmla="*/ 497504 h 1816444"/>
              <a:gd name="connsiteX9" fmla="*/ 1864712 w 1864712"/>
              <a:gd name="connsiteY9" fmla="*/ 519873 h 1816444"/>
              <a:gd name="connsiteX10" fmla="*/ 1864712 w 1864712"/>
              <a:gd name="connsiteY10" fmla="*/ 555865 h 1816444"/>
              <a:gd name="connsiteX11" fmla="*/ 1862381 w 1864712"/>
              <a:gd name="connsiteY11" fmla="*/ 570498 h 1816444"/>
              <a:gd name="connsiteX12" fmla="*/ 1835619 w 1864712"/>
              <a:gd name="connsiteY12" fmla="*/ 738687 h 1816444"/>
              <a:gd name="connsiteX13" fmla="*/ 1758958 w 1864712"/>
              <a:gd name="connsiteY13" fmla="*/ 957670 h 1816444"/>
              <a:gd name="connsiteX14" fmla="*/ 1602616 w 1864712"/>
              <a:gd name="connsiteY14" fmla="*/ 1257131 h 1816444"/>
              <a:gd name="connsiteX15" fmla="*/ 1415454 w 1864712"/>
              <a:gd name="connsiteY15" fmla="*/ 1525056 h 1816444"/>
              <a:gd name="connsiteX16" fmla="*/ 1259544 w 1864712"/>
              <a:gd name="connsiteY16" fmla="*/ 1681976 h 1816444"/>
              <a:gd name="connsiteX17" fmla="*/ 1109589 w 1864712"/>
              <a:gd name="connsiteY17" fmla="*/ 1776163 h 1816444"/>
              <a:gd name="connsiteX18" fmla="*/ 969650 w 1864712"/>
              <a:gd name="connsiteY18" fmla="*/ 1813753 h 1816444"/>
              <a:gd name="connsiteX19" fmla="*/ 945651 w 1864712"/>
              <a:gd name="connsiteY19" fmla="*/ 1816444 h 1816444"/>
              <a:gd name="connsiteX20" fmla="*/ 917508 w 1864712"/>
              <a:gd name="connsiteY20" fmla="*/ 1816444 h 1816444"/>
              <a:gd name="connsiteX21" fmla="*/ 910601 w 1864712"/>
              <a:gd name="connsiteY21" fmla="*/ 1815182 h 1816444"/>
              <a:gd name="connsiteX22" fmla="*/ 869422 w 1864712"/>
              <a:gd name="connsiteY22" fmla="*/ 1810726 h 1816444"/>
              <a:gd name="connsiteX23" fmla="*/ 715583 w 1864712"/>
              <a:gd name="connsiteY23" fmla="*/ 1757914 h 1816444"/>
              <a:gd name="connsiteX24" fmla="*/ 547241 w 1864712"/>
              <a:gd name="connsiteY24" fmla="*/ 1632697 h 1816444"/>
              <a:gd name="connsiteX25" fmla="*/ 396683 w 1864712"/>
              <a:gd name="connsiteY25" fmla="*/ 1461144 h 1816444"/>
              <a:gd name="connsiteX26" fmla="*/ 127077 w 1864712"/>
              <a:gd name="connsiteY26" fmla="*/ 1009051 h 1816444"/>
              <a:gd name="connsiteX27" fmla="*/ 29006 w 1864712"/>
              <a:gd name="connsiteY27" fmla="*/ 744742 h 1816444"/>
              <a:gd name="connsiteX28" fmla="*/ 1295 w 1864712"/>
              <a:gd name="connsiteY28" fmla="*/ 565032 h 1816444"/>
              <a:gd name="connsiteX29" fmla="*/ 0 w 1864712"/>
              <a:gd name="connsiteY29" fmla="*/ 555865 h 1816444"/>
              <a:gd name="connsiteX30" fmla="*/ 0 w 1864712"/>
              <a:gd name="connsiteY30" fmla="*/ 521471 h 1816444"/>
              <a:gd name="connsiteX31" fmla="*/ 1381 w 1864712"/>
              <a:gd name="connsiteY31" fmla="*/ 509950 h 1816444"/>
              <a:gd name="connsiteX32" fmla="*/ 11137 w 1864712"/>
              <a:gd name="connsiteY32" fmla="*/ 427789 h 1816444"/>
              <a:gd name="connsiteX33" fmla="*/ 122847 w 1864712"/>
              <a:gd name="connsiteY33" fmla="*/ 219066 h 1816444"/>
              <a:gd name="connsiteX34" fmla="*/ 265722 w 1864712"/>
              <a:gd name="connsiteY34" fmla="*/ 117649 h 1816444"/>
              <a:gd name="connsiteX35" fmla="*/ 465746 w 1864712"/>
              <a:gd name="connsiteY35" fmla="*/ 47009 h 1816444"/>
              <a:gd name="connsiteX36" fmla="*/ 637369 w 1864712"/>
              <a:gd name="connsiteY36" fmla="*/ 16987 h 1816444"/>
              <a:gd name="connsiteX37" fmla="*/ 776014 w 1864712"/>
              <a:gd name="connsiteY37" fmla="*/ 5046 h 1816444"/>
              <a:gd name="connsiteX38" fmla="*/ 913622 w 1864712"/>
              <a:gd name="connsiteY38" fmla="*/ 841 h 1816444"/>
              <a:gd name="connsiteX39" fmla="*/ 920615 w 1864712"/>
              <a:gd name="connsiteY39" fmla="*/ 0 h 181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64712" h="1816444">
                <a:moveTo>
                  <a:pt x="920615" y="0"/>
                </a:moveTo>
                <a:cubicBezTo>
                  <a:pt x="928471" y="0"/>
                  <a:pt x="936241" y="0"/>
                  <a:pt x="944097" y="0"/>
                </a:cubicBezTo>
                <a:cubicBezTo>
                  <a:pt x="947464" y="252"/>
                  <a:pt x="950831" y="757"/>
                  <a:pt x="954197" y="841"/>
                </a:cubicBezTo>
                <a:cubicBezTo>
                  <a:pt x="1012556" y="1430"/>
                  <a:pt x="1071001" y="3364"/>
                  <a:pt x="1129273" y="7569"/>
                </a:cubicBezTo>
                <a:cubicBezTo>
                  <a:pt x="1200063" y="12783"/>
                  <a:pt x="1270508" y="21108"/>
                  <a:pt x="1340175" y="34479"/>
                </a:cubicBezTo>
                <a:cubicBezTo>
                  <a:pt x="1406389" y="47261"/>
                  <a:pt x="1471310" y="64416"/>
                  <a:pt x="1534157" y="89140"/>
                </a:cubicBezTo>
                <a:cubicBezTo>
                  <a:pt x="1592429" y="112098"/>
                  <a:pt x="1647421" y="140943"/>
                  <a:pt x="1696888" y="179878"/>
                </a:cubicBezTo>
                <a:cubicBezTo>
                  <a:pt x="1767937" y="235886"/>
                  <a:pt x="1818008" y="306357"/>
                  <a:pt x="1843562" y="393731"/>
                </a:cubicBezTo>
                <a:cubicBezTo>
                  <a:pt x="1853489" y="427621"/>
                  <a:pt x="1859360" y="462269"/>
                  <a:pt x="1861776" y="497504"/>
                </a:cubicBezTo>
                <a:cubicBezTo>
                  <a:pt x="1862295" y="504989"/>
                  <a:pt x="1863676" y="512388"/>
                  <a:pt x="1864712" y="519873"/>
                </a:cubicBezTo>
                <a:cubicBezTo>
                  <a:pt x="1864712" y="531899"/>
                  <a:pt x="1864712" y="543924"/>
                  <a:pt x="1864712" y="555865"/>
                </a:cubicBezTo>
                <a:cubicBezTo>
                  <a:pt x="1863935" y="560743"/>
                  <a:pt x="1862640" y="565536"/>
                  <a:pt x="1862381" y="570498"/>
                </a:cubicBezTo>
                <a:cubicBezTo>
                  <a:pt x="1859360" y="627430"/>
                  <a:pt x="1849691" y="683437"/>
                  <a:pt x="1835619" y="738687"/>
                </a:cubicBezTo>
                <a:cubicBezTo>
                  <a:pt x="1816454" y="813868"/>
                  <a:pt x="1789951" y="886610"/>
                  <a:pt x="1758958" y="957670"/>
                </a:cubicBezTo>
                <a:cubicBezTo>
                  <a:pt x="1713981" y="1061190"/>
                  <a:pt x="1660716" y="1160422"/>
                  <a:pt x="1602616" y="1257131"/>
                </a:cubicBezTo>
                <a:cubicBezTo>
                  <a:pt x="1546329" y="1350728"/>
                  <a:pt x="1485381" y="1441046"/>
                  <a:pt x="1415454" y="1525056"/>
                </a:cubicBezTo>
                <a:cubicBezTo>
                  <a:pt x="1368060" y="1581904"/>
                  <a:pt x="1317039" y="1635220"/>
                  <a:pt x="1259544" y="1681976"/>
                </a:cubicBezTo>
                <a:cubicBezTo>
                  <a:pt x="1213444" y="1719567"/>
                  <a:pt x="1164064" y="1752027"/>
                  <a:pt x="1109589" y="1776163"/>
                </a:cubicBezTo>
                <a:cubicBezTo>
                  <a:pt x="1064871" y="1795925"/>
                  <a:pt x="1018426" y="1809128"/>
                  <a:pt x="969650" y="1813753"/>
                </a:cubicBezTo>
                <a:cubicBezTo>
                  <a:pt x="961621" y="1814509"/>
                  <a:pt x="953679" y="1815519"/>
                  <a:pt x="945651" y="1816444"/>
                </a:cubicBezTo>
                <a:cubicBezTo>
                  <a:pt x="936241" y="1816444"/>
                  <a:pt x="926917" y="1816444"/>
                  <a:pt x="917508" y="1816444"/>
                </a:cubicBezTo>
                <a:cubicBezTo>
                  <a:pt x="915176" y="1816023"/>
                  <a:pt x="912932" y="1815351"/>
                  <a:pt x="910601" y="1815182"/>
                </a:cubicBezTo>
                <a:cubicBezTo>
                  <a:pt x="896875" y="1813669"/>
                  <a:pt x="883062" y="1812828"/>
                  <a:pt x="869422" y="1810726"/>
                </a:cubicBezTo>
                <a:cubicBezTo>
                  <a:pt x="814948" y="1802569"/>
                  <a:pt x="764014" y="1783900"/>
                  <a:pt x="715583" y="1757914"/>
                </a:cubicBezTo>
                <a:cubicBezTo>
                  <a:pt x="653339" y="1724528"/>
                  <a:pt x="598262" y="1681304"/>
                  <a:pt x="547241" y="1632697"/>
                </a:cubicBezTo>
                <a:cubicBezTo>
                  <a:pt x="491904" y="1580054"/>
                  <a:pt x="442264" y="1522281"/>
                  <a:pt x="396683" y="1461144"/>
                </a:cubicBezTo>
                <a:cubicBezTo>
                  <a:pt x="291189" y="1319781"/>
                  <a:pt x="202529" y="1168327"/>
                  <a:pt x="127077" y="1009051"/>
                </a:cubicBezTo>
                <a:cubicBezTo>
                  <a:pt x="86675" y="923780"/>
                  <a:pt x="52575" y="836153"/>
                  <a:pt x="29006" y="744742"/>
                </a:cubicBezTo>
                <a:cubicBezTo>
                  <a:pt x="13727" y="685792"/>
                  <a:pt x="2331" y="626168"/>
                  <a:pt x="1295" y="565032"/>
                </a:cubicBezTo>
                <a:cubicBezTo>
                  <a:pt x="1208" y="561920"/>
                  <a:pt x="431" y="558893"/>
                  <a:pt x="0" y="555865"/>
                </a:cubicBezTo>
                <a:cubicBezTo>
                  <a:pt x="0" y="544429"/>
                  <a:pt x="0" y="532908"/>
                  <a:pt x="0" y="521471"/>
                </a:cubicBezTo>
                <a:cubicBezTo>
                  <a:pt x="518" y="517602"/>
                  <a:pt x="1381" y="513818"/>
                  <a:pt x="1381" y="509950"/>
                </a:cubicBezTo>
                <a:cubicBezTo>
                  <a:pt x="1468" y="482199"/>
                  <a:pt x="5352" y="454868"/>
                  <a:pt x="11137" y="427789"/>
                </a:cubicBezTo>
                <a:cubicBezTo>
                  <a:pt x="28143" y="347395"/>
                  <a:pt x="65006" y="277597"/>
                  <a:pt x="122847" y="219066"/>
                </a:cubicBezTo>
                <a:cubicBezTo>
                  <a:pt x="164544" y="176935"/>
                  <a:pt x="212974" y="144223"/>
                  <a:pt x="265722" y="117649"/>
                </a:cubicBezTo>
                <a:cubicBezTo>
                  <a:pt x="329433" y="85608"/>
                  <a:pt x="396597" y="63575"/>
                  <a:pt x="465746" y="47009"/>
                </a:cubicBezTo>
                <a:cubicBezTo>
                  <a:pt x="522378" y="33554"/>
                  <a:pt x="579614" y="23967"/>
                  <a:pt x="637369" y="16987"/>
                </a:cubicBezTo>
                <a:cubicBezTo>
                  <a:pt x="683468" y="11353"/>
                  <a:pt x="729741" y="7064"/>
                  <a:pt x="776014" y="5046"/>
                </a:cubicBezTo>
                <a:cubicBezTo>
                  <a:pt x="821941" y="2943"/>
                  <a:pt x="867781" y="2186"/>
                  <a:pt x="913622" y="841"/>
                </a:cubicBezTo>
                <a:cubicBezTo>
                  <a:pt x="915953" y="757"/>
                  <a:pt x="918285" y="252"/>
                  <a:pt x="920615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930775" y="2293937"/>
            <a:ext cx="2330450" cy="2270125"/>
          </a:xfrm>
          <a:custGeom>
            <a:avLst/>
            <a:gdLst>
              <a:gd name="connsiteX0" fmla="*/ 1148610 w 2330450"/>
              <a:gd name="connsiteY0" fmla="*/ 0 h 2270125"/>
              <a:gd name="connsiteX1" fmla="*/ 1183782 w 2330450"/>
              <a:gd name="connsiteY1" fmla="*/ 0 h 2270125"/>
              <a:gd name="connsiteX2" fmla="*/ 1192414 w 2330450"/>
              <a:gd name="connsiteY2" fmla="*/ 1577 h 2270125"/>
              <a:gd name="connsiteX3" fmla="*/ 1243878 w 2330450"/>
              <a:gd name="connsiteY3" fmla="*/ 7147 h 2270125"/>
              <a:gd name="connsiteX4" fmla="*/ 1436140 w 2330450"/>
              <a:gd name="connsiteY4" fmla="*/ 73149 h 2270125"/>
              <a:gd name="connsiteX5" fmla="*/ 1646528 w 2330450"/>
              <a:gd name="connsiteY5" fmla="*/ 229640 h 2270125"/>
              <a:gd name="connsiteX6" fmla="*/ 1834690 w 2330450"/>
              <a:gd name="connsiteY6" fmla="*/ 444041 h 2270125"/>
              <a:gd name="connsiteX7" fmla="*/ 2171634 w 2330450"/>
              <a:gd name="connsiteY7" fmla="*/ 1009050 h 2270125"/>
              <a:gd name="connsiteX8" fmla="*/ 2294199 w 2330450"/>
              <a:gd name="connsiteY8" fmla="*/ 1339374 h 2270125"/>
              <a:gd name="connsiteX9" fmla="*/ 2328832 w 2330450"/>
              <a:gd name="connsiteY9" fmla="*/ 1563969 h 2270125"/>
              <a:gd name="connsiteX10" fmla="*/ 2330450 w 2330450"/>
              <a:gd name="connsiteY10" fmla="*/ 1575425 h 2270125"/>
              <a:gd name="connsiteX11" fmla="*/ 2330450 w 2330450"/>
              <a:gd name="connsiteY11" fmla="*/ 1618410 h 2270125"/>
              <a:gd name="connsiteX12" fmla="*/ 2328724 w 2330450"/>
              <a:gd name="connsiteY12" fmla="*/ 1632809 h 2270125"/>
              <a:gd name="connsiteX13" fmla="*/ 2316532 w 2330450"/>
              <a:gd name="connsiteY13" fmla="*/ 1735490 h 2270125"/>
              <a:gd name="connsiteX14" fmla="*/ 2176921 w 2330450"/>
              <a:gd name="connsiteY14" fmla="*/ 1996344 h 2270125"/>
              <a:gd name="connsiteX15" fmla="*/ 1998361 w 2330450"/>
              <a:gd name="connsiteY15" fmla="*/ 2123092 h 2270125"/>
              <a:gd name="connsiteX16" fmla="*/ 1748377 w 2330450"/>
              <a:gd name="connsiteY16" fmla="*/ 2211375 h 2270125"/>
              <a:gd name="connsiteX17" fmla="*/ 1533889 w 2330450"/>
              <a:gd name="connsiteY17" fmla="*/ 2248895 h 2270125"/>
              <a:gd name="connsiteX18" fmla="*/ 1360616 w 2330450"/>
              <a:gd name="connsiteY18" fmla="*/ 2263819 h 2270125"/>
              <a:gd name="connsiteX19" fmla="*/ 1188638 w 2330450"/>
              <a:gd name="connsiteY19" fmla="*/ 2269074 h 2270125"/>
              <a:gd name="connsiteX20" fmla="*/ 1179898 w 2330450"/>
              <a:gd name="connsiteY20" fmla="*/ 2270125 h 2270125"/>
              <a:gd name="connsiteX21" fmla="*/ 1150552 w 2330450"/>
              <a:gd name="connsiteY21" fmla="*/ 2270125 h 2270125"/>
              <a:gd name="connsiteX22" fmla="*/ 1137929 w 2330450"/>
              <a:gd name="connsiteY22" fmla="*/ 2269074 h 2270125"/>
              <a:gd name="connsiteX23" fmla="*/ 919125 w 2330450"/>
              <a:gd name="connsiteY23" fmla="*/ 2260666 h 2270125"/>
              <a:gd name="connsiteX24" fmla="*/ 655547 w 2330450"/>
              <a:gd name="connsiteY24" fmla="*/ 2227035 h 2270125"/>
              <a:gd name="connsiteX25" fmla="*/ 413116 w 2330450"/>
              <a:gd name="connsiteY25" fmla="*/ 2158721 h 2270125"/>
              <a:gd name="connsiteX26" fmla="*/ 209741 w 2330450"/>
              <a:gd name="connsiteY26" fmla="*/ 2045320 h 2270125"/>
              <a:gd name="connsiteX27" fmla="*/ 26433 w 2330450"/>
              <a:gd name="connsiteY27" fmla="*/ 1778055 h 2270125"/>
              <a:gd name="connsiteX28" fmla="*/ 3669 w 2330450"/>
              <a:gd name="connsiteY28" fmla="*/ 1648363 h 2270125"/>
              <a:gd name="connsiteX29" fmla="*/ 0 w 2330450"/>
              <a:gd name="connsiteY29" fmla="*/ 1620407 h 2270125"/>
              <a:gd name="connsiteX30" fmla="*/ 0 w 2330450"/>
              <a:gd name="connsiteY30" fmla="*/ 1575425 h 2270125"/>
              <a:gd name="connsiteX31" fmla="*/ 2913 w 2330450"/>
              <a:gd name="connsiteY31" fmla="*/ 1557138 h 2270125"/>
              <a:gd name="connsiteX32" fmla="*/ 36359 w 2330450"/>
              <a:gd name="connsiteY32" fmla="*/ 1346941 h 2270125"/>
              <a:gd name="connsiteX33" fmla="*/ 132167 w 2330450"/>
              <a:gd name="connsiteY33" fmla="*/ 1073265 h 2270125"/>
              <a:gd name="connsiteX34" fmla="*/ 327558 w 2330450"/>
              <a:gd name="connsiteY34" fmla="*/ 699009 h 2270125"/>
              <a:gd name="connsiteX35" fmla="*/ 561466 w 2330450"/>
              <a:gd name="connsiteY35" fmla="*/ 364166 h 2270125"/>
              <a:gd name="connsiteX36" fmla="*/ 756317 w 2330450"/>
              <a:gd name="connsiteY36" fmla="*/ 168053 h 2270125"/>
              <a:gd name="connsiteX37" fmla="*/ 943725 w 2330450"/>
              <a:gd name="connsiteY37" fmla="*/ 50342 h 2270125"/>
              <a:gd name="connsiteX38" fmla="*/ 1118616 w 2330450"/>
              <a:gd name="connsiteY38" fmla="*/ 3364 h 2270125"/>
              <a:gd name="connsiteX39" fmla="*/ 1148610 w 2330450"/>
              <a:gd name="connsiteY39" fmla="*/ 0 h 227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330450" h="2270125">
                <a:moveTo>
                  <a:pt x="1148610" y="0"/>
                </a:moveTo>
                <a:cubicBezTo>
                  <a:pt x="1160370" y="0"/>
                  <a:pt x="1172022" y="0"/>
                  <a:pt x="1183782" y="0"/>
                </a:cubicBezTo>
                <a:cubicBezTo>
                  <a:pt x="1186696" y="526"/>
                  <a:pt x="1189501" y="1366"/>
                  <a:pt x="1192414" y="1577"/>
                </a:cubicBezTo>
                <a:cubicBezTo>
                  <a:pt x="1209568" y="3468"/>
                  <a:pt x="1226831" y="4520"/>
                  <a:pt x="1243878" y="7147"/>
                </a:cubicBezTo>
                <a:cubicBezTo>
                  <a:pt x="1311957" y="17341"/>
                  <a:pt x="1375613" y="40673"/>
                  <a:pt x="1436140" y="73149"/>
                </a:cubicBezTo>
                <a:cubicBezTo>
                  <a:pt x="1513930" y="114873"/>
                  <a:pt x="1582764" y="168893"/>
                  <a:pt x="1646528" y="229640"/>
                </a:cubicBezTo>
                <a:cubicBezTo>
                  <a:pt x="1715686" y="295432"/>
                  <a:pt x="1777724" y="367634"/>
                  <a:pt x="1834690" y="444041"/>
                </a:cubicBezTo>
                <a:cubicBezTo>
                  <a:pt x="1966533" y="620711"/>
                  <a:pt x="2077337" y="809993"/>
                  <a:pt x="2171634" y="1009050"/>
                </a:cubicBezTo>
                <a:cubicBezTo>
                  <a:pt x="2222127" y="1115619"/>
                  <a:pt x="2264744" y="1225132"/>
                  <a:pt x="2294199" y="1339374"/>
                </a:cubicBezTo>
                <a:cubicBezTo>
                  <a:pt x="2313295" y="1413048"/>
                  <a:pt x="2327537" y="1487563"/>
                  <a:pt x="2328832" y="1563969"/>
                </a:cubicBezTo>
                <a:cubicBezTo>
                  <a:pt x="2328940" y="1567858"/>
                  <a:pt x="2329911" y="1571641"/>
                  <a:pt x="2330450" y="1575425"/>
                </a:cubicBezTo>
                <a:cubicBezTo>
                  <a:pt x="2330450" y="1589718"/>
                  <a:pt x="2330450" y="1604117"/>
                  <a:pt x="2330450" y="1618410"/>
                </a:cubicBezTo>
                <a:cubicBezTo>
                  <a:pt x="2329803" y="1623245"/>
                  <a:pt x="2328724" y="1627974"/>
                  <a:pt x="2328724" y="1632809"/>
                </a:cubicBezTo>
                <a:cubicBezTo>
                  <a:pt x="2328616" y="1667491"/>
                  <a:pt x="2323761" y="1701648"/>
                  <a:pt x="2316532" y="1735490"/>
                </a:cubicBezTo>
                <a:cubicBezTo>
                  <a:pt x="2295278" y="1835964"/>
                  <a:pt x="2249208" y="1923195"/>
                  <a:pt x="2176921" y="1996344"/>
                </a:cubicBezTo>
                <a:cubicBezTo>
                  <a:pt x="2124809" y="2048998"/>
                  <a:pt x="2064283" y="2089881"/>
                  <a:pt x="1998361" y="2123092"/>
                </a:cubicBezTo>
                <a:cubicBezTo>
                  <a:pt x="1918737" y="2163135"/>
                  <a:pt x="1834798" y="2190671"/>
                  <a:pt x="1748377" y="2211375"/>
                </a:cubicBezTo>
                <a:cubicBezTo>
                  <a:pt x="1677601" y="2228191"/>
                  <a:pt x="1606069" y="2240172"/>
                  <a:pt x="1533889" y="2248895"/>
                </a:cubicBezTo>
                <a:cubicBezTo>
                  <a:pt x="1476276" y="2255937"/>
                  <a:pt x="1418446" y="2261297"/>
                  <a:pt x="1360616" y="2263819"/>
                </a:cubicBezTo>
                <a:cubicBezTo>
                  <a:pt x="1303218" y="2266447"/>
                  <a:pt x="1245928" y="2267393"/>
                  <a:pt x="1188638" y="2269074"/>
                </a:cubicBezTo>
                <a:cubicBezTo>
                  <a:pt x="1185725" y="2269179"/>
                  <a:pt x="1182811" y="2269810"/>
                  <a:pt x="1179898" y="2270125"/>
                </a:cubicBezTo>
                <a:cubicBezTo>
                  <a:pt x="1170080" y="2270125"/>
                  <a:pt x="1160370" y="2270125"/>
                  <a:pt x="1150552" y="2270125"/>
                </a:cubicBezTo>
                <a:cubicBezTo>
                  <a:pt x="1146344" y="2269810"/>
                  <a:pt x="1142136" y="2269179"/>
                  <a:pt x="1137929" y="2269074"/>
                </a:cubicBezTo>
                <a:cubicBezTo>
                  <a:pt x="1064994" y="2268338"/>
                  <a:pt x="991952" y="2265921"/>
                  <a:pt x="919125" y="2260666"/>
                </a:cubicBezTo>
                <a:cubicBezTo>
                  <a:pt x="830655" y="2254150"/>
                  <a:pt x="742615" y="2243745"/>
                  <a:pt x="655547" y="2227035"/>
                </a:cubicBezTo>
                <a:cubicBezTo>
                  <a:pt x="572795" y="2211060"/>
                  <a:pt x="491660" y="2189620"/>
                  <a:pt x="413116" y="2158721"/>
                </a:cubicBezTo>
                <a:cubicBezTo>
                  <a:pt x="340289" y="2130029"/>
                  <a:pt x="271562" y="2093980"/>
                  <a:pt x="209741" y="2045320"/>
                </a:cubicBezTo>
                <a:cubicBezTo>
                  <a:pt x="120946" y="1975324"/>
                  <a:pt x="58369" y="1887252"/>
                  <a:pt x="26433" y="1778055"/>
                </a:cubicBezTo>
                <a:cubicBezTo>
                  <a:pt x="14026" y="1735700"/>
                  <a:pt x="6689" y="1692399"/>
                  <a:pt x="3669" y="1648363"/>
                </a:cubicBezTo>
                <a:cubicBezTo>
                  <a:pt x="3021" y="1639009"/>
                  <a:pt x="1295" y="1629761"/>
                  <a:pt x="0" y="1620407"/>
                </a:cubicBezTo>
                <a:cubicBezTo>
                  <a:pt x="0" y="1605378"/>
                  <a:pt x="0" y="1590349"/>
                  <a:pt x="0" y="1575425"/>
                </a:cubicBezTo>
                <a:cubicBezTo>
                  <a:pt x="971" y="1569329"/>
                  <a:pt x="2590" y="1563339"/>
                  <a:pt x="2913" y="1557138"/>
                </a:cubicBezTo>
                <a:cubicBezTo>
                  <a:pt x="6689" y="1485986"/>
                  <a:pt x="18773" y="1415991"/>
                  <a:pt x="36359" y="1346941"/>
                </a:cubicBezTo>
                <a:cubicBezTo>
                  <a:pt x="60311" y="1252983"/>
                  <a:pt x="93434" y="1162073"/>
                  <a:pt x="132167" y="1073265"/>
                </a:cubicBezTo>
                <a:cubicBezTo>
                  <a:pt x="188378" y="943889"/>
                  <a:pt x="254947" y="819873"/>
                  <a:pt x="327558" y="699009"/>
                </a:cubicBezTo>
                <a:cubicBezTo>
                  <a:pt x="397903" y="582035"/>
                  <a:pt x="474074" y="469159"/>
                  <a:pt x="561466" y="364166"/>
                </a:cubicBezTo>
                <a:cubicBezTo>
                  <a:pt x="620698" y="293120"/>
                  <a:pt x="684462" y="226487"/>
                  <a:pt x="756317" y="168053"/>
                </a:cubicBezTo>
                <a:cubicBezTo>
                  <a:pt x="813931" y="121073"/>
                  <a:pt x="875645" y="80506"/>
                  <a:pt x="943725" y="50342"/>
                </a:cubicBezTo>
                <a:cubicBezTo>
                  <a:pt x="999612" y="25644"/>
                  <a:pt x="1057658" y="9144"/>
                  <a:pt x="1118616" y="3364"/>
                </a:cubicBezTo>
                <a:cubicBezTo>
                  <a:pt x="1128650" y="2418"/>
                  <a:pt x="1138576" y="1156"/>
                  <a:pt x="114861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2284521" y="2520777"/>
            <a:ext cx="1864712" cy="1816444"/>
          </a:xfrm>
          <a:custGeom>
            <a:avLst/>
            <a:gdLst>
              <a:gd name="connsiteX0" fmla="*/ 920616 w 1864712"/>
              <a:gd name="connsiteY0" fmla="*/ 0 h 1816444"/>
              <a:gd name="connsiteX1" fmla="*/ 944097 w 1864712"/>
              <a:gd name="connsiteY1" fmla="*/ 0 h 1816444"/>
              <a:gd name="connsiteX2" fmla="*/ 954197 w 1864712"/>
              <a:gd name="connsiteY2" fmla="*/ 841 h 1816444"/>
              <a:gd name="connsiteX3" fmla="*/ 1129273 w 1864712"/>
              <a:gd name="connsiteY3" fmla="*/ 7569 h 1816444"/>
              <a:gd name="connsiteX4" fmla="*/ 1340176 w 1864712"/>
              <a:gd name="connsiteY4" fmla="*/ 34479 h 1816444"/>
              <a:gd name="connsiteX5" fmla="*/ 1534157 w 1864712"/>
              <a:gd name="connsiteY5" fmla="*/ 89140 h 1816444"/>
              <a:gd name="connsiteX6" fmla="*/ 1696888 w 1864712"/>
              <a:gd name="connsiteY6" fmla="*/ 179878 h 1816444"/>
              <a:gd name="connsiteX7" fmla="*/ 1843562 w 1864712"/>
              <a:gd name="connsiteY7" fmla="*/ 393731 h 1816444"/>
              <a:gd name="connsiteX8" fmla="*/ 1861776 w 1864712"/>
              <a:gd name="connsiteY8" fmla="*/ 497504 h 1816444"/>
              <a:gd name="connsiteX9" fmla="*/ 1864712 w 1864712"/>
              <a:gd name="connsiteY9" fmla="*/ 519873 h 1816444"/>
              <a:gd name="connsiteX10" fmla="*/ 1864712 w 1864712"/>
              <a:gd name="connsiteY10" fmla="*/ 555865 h 1816444"/>
              <a:gd name="connsiteX11" fmla="*/ 1862381 w 1864712"/>
              <a:gd name="connsiteY11" fmla="*/ 570498 h 1816444"/>
              <a:gd name="connsiteX12" fmla="*/ 1835619 w 1864712"/>
              <a:gd name="connsiteY12" fmla="*/ 738687 h 1816444"/>
              <a:gd name="connsiteX13" fmla="*/ 1758959 w 1864712"/>
              <a:gd name="connsiteY13" fmla="*/ 957670 h 1816444"/>
              <a:gd name="connsiteX14" fmla="*/ 1602616 w 1864712"/>
              <a:gd name="connsiteY14" fmla="*/ 1257131 h 1816444"/>
              <a:gd name="connsiteX15" fmla="*/ 1415455 w 1864712"/>
              <a:gd name="connsiteY15" fmla="*/ 1525056 h 1816444"/>
              <a:gd name="connsiteX16" fmla="*/ 1259544 w 1864712"/>
              <a:gd name="connsiteY16" fmla="*/ 1681976 h 1816444"/>
              <a:gd name="connsiteX17" fmla="*/ 1109590 w 1864712"/>
              <a:gd name="connsiteY17" fmla="*/ 1776163 h 1816444"/>
              <a:gd name="connsiteX18" fmla="*/ 969650 w 1864712"/>
              <a:gd name="connsiteY18" fmla="*/ 1813753 h 1816444"/>
              <a:gd name="connsiteX19" fmla="*/ 945651 w 1864712"/>
              <a:gd name="connsiteY19" fmla="*/ 1816444 h 1816444"/>
              <a:gd name="connsiteX20" fmla="*/ 917508 w 1864712"/>
              <a:gd name="connsiteY20" fmla="*/ 1816444 h 1816444"/>
              <a:gd name="connsiteX21" fmla="*/ 910601 w 1864712"/>
              <a:gd name="connsiteY21" fmla="*/ 1815182 h 1816444"/>
              <a:gd name="connsiteX22" fmla="*/ 869422 w 1864712"/>
              <a:gd name="connsiteY22" fmla="*/ 1810726 h 1816444"/>
              <a:gd name="connsiteX23" fmla="*/ 715583 w 1864712"/>
              <a:gd name="connsiteY23" fmla="*/ 1757914 h 1816444"/>
              <a:gd name="connsiteX24" fmla="*/ 547241 w 1864712"/>
              <a:gd name="connsiteY24" fmla="*/ 1632697 h 1816444"/>
              <a:gd name="connsiteX25" fmla="*/ 396683 w 1864712"/>
              <a:gd name="connsiteY25" fmla="*/ 1461144 h 1816444"/>
              <a:gd name="connsiteX26" fmla="*/ 127077 w 1864712"/>
              <a:gd name="connsiteY26" fmla="*/ 1009051 h 1816444"/>
              <a:gd name="connsiteX27" fmla="*/ 29006 w 1864712"/>
              <a:gd name="connsiteY27" fmla="*/ 744742 h 1816444"/>
              <a:gd name="connsiteX28" fmla="*/ 1295 w 1864712"/>
              <a:gd name="connsiteY28" fmla="*/ 565032 h 1816444"/>
              <a:gd name="connsiteX29" fmla="*/ 0 w 1864712"/>
              <a:gd name="connsiteY29" fmla="*/ 555865 h 1816444"/>
              <a:gd name="connsiteX30" fmla="*/ 0 w 1864712"/>
              <a:gd name="connsiteY30" fmla="*/ 521471 h 1816444"/>
              <a:gd name="connsiteX31" fmla="*/ 1381 w 1864712"/>
              <a:gd name="connsiteY31" fmla="*/ 509950 h 1816444"/>
              <a:gd name="connsiteX32" fmla="*/ 11137 w 1864712"/>
              <a:gd name="connsiteY32" fmla="*/ 427789 h 1816444"/>
              <a:gd name="connsiteX33" fmla="*/ 122847 w 1864712"/>
              <a:gd name="connsiteY33" fmla="*/ 219066 h 1816444"/>
              <a:gd name="connsiteX34" fmla="*/ 265722 w 1864712"/>
              <a:gd name="connsiteY34" fmla="*/ 117649 h 1816444"/>
              <a:gd name="connsiteX35" fmla="*/ 465747 w 1864712"/>
              <a:gd name="connsiteY35" fmla="*/ 47009 h 1816444"/>
              <a:gd name="connsiteX36" fmla="*/ 637369 w 1864712"/>
              <a:gd name="connsiteY36" fmla="*/ 16987 h 1816444"/>
              <a:gd name="connsiteX37" fmla="*/ 776014 w 1864712"/>
              <a:gd name="connsiteY37" fmla="*/ 5046 h 1816444"/>
              <a:gd name="connsiteX38" fmla="*/ 913622 w 1864712"/>
              <a:gd name="connsiteY38" fmla="*/ 841 h 1816444"/>
              <a:gd name="connsiteX39" fmla="*/ 920616 w 1864712"/>
              <a:gd name="connsiteY39" fmla="*/ 0 h 181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64712" h="1816444">
                <a:moveTo>
                  <a:pt x="920616" y="0"/>
                </a:moveTo>
                <a:cubicBezTo>
                  <a:pt x="928471" y="0"/>
                  <a:pt x="936241" y="0"/>
                  <a:pt x="944097" y="0"/>
                </a:cubicBezTo>
                <a:cubicBezTo>
                  <a:pt x="947464" y="252"/>
                  <a:pt x="950831" y="757"/>
                  <a:pt x="954197" y="841"/>
                </a:cubicBezTo>
                <a:cubicBezTo>
                  <a:pt x="1012556" y="1430"/>
                  <a:pt x="1071001" y="3364"/>
                  <a:pt x="1129273" y="7569"/>
                </a:cubicBezTo>
                <a:cubicBezTo>
                  <a:pt x="1200063" y="12783"/>
                  <a:pt x="1270508" y="21108"/>
                  <a:pt x="1340176" y="34479"/>
                </a:cubicBezTo>
                <a:cubicBezTo>
                  <a:pt x="1406390" y="47261"/>
                  <a:pt x="1471310" y="64416"/>
                  <a:pt x="1534157" y="89140"/>
                </a:cubicBezTo>
                <a:cubicBezTo>
                  <a:pt x="1592430" y="112098"/>
                  <a:pt x="1647422" y="140943"/>
                  <a:pt x="1696888" y="179878"/>
                </a:cubicBezTo>
                <a:cubicBezTo>
                  <a:pt x="1767937" y="235886"/>
                  <a:pt x="1818008" y="306357"/>
                  <a:pt x="1843562" y="393731"/>
                </a:cubicBezTo>
                <a:cubicBezTo>
                  <a:pt x="1853489" y="427621"/>
                  <a:pt x="1859360" y="462269"/>
                  <a:pt x="1861776" y="497504"/>
                </a:cubicBezTo>
                <a:cubicBezTo>
                  <a:pt x="1862295" y="504989"/>
                  <a:pt x="1863676" y="512388"/>
                  <a:pt x="1864712" y="519873"/>
                </a:cubicBezTo>
                <a:cubicBezTo>
                  <a:pt x="1864712" y="531899"/>
                  <a:pt x="1864712" y="543924"/>
                  <a:pt x="1864712" y="555865"/>
                </a:cubicBezTo>
                <a:cubicBezTo>
                  <a:pt x="1863935" y="560743"/>
                  <a:pt x="1862640" y="565536"/>
                  <a:pt x="1862381" y="570498"/>
                </a:cubicBezTo>
                <a:cubicBezTo>
                  <a:pt x="1859360" y="627430"/>
                  <a:pt x="1849691" y="683437"/>
                  <a:pt x="1835619" y="738687"/>
                </a:cubicBezTo>
                <a:cubicBezTo>
                  <a:pt x="1816454" y="813868"/>
                  <a:pt x="1789951" y="886610"/>
                  <a:pt x="1758959" y="957670"/>
                </a:cubicBezTo>
                <a:cubicBezTo>
                  <a:pt x="1713981" y="1061190"/>
                  <a:pt x="1660716" y="1160422"/>
                  <a:pt x="1602616" y="1257131"/>
                </a:cubicBezTo>
                <a:cubicBezTo>
                  <a:pt x="1546330" y="1350728"/>
                  <a:pt x="1485381" y="1441046"/>
                  <a:pt x="1415455" y="1525056"/>
                </a:cubicBezTo>
                <a:cubicBezTo>
                  <a:pt x="1368060" y="1581904"/>
                  <a:pt x="1317039" y="1635220"/>
                  <a:pt x="1259544" y="1681976"/>
                </a:cubicBezTo>
                <a:cubicBezTo>
                  <a:pt x="1213444" y="1719567"/>
                  <a:pt x="1164064" y="1752027"/>
                  <a:pt x="1109590" y="1776163"/>
                </a:cubicBezTo>
                <a:cubicBezTo>
                  <a:pt x="1064872" y="1795925"/>
                  <a:pt x="1018426" y="1809128"/>
                  <a:pt x="969650" y="1813753"/>
                </a:cubicBezTo>
                <a:cubicBezTo>
                  <a:pt x="961622" y="1814509"/>
                  <a:pt x="953679" y="1815519"/>
                  <a:pt x="945651" y="1816444"/>
                </a:cubicBezTo>
                <a:cubicBezTo>
                  <a:pt x="936241" y="1816444"/>
                  <a:pt x="926918" y="1816444"/>
                  <a:pt x="917508" y="1816444"/>
                </a:cubicBezTo>
                <a:cubicBezTo>
                  <a:pt x="915176" y="1816023"/>
                  <a:pt x="912932" y="1815351"/>
                  <a:pt x="910601" y="1815182"/>
                </a:cubicBezTo>
                <a:cubicBezTo>
                  <a:pt x="896875" y="1813669"/>
                  <a:pt x="883062" y="1812828"/>
                  <a:pt x="869422" y="1810726"/>
                </a:cubicBezTo>
                <a:cubicBezTo>
                  <a:pt x="814948" y="1802569"/>
                  <a:pt x="764014" y="1783900"/>
                  <a:pt x="715583" y="1757914"/>
                </a:cubicBezTo>
                <a:cubicBezTo>
                  <a:pt x="653340" y="1724528"/>
                  <a:pt x="598262" y="1681304"/>
                  <a:pt x="547241" y="1632697"/>
                </a:cubicBezTo>
                <a:cubicBezTo>
                  <a:pt x="491904" y="1580054"/>
                  <a:pt x="442264" y="1522281"/>
                  <a:pt x="396683" y="1461144"/>
                </a:cubicBezTo>
                <a:cubicBezTo>
                  <a:pt x="291189" y="1319781"/>
                  <a:pt x="202529" y="1168327"/>
                  <a:pt x="127077" y="1009051"/>
                </a:cubicBezTo>
                <a:cubicBezTo>
                  <a:pt x="86675" y="923780"/>
                  <a:pt x="52575" y="836153"/>
                  <a:pt x="29006" y="744742"/>
                </a:cubicBezTo>
                <a:cubicBezTo>
                  <a:pt x="13727" y="685792"/>
                  <a:pt x="2331" y="626168"/>
                  <a:pt x="1295" y="565032"/>
                </a:cubicBezTo>
                <a:cubicBezTo>
                  <a:pt x="1208" y="561920"/>
                  <a:pt x="431" y="558893"/>
                  <a:pt x="0" y="555865"/>
                </a:cubicBezTo>
                <a:cubicBezTo>
                  <a:pt x="0" y="544429"/>
                  <a:pt x="0" y="532908"/>
                  <a:pt x="0" y="521471"/>
                </a:cubicBezTo>
                <a:cubicBezTo>
                  <a:pt x="518" y="517602"/>
                  <a:pt x="1381" y="513818"/>
                  <a:pt x="1381" y="509950"/>
                </a:cubicBezTo>
                <a:cubicBezTo>
                  <a:pt x="1468" y="482199"/>
                  <a:pt x="5352" y="454868"/>
                  <a:pt x="11137" y="427789"/>
                </a:cubicBezTo>
                <a:cubicBezTo>
                  <a:pt x="28143" y="347395"/>
                  <a:pt x="65006" y="277597"/>
                  <a:pt x="122847" y="219066"/>
                </a:cubicBezTo>
                <a:cubicBezTo>
                  <a:pt x="164544" y="176935"/>
                  <a:pt x="212974" y="144223"/>
                  <a:pt x="265722" y="117649"/>
                </a:cubicBezTo>
                <a:cubicBezTo>
                  <a:pt x="329433" y="85608"/>
                  <a:pt x="396597" y="63575"/>
                  <a:pt x="465747" y="47009"/>
                </a:cubicBezTo>
                <a:cubicBezTo>
                  <a:pt x="522378" y="33554"/>
                  <a:pt x="579614" y="23967"/>
                  <a:pt x="637369" y="16987"/>
                </a:cubicBezTo>
                <a:cubicBezTo>
                  <a:pt x="683468" y="11353"/>
                  <a:pt x="729741" y="7064"/>
                  <a:pt x="776014" y="5046"/>
                </a:cubicBezTo>
                <a:cubicBezTo>
                  <a:pt x="821941" y="2943"/>
                  <a:pt x="867782" y="2186"/>
                  <a:pt x="913622" y="841"/>
                </a:cubicBezTo>
                <a:cubicBezTo>
                  <a:pt x="915953" y="757"/>
                  <a:pt x="918285" y="252"/>
                  <a:pt x="920616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905153783"/>
      </p:ext>
    </p:extLst>
  </p:cSld>
  <p:clrMapOvr>
    <a:masterClrMapping/>
  </p:clrMapOvr>
  <p:transition spd="slow">
    <p:wip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6185204" y="2603343"/>
            <a:ext cx="1695193" cy="1651313"/>
          </a:xfrm>
          <a:custGeom>
            <a:avLst/>
            <a:gdLst>
              <a:gd name="connsiteX0" fmla="*/ 920615 w 1864712"/>
              <a:gd name="connsiteY0" fmla="*/ 0 h 1816444"/>
              <a:gd name="connsiteX1" fmla="*/ 944097 w 1864712"/>
              <a:gd name="connsiteY1" fmla="*/ 0 h 1816444"/>
              <a:gd name="connsiteX2" fmla="*/ 954197 w 1864712"/>
              <a:gd name="connsiteY2" fmla="*/ 841 h 1816444"/>
              <a:gd name="connsiteX3" fmla="*/ 1129273 w 1864712"/>
              <a:gd name="connsiteY3" fmla="*/ 7569 h 1816444"/>
              <a:gd name="connsiteX4" fmla="*/ 1340175 w 1864712"/>
              <a:gd name="connsiteY4" fmla="*/ 34479 h 1816444"/>
              <a:gd name="connsiteX5" fmla="*/ 1534157 w 1864712"/>
              <a:gd name="connsiteY5" fmla="*/ 89140 h 1816444"/>
              <a:gd name="connsiteX6" fmla="*/ 1696888 w 1864712"/>
              <a:gd name="connsiteY6" fmla="*/ 179878 h 1816444"/>
              <a:gd name="connsiteX7" fmla="*/ 1843562 w 1864712"/>
              <a:gd name="connsiteY7" fmla="*/ 393731 h 1816444"/>
              <a:gd name="connsiteX8" fmla="*/ 1861776 w 1864712"/>
              <a:gd name="connsiteY8" fmla="*/ 497504 h 1816444"/>
              <a:gd name="connsiteX9" fmla="*/ 1864712 w 1864712"/>
              <a:gd name="connsiteY9" fmla="*/ 519873 h 1816444"/>
              <a:gd name="connsiteX10" fmla="*/ 1864712 w 1864712"/>
              <a:gd name="connsiteY10" fmla="*/ 555865 h 1816444"/>
              <a:gd name="connsiteX11" fmla="*/ 1862381 w 1864712"/>
              <a:gd name="connsiteY11" fmla="*/ 570498 h 1816444"/>
              <a:gd name="connsiteX12" fmla="*/ 1835619 w 1864712"/>
              <a:gd name="connsiteY12" fmla="*/ 738687 h 1816444"/>
              <a:gd name="connsiteX13" fmla="*/ 1758958 w 1864712"/>
              <a:gd name="connsiteY13" fmla="*/ 957670 h 1816444"/>
              <a:gd name="connsiteX14" fmla="*/ 1602616 w 1864712"/>
              <a:gd name="connsiteY14" fmla="*/ 1257131 h 1816444"/>
              <a:gd name="connsiteX15" fmla="*/ 1415454 w 1864712"/>
              <a:gd name="connsiteY15" fmla="*/ 1525056 h 1816444"/>
              <a:gd name="connsiteX16" fmla="*/ 1259544 w 1864712"/>
              <a:gd name="connsiteY16" fmla="*/ 1681976 h 1816444"/>
              <a:gd name="connsiteX17" fmla="*/ 1109589 w 1864712"/>
              <a:gd name="connsiteY17" fmla="*/ 1776163 h 1816444"/>
              <a:gd name="connsiteX18" fmla="*/ 969650 w 1864712"/>
              <a:gd name="connsiteY18" fmla="*/ 1813753 h 1816444"/>
              <a:gd name="connsiteX19" fmla="*/ 945651 w 1864712"/>
              <a:gd name="connsiteY19" fmla="*/ 1816444 h 1816444"/>
              <a:gd name="connsiteX20" fmla="*/ 917508 w 1864712"/>
              <a:gd name="connsiteY20" fmla="*/ 1816444 h 1816444"/>
              <a:gd name="connsiteX21" fmla="*/ 910601 w 1864712"/>
              <a:gd name="connsiteY21" fmla="*/ 1815182 h 1816444"/>
              <a:gd name="connsiteX22" fmla="*/ 869422 w 1864712"/>
              <a:gd name="connsiteY22" fmla="*/ 1810726 h 1816444"/>
              <a:gd name="connsiteX23" fmla="*/ 715583 w 1864712"/>
              <a:gd name="connsiteY23" fmla="*/ 1757914 h 1816444"/>
              <a:gd name="connsiteX24" fmla="*/ 547241 w 1864712"/>
              <a:gd name="connsiteY24" fmla="*/ 1632697 h 1816444"/>
              <a:gd name="connsiteX25" fmla="*/ 396683 w 1864712"/>
              <a:gd name="connsiteY25" fmla="*/ 1461144 h 1816444"/>
              <a:gd name="connsiteX26" fmla="*/ 127077 w 1864712"/>
              <a:gd name="connsiteY26" fmla="*/ 1009051 h 1816444"/>
              <a:gd name="connsiteX27" fmla="*/ 29006 w 1864712"/>
              <a:gd name="connsiteY27" fmla="*/ 744742 h 1816444"/>
              <a:gd name="connsiteX28" fmla="*/ 1295 w 1864712"/>
              <a:gd name="connsiteY28" fmla="*/ 565032 h 1816444"/>
              <a:gd name="connsiteX29" fmla="*/ 0 w 1864712"/>
              <a:gd name="connsiteY29" fmla="*/ 555865 h 1816444"/>
              <a:gd name="connsiteX30" fmla="*/ 0 w 1864712"/>
              <a:gd name="connsiteY30" fmla="*/ 521471 h 1816444"/>
              <a:gd name="connsiteX31" fmla="*/ 1381 w 1864712"/>
              <a:gd name="connsiteY31" fmla="*/ 509950 h 1816444"/>
              <a:gd name="connsiteX32" fmla="*/ 11137 w 1864712"/>
              <a:gd name="connsiteY32" fmla="*/ 427789 h 1816444"/>
              <a:gd name="connsiteX33" fmla="*/ 122847 w 1864712"/>
              <a:gd name="connsiteY33" fmla="*/ 219066 h 1816444"/>
              <a:gd name="connsiteX34" fmla="*/ 265722 w 1864712"/>
              <a:gd name="connsiteY34" fmla="*/ 117649 h 1816444"/>
              <a:gd name="connsiteX35" fmla="*/ 465746 w 1864712"/>
              <a:gd name="connsiteY35" fmla="*/ 47009 h 1816444"/>
              <a:gd name="connsiteX36" fmla="*/ 637369 w 1864712"/>
              <a:gd name="connsiteY36" fmla="*/ 16987 h 1816444"/>
              <a:gd name="connsiteX37" fmla="*/ 776014 w 1864712"/>
              <a:gd name="connsiteY37" fmla="*/ 5046 h 1816444"/>
              <a:gd name="connsiteX38" fmla="*/ 913622 w 1864712"/>
              <a:gd name="connsiteY38" fmla="*/ 841 h 1816444"/>
              <a:gd name="connsiteX39" fmla="*/ 920615 w 1864712"/>
              <a:gd name="connsiteY39" fmla="*/ 0 h 181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64712" h="1816444">
                <a:moveTo>
                  <a:pt x="920615" y="0"/>
                </a:moveTo>
                <a:cubicBezTo>
                  <a:pt x="928471" y="0"/>
                  <a:pt x="936241" y="0"/>
                  <a:pt x="944097" y="0"/>
                </a:cubicBezTo>
                <a:cubicBezTo>
                  <a:pt x="947464" y="252"/>
                  <a:pt x="950831" y="757"/>
                  <a:pt x="954197" y="841"/>
                </a:cubicBezTo>
                <a:cubicBezTo>
                  <a:pt x="1012556" y="1430"/>
                  <a:pt x="1071001" y="3364"/>
                  <a:pt x="1129273" y="7569"/>
                </a:cubicBezTo>
                <a:cubicBezTo>
                  <a:pt x="1200063" y="12783"/>
                  <a:pt x="1270508" y="21108"/>
                  <a:pt x="1340175" y="34479"/>
                </a:cubicBezTo>
                <a:cubicBezTo>
                  <a:pt x="1406389" y="47261"/>
                  <a:pt x="1471310" y="64416"/>
                  <a:pt x="1534157" y="89140"/>
                </a:cubicBezTo>
                <a:cubicBezTo>
                  <a:pt x="1592429" y="112098"/>
                  <a:pt x="1647421" y="140943"/>
                  <a:pt x="1696888" y="179878"/>
                </a:cubicBezTo>
                <a:cubicBezTo>
                  <a:pt x="1767937" y="235886"/>
                  <a:pt x="1818008" y="306357"/>
                  <a:pt x="1843562" y="393731"/>
                </a:cubicBezTo>
                <a:cubicBezTo>
                  <a:pt x="1853489" y="427621"/>
                  <a:pt x="1859360" y="462269"/>
                  <a:pt x="1861776" y="497504"/>
                </a:cubicBezTo>
                <a:cubicBezTo>
                  <a:pt x="1862295" y="504989"/>
                  <a:pt x="1863676" y="512388"/>
                  <a:pt x="1864712" y="519873"/>
                </a:cubicBezTo>
                <a:cubicBezTo>
                  <a:pt x="1864712" y="531899"/>
                  <a:pt x="1864712" y="543924"/>
                  <a:pt x="1864712" y="555865"/>
                </a:cubicBezTo>
                <a:cubicBezTo>
                  <a:pt x="1863935" y="560743"/>
                  <a:pt x="1862640" y="565536"/>
                  <a:pt x="1862381" y="570498"/>
                </a:cubicBezTo>
                <a:cubicBezTo>
                  <a:pt x="1859360" y="627430"/>
                  <a:pt x="1849691" y="683437"/>
                  <a:pt x="1835619" y="738687"/>
                </a:cubicBezTo>
                <a:cubicBezTo>
                  <a:pt x="1816454" y="813868"/>
                  <a:pt x="1789951" y="886610"/>
                  <a:pt x="1758958" y="957670"/>
                </a:cubicBezTo>
                <a:cubicBezTo>
                  <a:pt x="1713981" y="1061190"/>
                  <a:pt x="1660716" y="1160422"/>
                  <a:pt x="1602616" y="1257131"/>
                </a:cubicBezTo>
                <a:cubicBezTo>
                  <a:pt x="1546329" y="1350728"/>
                  <a:pt x="1485381" y="1441046"/>
                  <a:pt x="1415454" y="1525056"/>
                </a:cubicBezTo>
                <a:cubicBezTo>
                  <a:pt x="1368060" y="1581904"/>
                  <a:pt x="1317039" y="1635220"/>
                  <a:pt x="1259544" y="1681976"/>
                </a:cubicBezTo>
                <a:cubicBezTo>
                  <a:pt x="1213444" y="1719567"/>
                  <a:pt x="1164064" y="1752027"/>
                  <a:pt x="1109589" y="1776163"/>
                </a:cubicBezTo>
                <a:cubicBezTo>
                  <a:pt x="1064871" y="1795925"/>
                  <a:pt x="1018426" y="1809128"/>
                  <a:pt x="969650" y="1813753"/>
                </a:cubicBezTo>
                <a:cubicBezTo>
                  <a:pt x="961621" y="1814509"/>
                  <a:pt x="953679" y="1815519"/>
                  <a:pt x="945651" y="1816444"/>
                </a:cubicBezTo>
                <a:cubicBezTo>
                  <a:pt x="936241" y="1816444"/>
                  <a:pt x="926917" y="1816444"/>
                  <a:pt x="917508" y="1816444"/>
                </a:cubicBezTo>
                <a:cubicBezTo>
                  <a:pt x="915176" y="1816023"/>
                  <a:pt x="912932" y="1815351"/>
                  <a:pt x="910601" y="1815182"/>
                </a:cubicBezTo>
                <a:cubicBezTo>
                  <a:pt x="896875" y="1813669"/>
                  <a:pt x="883062" y="1812828"/>
                  <a:pt x="869422" y="1810726"/>
                </a:cubicBezTo>
                <a:cubicBezTo>
                  <a:pt x="814948" y="1802569"/>
                  <a:pt x="764014" y="1783900"/>
                  <a:pt x="715583" y="1757914"/>
                </a:cubicBezTo>
                <a:cubicBezTo>
                  <a:pt x="653339" y="1724528"/>
                  <a:pt x="598262" y="1681304"/>
                  <a:pt x="547241" y="1632697"/>
                </a:cubicBezTo>
                <a:cubicBezTo>
                  <a:pt x="491904" y="1580054"/>
                  <a:pt x="442264" y="1522281"/>
                  <a:pt x="396683" y="1461144"/>
                </a:cubicBezTo>
                <a:cubicBezTo>
                  <a:pt x="291189" y="1319781"/>
                  <a:pt x="202529" y="1168327"/>
                  <a:pt x="127077" y="1009051"/>
                </a:cubicBezTo>
                <a:cubicBezTo>
                  <a:pt x="86675" y="923780"/>
                  <a:pt x="52575" y="836153"/>
                  <a:pt x="29006" y="744742"/>
                </a:cubicBezTo>
                <a:cubicBezTo>
                  <a:pt x="13727" y="685792"/>
                  <a:pt x="2331" y="626168"/>
                  <a:pt x="1295" y="565032"/>
                </a:cubicBezTo>
                <a:cubicBezTo>
                  <a:pt x="1208" y="561920"/>
                  <a:pt x="431" y="558893"/>
                  <a:pt x="0" y="555865"/>
                </a:cubicBezTo>
                <a:cubicBezTo>
                  <a:pt x="0" y="544429"/>
                  <a:pt x="0" y="532908"/>
                  <a:pt x="0" y="521471"/>
                </a:cubicBezTo>
                <a:cubicBezTo>
                  <a:pt x="518" y="517602"/>
                  <a:pt x="1381" y="513818"/>
                  <a:pt x="1381" y="509950"/>
                </a:cubicBezTo>
                <a:cubicBezTo>
                  <a:pt x="1468" y="482199"/>
                  <a:pt x="5352" y="454868"/>
                  <a:pt x="11137" y="427789"/>
                </a:cubicBezTo>
                <a:cubicBezTo>
                  <a:pt x="28143" y="347395"/>
                  <a:pt x="65006" y="277597"/>
                  <a:pt x="122847" y="219066"/>
                </a:cubicBezTo>
                <a:cubicBezTo>
                  <a:pt x="164544" y="176935"/>
                  <a:pt x="212974" y="144223"/>
                  <a:pt x="265722" y="117649"/>
                </a:cubicBezTo>
                <a:cubicBezTo>
                  <a:pt x="329433" y="85608"/>
                  <a:pt x="396597" y="63575"/>
                  <a:pt x="465746" y="47009"/>
                </a:cubicBezTo>
                <a:cubicBezTo>
                  <a:pt x="522378" y="33554"/>
                  <a:pt x="579614" y="23967"/>
                  <a:pt x="637369" y="16987"/>
                </a:cubicBezTo>
                <a:cubicBezTo>
                  <a:pt x="683468" y="11353"/>
                  <a:pt x="729741" y="7064"/>
                  <a:pt x="776014" y="5046"/>
                </a:cubicBezTo>
                <a:cubicBezTo>
                  <a:pt x="821941" y="2943"/>
                  <a:pt x="867781" y="2186"/>
                  <a:pt x="913622" y="841"/>
                </a:cubicBezTo>
                <a:cubicBezTo>
                  <a:pt x="915953" y="757"/>
                  <a:pt x="918285" y="252"/>
                  <a:pt x="920615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320491" y="2603343"/>
            <a:ext cx="1695194" cy="1651313"/>
          </a:xfrm>
          <a:custGeom>
            <a:avLst/>
            <a:gdLst>
              <a:gd name="connsiteX0" fmla="*/ 1148610 w 2330450"/>
              <a:gd name="connsiteY0" fmla="*/ 0 h 2270125"/>
              <a:gd name="connsiteX1" fmla="*/ 1183782 w 2330450"/>
              <a:gd name="connsiteY1" fmla="*/ 0 h 2270125"/>
              <a:gd name="connsiteX2" fmla="*/ 1192414 w 2330450"/>
              <a:gd name="connsiteY2" fmla="*/ 1577 h 2270125"/>
              <a:gd name="connsiteX3" fmla="*/ 1243878 w 2330450"/>
              <a:gd name="connsiteY3" fmla="*/ 7147 h 2270125"/>
              <a:gd name="connsiteX4" fmla="*/ 1436140 w 2330450"/>
              <a:gd name="connsiteY4" fmla="*/ 73149 h 2270125"/>
              <a:gd name="connsiteX5" fmla="*/ 1646528 w 2330450"/>
              <a:gd name="connsiteY5" fmla="*/ 229640 h 2270125"/>
              <a:gd name="connsiteX6" fmla="*/ 1834690 w 2330450"/>
              <a:gd name="connsiteY6" fmla="*/ 444041 h 2270125"/>
              <a:gd name="connsiteX7" fmla="*/ 2171634 w 2330450"/>
              <a:gd name="connsiteY7" fmla="*/ 1009050 h 2270125"/>
              <a:gd name="connsiteX8" fmla="*/ 2294199 w 2330450"/>
              <a:gd name="connsiteY8" fmla="*/ 1339374 h 2270125"/>
              <a:gd name="connsiteX9" fmla="*/ 2328832 w 2330450"/>
              <a:gd name="connsiteY9" fmla="*/ 1563969 h 2270125"/>
              <a:gd name="connsiteX10" fmla="*/ 2330450 w 2330450"/>
              <a:gd name="connsiteY10" fmla="*/ 1575425 h 2270125"/>
              <a:gd name="connsiteX11" fmla="*/ 2330450 w 2330450"/>
              <a:gd name="connsiteY11" fmla="*/ 1618410 h 2270125"/>
              <a:gd name="connsiteX12" fmla="*/ 2328724 w 2330450"/>
              <a:gd name="connsiteY12" fmla="*/ 1632809 h 2270125"/>
              <a:gd name="connsiteX13" fmla="*/ 2316532 w 2330450"/>
              <a:gd name="connsiteY13" fmla="*/ 1735490 h 2270125"/>
              <a:gd name="connsiteX14" fmla="*/ 2176921 w 2330450"/>
              <a:gd name="connsiteY14" fmla="*/ 1996344 h 2270125"/>
              <a:gd name="connsiteX15" fmla="*/ 1998361 w 2330450"/>
              <a:gd name="connsiteY15" fmla="*/ 2123092 h 2270125"/>
              <a:gd name="connsiteX16" fmla="*/ 1748377 w 2330450"/>
              <a:gd name="connsiteY16" fmla="*/ 2211375 h 2270125"/>
              <a:gd name="connsiteX17" fmla="*/ 1533889 w 2330450"/>
              <a:gd name="connsiteY17" fmla="*/ 2248895 h 2270125"/>
              <a:gd name="connsiteX18" fmla="*/ 1360616 w 2330450"/>
              <a:gd name="connsiteY18" fmla="*/ 2263819 h 2270125"/>
              <a:gd name="connsiteX19" fmla="*/ 1188638 w 2330450"/>
              <a:gd name="connsiteY19" fmla="*/ 2269074 h 2270125"/>
              <a:gd name="connsiteX20" fmla="*/ 1179898 w 2330450"/>
              <a:gd name="connsiteY20" fmla="*/ 2270125 h 2270125"/>
              <a:gd name="connsiteX21" fmla="*/ 1150552 w 2330450"/>
              <a:gd name="connsiteY21" fmla="*/ 2270125 h 2270125"/>
              <a:gd name="connsiteX22" fmla="*/ 1137929 w 2330450"/>
              <a:gd name="connsiteY22" fmla="*/ 2269074 h 2270125"/>
              <a:gd name="connsiteX23" fmla="*/ 919125 w 2330450"/>
              <a:gd name="connsiteY23" fmla="*/ 2260666 h 2270125"/>
              <a:gd name="connsiteX24" fmla="*/ 655547 w 2330450"/>
              <a:gd name="connsiteY24" fmla="*/ 2227035 h 2270125"/>
              <a:gd name="connsiteX25" fmla="*/ 413116 w 2330450"/>
              <a:gd name="connsiteY25" fmla="*/ 2158721 h 2270125"/>
              <a:gd name="connsiteX26" fmla="*/ 209741 w 2330450"/>
              <a:gd name="connsiteY26" fmla="*/ 2045320 h 2270125"/>
              <a:gd name="connsiteX27" fmla="*/ 26433 w 2330450"/>
              <a:gd name="connsiteY27" fmla="*/ 1778055 h 2270125"/>
              <a:gd name="connsiteX28" fmla="*/ 3669 w 2330450"/>
              <a:gd name="connsiteY28" fmla="*/ 1648363 h 2270125"/>
              <a:gd name="connsiteX29" fmla="*/ 0 w 2330450"/>
              <a:gd name="connsiteY29" fmla="*/ 1620407 h 2270125"/>
              <a:gd name="connsiteX30" fmla="*/ 0 w 2330450"/>
              <a:gd name="connsiteY30" fmla="*/ 1575425 h 2270125"/>
              <a:gd name="connsiteX31" fmla="*/ 2913 w 2330450"/>
              <a:gd name="connsiteY31" fmla="*/ 1557138 h 2270125"/>
              <a:gd name="connsiteX32" fmla="*/ 36359 w 2330450"/>
              <a:gd name="connsiteY32" fmla="*/ 1346941 h 2270125"/>
              <a:gd name="connsiteX33" fmla="*/ 132167 w 2330450"/>
              <a:gd name="connsiteY33" fmla="*/ 1073265 h 2270125"/>
              <a:gd name="connsiteX34" fmla="*/ 327558 w 2330450"/>
              <a:gd name="connsiteY34" fmla="*/ 699009 h 2270125"/>
              <a:gd name="connsiteX35" fmla="*/ 561466 w 2330450"/>
              <a:gd name="connsiteY35" fmla="*/ 364166 h 2270125"/>
              <a:gd name="connsiteX36" fmla="*/ 756317 w 2330450"/>
              <a:gd name="connsiteY36" fmla="*/ 168053 h 2270125"/>
              <a:gd name="connsiteX37" fmla="*/ 943725 w 2330450"/>
              <a:gd name="connsiteY37" fmla="*/ 50342 h 2270125"/>
              <a:gd name="connsiteX38" fmla="*/ 1118616 w 2330450"/>
              <a:gd name="connsiteY38" fmla="*/ 3364 h 2270125"/>
              <a:gd name="connsiteX39" fmla="*/ 1148610 w 2330450"/>
              <a:gd name="connsiteY39" fmla="*/ 0 h 227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330450" h="2270125">
                <a:moveTo>
                  <a:pt x="1148610" y="0"/>
                </a:moveTo>
                <a:cubicBezTo>
                  <a:pt x="1160370" y="0"/>
                  <a:pt x="1172022" y="0"/>
                  <a:pt x="1183782" y="0"/>
                </a:cubicBezTo>
                <a:cubicBezTo>
                  <a:pt x="1186696" y="526"/>
                  <a:pt x="1189501" y="1366"/>
                  <a:pt x="1192414" y="1577"/>
                </a:cubicBezTo>
                <a:cubicBezTo>
                  <a:pt x="1209568" y="3468"/>
                  <a:pt x="1226831" y="4520"/>
                  <a:pt x="1243878" y="7147"/>
                </a:cubicBezTo>
                <a:cubicBezTo>
                  <a:pt x="1311957" y="17341"/>
                  <a:pt x="1375613" y="40673"/>
                  <a:pt x="1436140" y="73149"/>
                </a:cubicBezTo>
                <a:cubicBezTo>
                  <a:pt x="1513930" y="114873"/>
                  <a:pt x="1582764" y="168893"/>
                  <a:pt x="1646528" y="229640"/>
                </a:cubicBezTo>
                <a:cubicBezTo>
                  <a:pt x="1715686" y="295432"/>
                  <a:pt x="1777724" y="367634"/>
                  <a:pt x="1834690" y="444041"/>
                </a:cubicBezTo>
                <a:cubicBezTo>
                  <a:pt x="1966533" y="620711"/>
                  <a:pt x="2077337" y="809993"/>
                  <a:pt x="2171634" y="1009050"/>
                </a:cubicBezTo>
                <a:cubicBezTo>
                  <a:pt x="2222127" y="1115619"/>
                  <a:pt x="2264744" y="1225132"/>
                  <a:pt x="2294199" y="1339374"/>
                </a:cubicBezTo>
                <a:cubicBezTo>
                  <a:pt x="2313295" y="1413048"/>
                  <a:pt x="2327537" y="1487563"/>
                  <a:pt x="2328832" y="1563969"/>
                </a:cubicBezTo>
                <a:cubicBezTo>
                  <a:pt x="2328940" y="1567858"/>
                  <a:pt x="2329911" y="1571641"/>
                  <a:pt x="2330450" y="1575425"/>
                </a:cubicBezTo>
                <a:cubicBezTo>
                  <a:pt x="2330450" y="1589718"/>
                  <a:pt x="2330450" y="1604117"/>
                  <a:pt x="2330450" y="1618410"/>
                </a:cubicBezTo>
                <a:cubicBezTo>
                  <a:pt x="2329803" y="1623245"/>
                  <a:pt x="2328724" y="1627974"/>
                  <a:pt x="2328724" y="1632809"/>
                </a:cubicBezTo>
                <a:cubicBezTo>
                  <a:pt x="2328616" y="1667491"/>
                  <a:pt x="2323761" y="1701648"/>
                  <a:pt x="2316532" y="1735490"/>
                </a:cubicBezTo>
                <a:cubicBezTo>
                  <a:pt x="2295278" y="1835964"/>
                  <a:pt x="2249208" y="1923195"/>
                  <a:pt x="2176921" y="1996344"/>
                </a:cubicBezTo>
                <a:cubicBezTo>
                  <a:pt x="2124809" y="2048998"/>
                  <a:pt x="2064283" y="2089881"/>
                  <a:pt x="1998361" y="2123092"/>
                </a:cubicBezTo>
                <a:cubicBezTo>
                  <a:pt x="1918737" y="2163135"/>
                  <a:pt x="1834798" y="2190671"/>
                  <a:pt x="1748377" y="2211375"/>
                </a:cubicBezTo>
                <a:cubicBezTo>
                  <a:pt x="1677601" y="2228191"/>
                  <a:pt x="1606069" y="2240172"/>
                  <a:pt x="1533889" y="2248895"/>
                </a:cubicBezTo>
                <a:cubicBezTo>
                  <a:pt x="1476276" y="2255937"/>
                  <a:pt x="1418446" y="2261297"/>
                  <a:pt x="1360616" y="2263819"/>
                </a:cubicBezTo>
                <a:cubicBezTo>
                  <a:pt x="1303218" y="2266447"/>
                  <a:pt x="1245928" y="2267393"/>
                  <a:pt x="1188638" y="2269074"/>
                </a:cubicBezTo>
                <a:cubicBezTo>
                  <a:pt x="1185725" y="2269179"/>
                  <a:pt x="1182811" y="2269810"/>
                  <a:pt x="1179898" y="2270125"/>
                </a:cubicBezTo>
                <a:cubicBezTo>
                  <a:pt x="1170080" y="2270125"/>
                  <a:pt x="1160370" y="2270125"/>
                  <a:pt x="1150552" y="2270125"/>
                </a:cubicBezTo>
                <a:cubicBezTo>
                  <a:pt x="1146344" y="2269810"/>
                  <a:pt x="1142136" y="2269179"/>
                  <a:pt x="1137929" y="2269074"/>
                </a:cubicBezTo>
                <a:cubicBezTo>
                  <a:pt x="1064994" y="2268338"/>
                  <a:pt x="991952" y="2265921"/>
                  <a:pt x="919125" y="2260666"/>
                </a:cubicBezTo>
                <a:cubicBezTo>
                  <a:pt x="830655" y="2254150"/>
                  <a:pt x="742615" y="2243745"/>
                  <a:pt x="655547" y="2227035"/>
                </a:cubicBezTo>
                <a:cubicBezTo>
                  <a:pt x="572795" y="2211060"/>
                  <a:pt x="491660" y="2189620"/>
                  <a:pt x="413116" y="2158721"/>
                </a:cubicBezTo>
                <a:cubicBezTo>
                  <a:pt x="340289" y="2130029"/>
                  <a:pt x="271562" y="2093980"/>
                  <a:pt x="209741" y="2045320"/>
                </a:cubicBezTo>
                <a:cubicBezTo>
                  <a:pt x="120946" y="1975324"/>
                  <a:pt x="58369" y="1887252"/>
                  <a:pt x="26433" y="1778055"/>
                </a:cubicBezTo>
                <a:cubicBezTo>
                  <a:pt x="14026" y="1735700"/>
                  <a:pt x="6689" y="1692399"/>
                  <a:pt x="3669" y="1648363"/>
                </a:cubicBezTo>
                <a:cubicBezTo>
                  <a:pt x="3021" y="1639009"/>
                  <a:pt x="1295" y="1629761"/>
                  <a:pt x="0" y="1620407"/>
                </a:cubicBezTo>
                <a:cubicBezTo>
                  <a:pt x="0" y="1605378"/>
                  <a:pt x="0" y="1590349"/>
                  <a:pt x="0" y="1575425"/>
                </a:cubicBezTo>
                <a:cubicBezTo>
                  <a:pt x="971" y="1569329"/>
                  <a:pt x="2590" y="1563339"/>
                  <a:pt x="2913" y="1557138"/>
                </a:cubicBezTo>
                <a:cubicBezTo>
                  <a:pt x="6689" y="1485986"/>
                  <a:pt x="18773" y="1415991"/>
                  <a:pt x="36359" y="1346941"/>
                </a:cubicBezTo>
                <a:cubicBezTo>
                  <a:pt x="60311" y="1252983"/>
                  <a:pt x="93434" y="1162073"/>
                  <a:pt x="132167" y="1073265"/>
                </a:cubicBezTo>
                <a:cubicBezTo>
                  <a:pt x="188378" y="943889"/>
                  <a:pt x="254947" y="819873"/>
                  <a:pt x="327558" y="699009"/>
                </a:cubicBezTo>
                <a:cubicBezTo>
                  <a:pt x="397903" y="582035"/>
                  <a:pt x="474074" y="469159"/>
                  <a:pt x="561466" y="364166"/>
                </a:cubicBezTo>
                <a:cubicBezTo>
                  <a:pt x="620698" y="293120"/>
                  <a:pt x="684462" y="226487"/>
                  <a:pt x="756317" y="168053"/>
                </a:cubicBezTo>
                <a:cubicBezTo>
                  <a:pt x="813931" y="121073"/>
                  <a:pt x="875645" y="80506"/>
                  <a:pt x="943725" y="50342"/>
                </a:cubicBezTo>
                <a:cubicBezTo>
                  <a:pt x="999612" y="25644"/>
                  <a:pt x="1057658" y="9144"/>
                  <a:pt x="1118616" y="3364"/>
                </a:cubicBezTo>
                <a:cubicBezTo>
                  <a:pt x="1128650" y="2418"/>
                  <a:pt x="1138576" y="1156"/>
                  <a:pt x="114861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2455780" y="2603343"/>
            <a:ext cx="1695193" cy="1651313"/>
          </a:xfrm>
          <a:custGeom>
            <a:avLst/>
            <a:gdLst>
              <a:gd name="connsiteX0" fmla="*/ 920616 w 1864712"/>
              <a:gd name="connsiteY0" fmla="*/ 0 h 1816444"/>
              <a:gd name="connsiteX1" fmla="*/ 944097 w 1864712"/>
              <a:gd name="connsiteY1" fmla="*/ 0 h 1816444"/>
              <a:gd name="connsiteX2" fmla="*/ 954197 w 1864712"/>
              <a:gd name="connsiteY2" fmla="*/ 841 h 1816444"/>
              <a:gd name="connsiteX3" fmla="*/ 1129273 w 1864712"/>
              <a:gd name="connsiteY3" fmla="*/ 7569 h 1816444"/>
              <a:gd name="connsiteX4" fmla="*/ 1340176 w 1864712"/>
              <a:gd name="connsiteY4" fmla="*/ 34479 h 1816444"/>
              <a:gd name="connsiteX5" fmla="*/ 1534157 w 1864712"/>
              <a:gd name="connsiteY5" fmla="*/ 89140 h 1816444"/>
              <a:gd name="connsiteX6" fmla="*/ 1696888 w 1864712"/>
              <a:gd name="connsiteY6" fmla="*/ 179878 h 1816444"/>
              <a:gd name="connsiteX7" fmla="*/ 1843562 w 1864712"/>
              <a:gd name="connsiteY7" fmla="*/ 393731 h 1816444"/>
              <a:gd name="connsiteX8" fmla="*/ 1861776 w 1864712"/>
              <a:gd name="connsiteY8" fmla="*/ 497504 h 1816444"/>
              <a:gd name="connsiteX9" fmla="*/ 1864712 w 1864712"/>
              <a:gd name="connsiteY9" fmla="*/ 519873 h 1816444"/>
              <a:gd name="connsiteX10" fmla="*/ 1864712 w 1864712"/>
              <a:gd name="connsiteY10" fmla="*/ 555865 h 1816444"/>
              <a:gd name="connsiteX11" fmla="*/ 1862381 w 1864712"/>
              <a:gd name="connsiteY11" fmla="*/ 570498 h 1816444"/>
              <a:gd name="connsiteX12" fmla="*/ 1835619 w 1864712"/>
              <a:gd name="connsiteY12" fmla="*/ 738687 h 1816444"/>
              <a:gd name="connsiteX13" fmla="*/ 1758959 w 1864712"/>
              <a:gd name="connsiteY13" fmla="*/ 957670 h 1816444"/>
              <a:gd name="connsiteX14" fmla="*/ 1602616 w 1864712"/>
              <a:gd name="connsiteY14" fmla="*/ 1257131 h 1816444"/>
              <a:gd name="connsiteX15" fmla="*/ 1415455 w 1864712"/>
              <a:gd name="connsiteY15" fmla="*/ 1525056 h 1816444"/>
              <a:gd name="connsiteX16" fmla="*/ 1259544 w 1864712"/>
              <a:gd name="connsiteY16" fmla="*/ 1681976 h 1816444"/>
              <a:gd name="connsiteX17" fmla="*/ 1109590 w 1864712"/>
              <a:gd name="connsiteY17" fmla="*/ 1776163 h 1816444"/>
              <a:gd name="connsiteX18" fmla="*/ 969650 w 1864712"/>
              <a:gd name="connsiteY18" fmla="*/ 1813753 h 1816444"/>
              <a:gd name="connsiteX19" fmla="*/ 945651 w 1864712"/>
              <a:gd name="connsiteY19" fmla="*/ 1816444 h 1816444"/>
              <a:gd name="connsiteX20" fmla="*/ 917508 w 1864712"/>
              <a:gd name="connsiteY20" fmla="*/ 1816444 h 1816444"/>
              <a:gd name="connsiteX21" fmla="*/ 910601 w 1864712"/>
              <a:gd name="connsiteY21" fmla="*/ 1815182 h 1816444"/>
              <a:gd name="connsiteX22" fmla="*/ 869422 w 1864712"/>
              <a:gd name="connsiteY22" fmla="*/ 1810726 h 1816444"/>
              <a:gd name="connsiteX23" fmla="*/ 715583 w 1864712"/>
              <a:gd name="connsiteY23" fmla="*/ 1757914 h 1816444"/>
              <a:gd name="connsiteX24" fmla="*/ 547241 w 1864712"/>
              <a:gd name="connsiteY24" fmla="*/ 1632697 h 1816444"/>
              <a:gd name="connsiteX25" fmla="*/ 396683 w 1864712"/>
              <a:gd name="connsiteY25" fmla="*/ 1461144 h 1816444"/>
              <a:gd name="connsiteX26" fmla="*/ 127077 w 1864712"/>
              <a:gd name="connsiteY26" fmla="*/ 1009051 h 1816444"/>
              <a:gd name="connsiteX27" fmla="*/ 29006 w 1864712"/>
              <a:gd name="connsiteY27" fmla="*/ 744742 h 1816444"/>
              <a:gd name="connsiteX28" fmla="*/ 1295 w 1864712"/>
              <a:gd name="connsiteY28" fmla="*/ 565032 h 1816444"/>
              <a:gd name="connsiteX29" fmla="*/ 0 w 1864712"/>
              <a:gd name="connsiteY29" fmla="*/ 555865 h 1816444"/>
              <a:gd name="connsiteX30" fmla="*/ 0 w 1864712"/>
              <a:gd name="connsiteY30" fmla="*/ 521471 h 1816444"/>
              <a:gd name="connsiteX31" fmla="*/ 1381 w 1864712"/>
              <a:gd name="connsiteY31" fmla="*/ 509950 h 1816444"/>
              <a:gd name="connsiteX32" fmla="*/ 11137 w 1864712"/>
              <a:gd name="connsiteY32" fmla="*/ 427789 h 1816444"/>
              <a:gd name="connsiteX33" fmla="*/ 122847 w 1864712"/>
              <a:gd name="connsiteY33" fmla="*/ 219066 h 1816444"/>
              <a:gd name="connsiteX34" fmla="*/ 265722 w 1864712"/>
              <a:gd name="connsiteY34" fmla="*/ 117649 h 1816444"/>
              <a:gd name="connsiteX35" fmla="*/ 465747 w 1864712"/>
              <a:gd name="connsiteY35" fmla="*/ 47009 h 1816444"/>
              <a:gd name="connsiteX36" fmla="*/ 637369 w 1864712"/>
              <a:gd name="connsiteY36" fmla="*/ 16987 h 1816444"/>
              <a:gd name="connsiteX37" fmla="*/ 776014 w 1864712"/>
              <a:gd name="connsiteY37" fmla="*/ 5046 h 1816444"/>
              <a:gd name="connsiteX38" fmla="*/ 913622 w 1864712"/>
              <a:gd name="connsiteY38" fmla="*/ 841 h 1816444"/>
              <a:gd name="connsiteX39" fmla="*/ 920616 w 1864712"/>
              <a:gd name="connsiteY39" fmla="*/ 0 h 181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64712" h="1816444">
                <a:moveTo>
                  <a:pt x="920616" y="0"/>
                </a:moveTo>
                <a:cubicBezTo>
                  <a:pt x="928471" y="0"/>
                  <a:pt x="936241" y="0"/>
                  <a:pt x="944097" y="0"/>
                </a:cubicBezTo>
                <a:cubicBezTo>
                  <a:pt x="947464" y="252"/>
                  <a:pt x="950831" y="757"/>
                  <a:pt x="954197" y="841"/>
                </a:cubicBezTo>
                <a:cubicBezTo>
                  <a:pt x="1012556" y="1430"/>
                  <a:pt x="1071001" y="3364"/>
                  <a:pt x="1129273" y="7569"/>
                </a:cubicBezTo>
                <a:cubicBezTo>
                  <a:pt x="1200063" y="12783"/>
                  <a:pt x="1270508" y="21108"/>
                  <a:pt x="1340176" y="34479"/>
                </a:cubicBezTo>
                <a:cubicBezTo>
                  <a:pt x="1406390" y="47261"/>
                  <a:pt x="1471310" y="64416"/>
                  <a:pt x="1534157" y="89140"/>
                </a:cubicBezTo>
                <a:cubicBezTo>
                  <a:pt x="1592430" y="112098"/>
                  <a:pt x="1647422" y="140943"/>
                  <a:pt x="1696888" y="179878"/>
                </a:cubicBezTo>
                <a:cubicBezTo>
                  <a:pt x="1767937" y="235886"/>
                  <a:pt x="1818008" y="306357"/>
                  <a:pt x="1843562" y="393731"/>
                </a:cubicBezTo>
                <a:cubicBezTo>
                  <a:pt x="1853489" y="427621"/>
                  <a:pt x="1859360" y="462269"/>
                  <a:pt x="1861776" y="497504"/>
                </a:cubicBezTo>
                <a:cubicBezTo>
                  <a:pt x="1862295" y="504989"/>
                  <a:pt x="1863676" y="512388"/>
                  <a:pt x="1864712" y="519873"/>
                </a:cubicBezTo>
                <a:cubicBezTo>
                  <a:pt x="1864712" y="531899"/>
                  <a:pt x="1864712" y="543924"/>
                  <a:pt x="1864712" y="555865"/>
                </a:cubicBezTo>
                <a:cubicBezTo>
                  <a:pt x="1863935" y="560743"/>
                  <a:pt x="1862640" y="565536"/>
                  <a:pt x="1862381" y="570498"/>
                </a:cubicBezTo>
                <a:cubicBezTo>
                  <a:pt x="1859360" y="627430"/>
                  <a:pt x="1849691" y="683437"/>
                  <a:pt x="1835619" y="738687"/>
                </a:cubicBezTo>
                <a:cubicBezTo>
                  <a:pt x="1816454" y="813868"/>
                  <a:pt x="1789951" y="886610"/>
                  <a:pt x="1758959" y="957670"/>
                </a:cubicBezTo>
                <a:cubicBezTo>
                  <a:pt x="1713981" y="1061190"/>
                  <a:pt x="1660716" y="1160422"/>
                  <a:pt x="1602616" y="1257131"/>
                </a:cubicBezTo>
                <a:cubicBezTo>
                  <a:pt x="1546330" y="1350728"/>
                  <a:pt x="1485381" y="1441046"/>
                  <a:pt x="1415455" y="1525056"/>
                </a:cubicBezTo>
                <a:cubicBezTo>
                  <a:pt x="1368060" y="1581904"/>
                  <a:pt x="1317039" y="1635220"/>
                  <a:pt x="1259544" y="1681976"/>
                </a:cubicBezTo>
                <a:cubicBezTo>
                  <a:pt x="1213444" y="1719567"/>
                  <a:pt x="1164064" y="1752027"/>
                  <a:pt x="1109590" y="1776163"/>
                </a:cubicBezTo>
                <a:cubicBezTo>
                  <a:pt x="1064872" y="1795925"/>
                  <a:pt x="1018426" y="1809128"/>
                  <a:pt x="969650" y="1813753"/>
                </a:cubicBezTo>
                <a:cubicBezTo>
                  <a:pt x="961622" y="1814509"/>
                  <a:pt x="953679" y="1815519"/>
                  <a:pt x="945651" y="1816444"/>
                </a:cubicBezTo>
                <a:cubicBezTo>
                  <a:pt x="936241" y="1816444"/>
                  <a:pt x="926918" y="1816444"/>
                  <a:pt x="917508" y="1816444"/>
                </a:cubicBezTo>
                <a:cubicBezTo>
                  <a:pt x="915176" y="1816023"/>
                  <a:pt x="912932" y="1815351"/>
                  <a:pt x="910601" y="1815182"/>
                </a:cubicBezTo>
                <a:cubicBezTo>
                  <a:pt x="896875" y="1813669"/>
                  <a:pt x="883062" y="1812828"/>
                  <a:pt x="869422" y="1810726"/>
                </a:cubicBezTo>
                <a:cubicBezTo>
                  <a:pt x="814948" y="1802569"/>
                  <a:pt x="764014" y="1783900"/>
                  <a:pt x="715583" y="1757914"/>
                </a:cubicBezTo>
                <a:cubicBezTo>
                  <a:pt x="653340" y="1724528"/>
                  <a:pt x="598262" y="1681304"/>
                  <a:pt x="547241" y="1632697"/>
                </a:cubicBezTo>
                <a:cubicBezTo>
                  <a:pt x="491904" y="1580054"/>
                  <a:pt x="442264" y="1522281"/>
                  <a:pt x="396683" y="1461144"/>
                </a:cubicBezTo>
                <a:cubicBezTo>
                  <a:pt x="291189" y="1319781"/>
                  <a:pt x="202529" y="1168327"/>
                  <a:pt x="127077" y="1009051"/>
                </a:cubicBezTo>
                <a:cubicBezTo>
                  <a:pt x="86675" y="923780"/>
                  <a:pt x="52575" y="836153"/>
                  <a:pt x="29006" y="744742"/>
                </a:cubicBezTo>
                <a:cubicBezTo>
                  <a:pt x="13727" y="685792"/>
                  <a:pt x="2331" y="626168"/>
                  <a:pt x="1295" y="565032"/>
                </a:cubicBezTo>
                <a:cubicBezTo>
                  <a:pt x="1208" y="561920"/>
                  <a:pt x="431" y="558893"/>
                  <a:pt x="0" y="555865"/>
                </a:cubicBezTo>
                <a:cubicBezTo>
                  <a:pt x="0" y="544429"/>
                  <a:pt x="0" y="532908"/>
                  <a:pt x="0" y="521471"/>
                </a:cubicBezTo>
                <a:cubicBezTo>
                  <a:pt x="518" y="517602"/>
                  <a:pt x="1381" y="513818"/>
                  <a:pt x="1381" y="509950"/>
                </a:cubicBezTo>
                <a:cubicBezTo>
                  <a:pt x="1468" y="482199"/>
                  <a:pt x="5352" y="454868"/>
                  <a:pt x="11137" y="427789"/>
                </a:cubicBezTo>
                <a:cubicBezTo>
                  <a:pt x="28143" y="347395"/>
                  <a:pt x="65006" y="277597"/>
                  <a:pt x="122847" y="219066"/>
                </a:cubicBezTo>
                <a:cubicBezTo>
                  <a:pt x="164544" y="176935"/>
                  <a:pt x="212974" y="144223"/>
                  <a:pt x="265722" y="117649"/>
                </a:cubicBezTo>
                <a:cubicBezTo>
                  <a:pt x="329433" y="85608"/>
                  <a:pt x="396597" y="63575"/>
                  <a:pt x="465747" y="47009"/>
                </a:cubicBezTo>
                <a:cubicBezTo>
                  <a:pt x="522378" y="33554"/>
                  <a:pt x="579614" y="23967"/>
                  <a:pt x="637369" y="16987"/>
                </a:cubicBezTo>
                <a:cubicBezTo>
                  <a:pt x="683468" y="11353"/>
                  <a:pt x="729741" y="7064"/>
                  <a:pt x="776014" y="5046"/>
                </a:cubicBezTo>
                <a:cubicBezTo>
                  <a:pt x="821941" y="2943"/>
                  <a:pt x="867782" y="2186"/>
                  <a:pt x="913622" y="841"/>
                </a:cubicBezTo>
                <a:cubicBezTo>
                  <a:pt x="915953" y="757"/>
                  <a:pt x="918285" y="252"/>
                  <a:pt x="920616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8049916" y="2603344"/>
            <a:ext cx="1695194" cy="1651313"/>
          </a:xfrm>
          <a:custGeom>
            <a:avLst/>
            <a:gdLst>
              <a:gd name="connsiteX0" fmla="*/ 1148610 w 2330450"/>
              <a:gd name="connsiteY0" fmla="*/ 0 h 2270125"/>
              <a:gd name="connsiteX1" fmla="*/ 1183782 w 2330450"/>
              <a:gd name="connsiteY1" fmla="*/ 0 h 2270125"/>
              <a:gd name="connsiteX2" fmla="*/ 1192414 w 2330450"/>
              <a:gd name="connsiteY2" fmla="*/ 1577 h 2270125"/>
              <a:gd name="connsiteX3" fmla="*/ 1243878 w 2330450"/>
              <a:gd name="connsiteY3" fmla="*/ 7147 h 2270125"/>
              <a:gd name="connsiteX4" fmla="*/ 1436140 w 2330450"/>
              <a:gd name="connsiteY4" fmla="*/ 73149 h 2270125"/>
              <a:gd name="connsiteX5" fmla="*/ 1646528 w 2330450"/>
              <a:gd name="connsiteY5" fmla="*/ 229640 h 2270125"/>
              <a:gd name="connsiteX6" fmla="*/ 1834690 w 2330450"/>
              <a:gd name="connsiteY6" fmla="*/ 444041 h 2270125"/>
              <a:gd name="connsiteX7" fmla="*/ 2171634 w 2330450"/>
              <a:gd name="connsiteY7" fmla="*/ 1009050 h 2270125"/>
              <a:gd name="connsiteX8" fmla="*/ 2294199 w 2330450"/>
              <a:gd name="connsiteY8" fmla="*/ 1339374 h 2270125"/>
              <a:gd name="connsiteX9" fmla="*/ 2328832 w 2330450"/>
              <a:gd name="connsiteY9" fmla="*/ 1563969 h 2270125"/>
              <a:gd name="connsiteX10" fmla="*/ 2330450 w 2330450"/>
              <a:gd name="connsiteY10" fmla="*/ 1575425 h 2270125"/>
              <a:gd name="connsiteX11" fmla="*/ 2330450 w 2330450"/>
              <a:gd name="connsiteY11" fmla="*/ 1618410 h 2270125"/>
              <a:gd name="connsiteX12" fmla="*/ 2328724 w 2330450"/>
              <a:gd name="connsiteY12" fmla="*/ 1632809 h 2270125"/>
              <a:gd name="connsiteX13" fmla="*/ 2316532 w 2330450"/>
              <a:gd name="connsiteY13" fmla="*/ 1735490 h 2270125"/>
              <a:gd name="connsiteX14" fmla="*/ 2176921 w 2330450"/>
              <a:gd name="connsiteY14" fmla="*/ 1996344 h 2270125"/>
              <a:gd name="connsiteX15" fmla="*/ 1998361 w 2330450"/>
              <a:gd name="connsiteY15" fmla="*/ 2123092 h 2270125"/>
              <a:gd name="connsiteX16" fmla="*/ 1748377 w 2330450"/>
              <a:gd name="connsiteY16" fmla="*/ 2211375 h 2270125"/>
              <a:gd name="connsiteX17" fmla="*/ 1533889 w 2330450"/>
              <a:gd name="connsiteY17" fmla="*/ 2248895 h 2270125"/>
              <a:gd name="connsiteX18" fmla="*/ 1360616 w 2330450"/>
              <a:gd name="connsiteY18" fmla="*/ 2263819 h 2270125"/>
              <a:gd name="connsiteX19" fmla="*/ 1188638 w 2330450"/>
              <a:gd name="connsiteY19" fmla="*/ 2269074 h 2270125"/>
              <a:gd name="connsiteX20" fmla="*/ 1179898 w 2330450"/>
              <a:gd name="connsiteY20" fmla="*/ 2270125 h 2270125"/>
              <a:gd name="connsiteX21" fmla="*/ 1150552 w 2330450"/>
              <a:gd name="connsiteY21" fmla="*/ 2270125 h 2270125"/>
              <a:gd name="connsiteX22" fmla="*/ 1137929 w 2330450"/>
              <a:gd name="connsiteY22" fmla="*/ 2269074 h 2270125"/>
              <a:gd name="connsiteX23" fmla="*/ 919125 w 2330450"/>
              <a:gd name="connsiteY23" fmla="*/ 2260666 h 2270125"/>
              <a:gd name="connsiteX24" fmla="*/ 655547 w 2330450"/>
              <a:gd name="connsiteY24" fmla="*/ 2227035 h 2270125"/>
              <a:gd name="connsiteX25" fmla="*/ 413116 w 2330450"/>
              <a:gd name="connsiteY25" fmla="*/ 2158721 h 2270125"/>
              <a:gd name="connsiteX26" fmla="*/ 209741 w 2330450"/>
              <a:gd name="connsiteY26" fmla="*/ 2045320 h 2270125"/>
              <a:gd name="connsiteX27" fmla="*/ 26433 w 2330450"/>
              <a:gd name="connsiteY27" fmla="*/ 1778055 h 2270125"/>
              <a:gd name="connsiteX28" fmla="*/ 3669 w 2330450"/>
              <a:gd name="connsiteY28" fmla="*/ 1648363 h 2270125"/>
              <a:gd name="connsiteX29" fmla="*/ 0 w 2330450"/>
              <a:gd name="connsiteY29" fmla="*/ 1620407 h 2270125"/>
              <a:gd name="connsiteX30" fmla="*/ 0 w 2330450"/>
              <a:gd name="connsiteY30" fmla="*/ 1575425 h 2270125"/>
              <a:gd name="connsiteX31" fmla="*/ 2913 w 2330450"/>
              <a:gd name="connsiteY31" fmla="*/ 1557138 h 2270125"/>
              <a:gd name="connsiteX32" fmla="*/ 36359 w 2330450"/>
              <a:gd name="connsiteY32" fmla="*/ 1346941 h 2270125"/>
              <a:gd name="connsiteX33" fmla="*/ 132167 w 2330450"/>
              <a:gd name="connsiteY33" fmla="*/ 1073265 h 2270125"/>
              <a:gd name="connsiteX34" fmla="*/ 327558 w 2330450"/>
              <a:gd name="connsiteY34" fmla="*/ 699009 h 2270125"/>
              <a:gd name="connsiteX35" fmla="*/ 561466 w 2330450"/>
              <a:gd name="connsiteY35" fmla="*/ 364166 h 2270125"/>
              <a:gd name="connsiteX36" fmla="*/ 756317 w 2330450"/>
              <a:gd name="connsiteY36" fmla="*/ 168053 h 2270125"/>
              <a:gd name="connsiteX37" fmla="*/ 943725 w 2330450"/>
              <a:gd name="connsiteY37" fmla="*/ 50342 h 2270125"/>
              <a:gd name="connsiteX38" fmla="*/ 1118616 w 2330450"/>
              <a:gd name="connsiteY38" fmla="*/ 3364 h 2270125"/>
              <a:gd name="connsiteX39" fmla="*/ 1148610 w 2330450"/>
              <a:gd name="connsiteY39" fmla="*/ 0 h 227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330450" h="2270125">
                <a:moveTo>
                  <a:pt x="1148610" y="0"/>
                </a:moveTo>
                <a:cubicBezTo>
                  <a:pt x="1160370" y="0"/>
                  <a:pt x="1172022" y="0"/>
                  <a:pt x="1183782" y="0"/>
                </a:cubicBezTo>
                <a:cubicBezTo>
                  <a:pt x="1186696" y="526"/>
                  <a:pt x="1189501" y="1366"/>
                  <a:pt x="1192414" y="1577"/>
                </a:cubicBezTo>
                <a:cubicBezTo>
                  <a:pt x="1209568" y="3468"/>
                  <a:pt x="1226831" y="4520"/>
                  <a:pt x="1243878" y="7147"/>
                </a:cubicBezTo>
                <a:cubicBezTo>
                  <a:pt x="1311957" y="17341"/>
                  <a:pt x="1375613" y="40673"/>
                  <a:pt x="1436140" y="73149"/>
                </a:cubicBezTo>
                <a:cubicBezTo>
                  <a:pt x="1513930" y="114873"/>
                  <a:pt x="1582764" y="168893"/>
                  <a:pt x="1646528" y="229640"/>
                </a:cubicBezTo>
                <a:cubicBezTo>
                  <a:pt x="1715686" y="295432"/>
                  <a:pt x="1777724" y="367634"/>
                  <a:pt x="1834690" y="444041"/>
                </a:cubicBezTo>
                <a:cubicBezTo>
                  <a:pt x="1966533" y="620711"/>
                  <a:pt x="2077337" y="809993"/>
                  <a:pt x="2171634" y="1009050"/>
                </a:cubicBezTo>
                <a:cubicBezTo>
                  <a:pt x="2222127" y="1115619"/>
                  <a:pt x="2264744" y="1225132"/>
                  <a:pt x="2294199" y="1339374"/>
                </a:cubicBezTo>
                <a:cubicBezTo>
                  <a:pt x="2313295" y="1413048"/>
                  <a:pt x="2327537" y="1487563"/>
                  <a:pt x="2328832" y="1563969"/>
                </a:cubicBezTo>
                <a:cubicBezTo>
                  <a:pt x="2328940" y="1567858"/>
                  <a:pt x="2329911" y="1571641"/>
                  <a:pt x="2330450" y="1575425"/>
                </a:cubicBezTo>
                <a:cubicBezTo>
                  <a:pt x="2330450" y="1589718"/>
                  <a:pt x="2330450" y="1604117"/>
                  <a:pt x="2330450" y="1618410"/>
                </a:cubicBezTo>
                <a:cubicBezTo>
                  <a:pt x="2329803" y="1623245"/>
                  <a:pt x="2328724" y="1627974"/>
                  <a:pt x="2328724" y="1632809"/>
                </a:cubicBezTo>
                <a:cubicBezTo>
                  <a:pt x="2328616" y="1667491"/>
                  <a:pt x="2323761" y="1701648"/>
                  <a:pt x="2316532" y="1735490"/>
                </a:cubicBezTo>
                <a:cubicBezTo>
                  <a:pt x="2295278" y="1835964"/>
                  <a:pt x="2249208" y="1923195"/>
                  <a:pt x="2176921" y="1996344"/>
                </a:cubicBezTo>
                <a:cubicBezTo>
                  <a:pt x="2124809" y="2048998"/>
                  <a:pt x="2064283" y="2089881"/>
                  <a:pt x="1998361" y="2123092"/>
                </a:cubicBezTo>
                <a:cubicBezTo>
                  <a:pt x="1918737" y="2163135"/>
                  <a:pt x="1834798" y="2190671"/>
                  <a:pt x="1748377" y="2211375"/>
                </a:cubicBezTo>
                <a:cubicBezTo>
                  <a:pt x="1677601" y="2228191"/>
                  <a:pt x="1606069" y="2240172"/>
                  <a:pt x="1533889" y="2248895"/>
                </a:cubicBezTo>
                <a:cubicBezTo>
                  <a:pt x="1476276" y="2255937"/>
                  <a:pt x="1418446" y="2261297"/>
                  <a:pt x="1360616" y="2263819"/>
                </a:cubicBezTo>
                <a:cubicBezTo>
                  <a:pt x="1303218" y="2266447"/>
                  <a:pt x="1245928" y="2267393"/>
                  <a:pt x="1188638" y="2269074"/>
                </a:cubicBezTo>
                <a:cubicBezTo>
                  <a:pt x="1185725" y="2269179"/>
                  <a:pt x="1182811" y="2269810"/>
                  <a:pt x="1179898" y="2270125"/>
                </a:cubicBezTo>
                <a:cubicBezTo>
                  <a:pt x="1170080" y="2270125"/>
                  <a:pt x="1160370" y="2270125"/>
                  <a:pt x="1150552" y="2270125"/>
                </a:cubicBezTo>
                <a:cubicBezTo>
                  <a:pt x="1146344" y="2269810"/>
                  <a:pt x="1142136" y="2269179"/>
                  <a:pt x="1137929" y="2269074"/>
                </a:cubicBezTo>
                <a:cubicBezTo>
                  <a:pt x="1064994" y="2268338"/>
                  <a:pt x="991952" y="2265921"/>
                  <a:pt x="919125" y="2260666"/>
                </a:cubicBezTo>
                <a:cubicBezTo>
                  <a:pt x="830655" y="2254150"/>
                  <a:pt x="742615" y="2243745"/>
                  <a:pt x="655547" y="2227035"/>
                </a:cubicBezTo>
                <a:cubicBezTo>
                  <a:pt x="572795" y="2211060"/>
                  <a:pt x="491660" y="2189620"/>
                  <a:pt x="413116" y="2158721"/>
                </a:cubicBezTo>
                <a:cubicBezTo>
                  <a:pt x="340289" y="2130029"/>
                  <a:pt x="271562" y="2093980"/>
                  <a:pt x="209741" y="2045320"/>
                </a:cubicBezTo>
                <a:cubicBezTo>
                  <a:pt x="120946" y="1975324"/>
                  <a:pt x="58369" y="1887252"/>
                  <a:pt x="26433" y="1778055"/>
                </a:cubicBezTo>
                <a:cubicBezTo>
                  <a:pt x="14026" y="1735700"/>
                  <a:pt x="6689" y="1692399"/>
                  <a:pt x="3669" y="1648363"/>
                </a:cubicBezTo>
                <a:cubicBezTo>
                  <a:pt x="3021" y="1639009"/>
                  <a:pt x="1295" y="1629761"/>
                  <a:pt x="0" y="1620407"/>
                </a:cubicBezTo>
                <a:cubicBezTo>
                  <a:pt x="0" y="1605378"/>
                  <a:pt x="0" y="1590349"/>
                  <a:pt x="0" y="1575425"/>
                </a:cubicBezTo>
                <a:cubicBezTo>
                  <a:pt x="971" y="1569329"/>
                  <a:pt x="2590" y="1563339"/>
                  <a:pt x="2913" y="1557138"/>
                </a:cubicBezTo>
                <a:cubicBezTo>
                  <a:pt x="6689" y="1485986"/>
                  <a:pt x="18773" y="1415991"/>
                  <a:pt x="36359" y="1346941"/>
                </a:cubicBezTo>
                <a:cubicBezTo>
                  <a:pt x="60311" y="1252983"/>
                  <a:pt x="93434" y="1162073"/>
                  <a:pt x="132167" y="1073265"/>
                </a:cubicBezTo>
                <a:cubicBezTo>
                  <a:pt x="188378" y="943889"/>
                  <a:pt x="254947" y="819873"/>
                  <a:pt x="327558" y="699009"/>
                </a:cubicBezTo>
                <a:cubicBezTo>
                  <a:pt x="397903" y="582035"/>
                  <a:pt x="474074" y="469159"/>
                  <a:pt x="561466" y="364166"/>
                </a:cubicBezTo>
                <a:cubicBezTo>
                  <a:pt x="620698" y="293120"/>
                  <a:pt x="684462" y="226487"/>
                  <a:pt x="756317" y="168053"/>
                </a:cubicBezTo>
                <a:cubicBezTo>
                  <a:pt x="813931" y="121073"/>
                  <a:pt x="875645" y="80506"/>
                  <a:pt x="943725" y="50342"/>
                </a:cubicBezTo>
                <a:cubicBezTo>
                  <a:pt x="999612" y="25644"/>
                  <a:pt x="1057658" y="9144"/>
                  <a:pt x="1118616" y="3364"/>
                </a:cubicBezTo>
                <a:cubicBezTo>
                  <a:pt x="1128650" y="2418"/>
                  <a:pt x="1138576" y="1156"/>
                  <a:pt x="114861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Shape 3937"/>
          <p:cNvSpPr/>
          <p:nvPr userDrawn="1"/>
        </p:nvSpPr>
        <p:spPr>
          <a:xfrm>
            <a:off x="1651183" y="3289483"/>
            <a:ext cx="279033" cy="279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2764" y="5400"/>
                </a:moveTo>
                <a:cubicBezTo>
                  <a:pt x="12764" y="5130"/>
                  <a:pt x="12544" y="4909"/>
                  <a:pt x="12273" y="4909"/>
                </a:cubicBezTo>
                <a:cubicBezTo>
                  <a:pt x="12138" y="4909"/>
                  <a:pt x="12015" y="4965"/>
                  <a:pt x="11926" y="5053"/>
                </a:cubicBezTo>
                <a:lnTo>
                  <a:pt x="7017" y="10453"/>
                </a:lnTo>
                <a:cubicBezTo>
                  <a:pt x="6927" y="10542"/>
                  <a:pt x="6873" y="10665"/>
                  <a:pt x="6873" y="10800"/>
                </a:cubicBezTo>
                <a:cubicBezTo>
                  <a:pt x="6873" y="10936"/>
                  <a:pt x="6927" y="11059"/>
                  <a:pt x="7017" y="11147"/>
                </a:cubicBezTo>
                <a:lnTo>
                  <a:pt x="11926" y="16547"/>
                </a:lnTo>
                <a:cubicBezTo>
                  <a:pt x="12015" y="16636"/>
                  <a:pt x="12138" y="16691"/>
                  <a:pt x="12273" y="16691"/>
                </a:cubicBezTo>
                <a:cubicBezTo>
                  <a:pt x="12544" y="16691"/>
                  <a:pt x="12764" y="16471"/>
                  <a:pt x="12764" y="16200"/>
                </a:cubicBezTo>
                <a:cubicBezTo>
                  <a:pt x="12764" y="16065"/>
                  <a:pt x="12709" y="15942"/>
                  <a:pt x="12620" y="15853"/>
                </a:cubicBezTo>
                <a:lnTo>
                  <a:pt x="8026" y="10800"/>
                </a:lnTo>
                <a:lnTo>
                  <a:pt x="12620" y="5747"/>
                </a:lnTo>
                <a:cubicBezTo>
                  <a:pt x="12709" y="5659"/>
                  <a:pt x="12764" y="5536"/>
                  <a:pt x="12764" y="5400"/>
                </a:cubicBezTo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Shape 3937"/>
          <p:cNvSpPr/>
          <p:nvPr userDrawn="1"/>
        </p:nvSpPr>
        <p:spPr>
          <a:xfrm flipH="1">
            <a:off x="10261783" y="3289483"/>
            <a:ext cx="279033" cy="279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2764" y="5400"/>
                </a:moveTo>
                <a:cubicBezTo>
                  <a:pt x="12764" y="5130"/>
                  <a:pt x="12544" y="4909"/>
                  <a:pt x="12273" y="4909"/>
                </a:cubicBezTo>
                <a:cubicBezTo>
                  <a:pt x="12138" y="4909"/>
                  <a:pt x="12015" y="4965"/>
                  <a:pt x="11926" y="5053"/>
                </a:cubicBezTo>
                <a:lnTo>
                  <a:pt x="7017" y="10453"/>
                </a:lnTo>
                <a:cubicBezTo>
                  <a:pt x="6927" y="10542"/>
                  <a:pt x="6873" y="10665"/>
                  <a:pt x="6873" y="10800"/>
                </a:cubicBezTo>
                <a:cubicBezTo>
                  <a:pt x="6873" y="10936"/>
                  <a:pt x="6927" y="11059"/>
                  <a:pt x="7017" y="11147"/>
                </a:cubicBezTo>
                <a:lnTo>
                  <a:pt x="11926" y="16547"/>
                </a:lnTo>
                <a:cubicBezTo>
                  <a:pt x="12015" y="16636"/>
                  <a:pt x="12138" y="16691"/>
                  <a:pt x="12273" y="16691"/>
                </a:cubicBezTo>
                <a:cubicBezTo>
                  <a:pt x="12544" y="16691"/>
                  <a:pt x="12764" y="16471"/>
                  <a:pt x="12764" y="16200"/>
                </a:cubicBezTo>
                <a:cubicBezTo>
                  <a:pt x="12764" y="16065"/>
                  <a:pt x="12709" y="15942"/>
                  <a:pt x="12620" y="15853"/>
                </a:cubicBezTo>
                <a:lnTo>
                  <a:pt x="8026" y="10800"/>
                </a:lnTo>
                <a:lnTo>
                  <a:pt x="12620" y="5747"/>
                </a:lnTo>
                <a:cubicBezTo>
                  <a:pt x="12709" y="5659"/>
                  <a:pt x="12764" y="5536"/>
                  <a:pt x="12764" y="5400"/>
                </a:cubicBezTo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968516"/>
      </p:ext>
    </p:extLst>
  </p:cSld>
  <p:clrMapOvr>
    <a:masterClrMapping/>
  </p:clrMapOvr>
  <p:transition spd="slow">
    <p:wip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1790700" y="1989666"/>
            <a:ext cx="2637367" cy="212952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4777316" y="1989666"/>
            <a:ext cx="2637367" cy="212952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7763932" y="1989666"/>
            <a:ext cx="2637367" cy="212952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521526612"/>
      </p:ext>
    </p:extLst>
  </p:cSld>
  <p:clrMapOvr>
    <a:masterClrMapping/>
  </p:clrMapOvr>
  <p:transition spd="slow">
    <p:wip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2626669" y="2234512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5295441" y="2234512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7" hasCustomPrompt="1"/>
          </p:nvPr>
        </p:nvSpPr>
        <p:spPr>
          <a:xfrm>
            <a:off x="7964213" y="2234512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25230274"/>
      </p:ext>
    </p:extLst>
  </p:cSld>
  <p:clrMapOvr>
    <a:masterClrMapping/>
  </p:clrMapOvr>
  <p:transition spd="slow">
    <p:wip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3138298" y="1696178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7448091" y="1696178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873525282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1569308"/>
            <a:ext cx="2954295" cy="37193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6944427" y="2264229"/>
            <a:ext cx="2152484" cy="232954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9" hasCustomPrompt="1"/>
          </p:nvPr>
        </p:nvSpPr>
        <p:spPr>
          <a:xfrm>
            <a:off x="5640038" y="1856817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20" hasCustomPrompt="1"/>
          </p:nvPr>
        </p:nvSpPr>
        <p:spPr>
          <a:xfrm>
            <a:off x="9283358" y="1856817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7461698" y="821256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22" hasCustomPrompt="1"/>
          </p:nvPr>
        </p:nvSpPr>
        <p:spPr>
          <a:xfrm>
            <a:off x="7461698" y="4826844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23" hasCustomPrompt="1"/>
          </p:nvPr>
        </p:nvSpPr>
        <p:spPr>
          <a:xfrm>
            <a:off x="5640038" y="3919419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9283358" y="3919419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152038015"/>
      </p:ext>
    </p:extLst>
  </p:cSld>
  <p:clrMapOvr>
    <a:masterClrMapping/>
  </p:clrMapOvr>
  <p:transition spd="slow">
    <p:wip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1790700" y="3254828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9" hasCustomPrompt="1"/>
          </p:nvPr>
        </p:nvSpPr>
        <p:spPr>
          <a:xfrm>
            <a:off x="3412671" y="3254828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0" hasCustomPrompt="1"/>
          </p:nvPr>
        </p:nvSpPr>
        <p:spPr>
          <a:xfrm>
            <a:off x="5034642" y="3254828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4223657" y="1839684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22" hasCustomPrompt="1"/>
          </p:nvPr>
        </p:nvSpPr>
        <p:spPr>
          <a:xfrm>
            <a:off x="2601686" y="1839684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332276323"/>
      </p:ext>
    </p:extLst>
  </p:cSld>
  <p:clrMapOvr>
    <a:masterClrMapping/>
  </p:clrMapOvr>
  <p:transition spd="slow">
    <p:wip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5022273" y="2266951"/>
            <a:ext cx="2147454" cy="2324098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322109098"/>
      </p:ext>
    </p:extLst>
  </p:cSld>
  <p:clrMapOvr>
    <a:masterClrMapping/>
  </p:clrMapOvr>
  <p:transition spd="slow">
    <p:wip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5448300" y="762000"/>
            <a:ext cx="1295400" cy="1401956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5448300" y="2728022"/>
            <a:ext cx="1295400" cy="1401956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5448300" y="4694044"/>
            <a:ext cx="1295400" cy="1401956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810900300"/>
      </p:ext>
    </p:extLst>
  </p:cSld>
  <p:clrMapOvr>
    <a:masterClrMapping/>
  </p:clrMapOvr>
  <p:transition spd="slow">
    <p:wip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5448300" y="762000"/>
            <a:ext cx="1295400" cy="1401956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5022273" y="2734542"/>
            <a:ext cx="2147454" cy="2324098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526999219"/>
      </p:ext>
    </p:extLst>
  </p:cSld>
  <p:clrMapOvr>
    <a:masterClrMapping/>
  </p:clrMapOvr>
  <p:transition spd="slow">
    <p:wip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3664794" y="0"/>
            <a:ext cx="8527206" cy="6858000"/>
          </a:xfrm>
          <a:custGeom>
            <a:avLst/>
            <a:gdLst>
              <a:gd name="connsiteX0" fmla="*/ 2971144 w 8527206"/>
              <a:gd name="connsiteY0" fmla="*/ 0 h 6858000"/>
              <a:gd name="connsiteX1" fmla="*/ 7752484 w 8527206"/>
              <a:gd name="connsiteY1" fmla="*/ 0 h 6858000"/>
              <a:gd name="connsiteX2" fmla="*/ 7863964 w 8527206"/>
              <a:gd name="connsiteY2" fmla="*/ 173070 h 6858000"/>
              <a:gd name="connsiteX3" fmla="*/ 8367759 w 8527206"/>
              <a:gd name="connsiteY3" fmla="*/ 1196300 h 6858000"/>
              <a:gd name="connsiteX4" fmla="*/ 8527206 w 8527206"/>
              <a:gd name="connsiteY4" fmla="*/ 1631659 h 6858000"/>
              <a:gd name="connsiteX5" fmla="*/ 8527206 w 8527206"/>
              <a:gd name="connsiteY5" fmla="*/ 6858000 h 6858000"/>
              <a:gd name="connsiteX6" fmla="*/ 1968306 w 8527206"/>
              <a:gd name="connsiteY6" fmla="*/ 6858000 h 6858000"/>
              <a:gd name="connsiteX7" fmla="*/ 1963205 w 8527206"/>
              <a:gd name="connsiteY7" fmla="*/ 6855630 h 6858000"/>
              <a:gd name="connsiteX8" fmla="*/ 1098144 w 8527206"/>
              <a:gd name="connsiteY8" fmla="*/ 6340068 h 6858000"/>
              <a:gd name="connsiteX9" fmla="*/ 430707 w 8527206"/>
              <a:gd name="connsiteY9" fmla="*/ 5690993 h 6858000"/>
              <a:gd name="connsiteX10" fmla="*/ 561 w 8527206"/>
              <a:gd name="connsiteY10" fmla="*/ 4468699 h 6858000"/>
              <a:gd name="connsiteX11" fmla="*/ 47377 w 8527206"/>
              <a:gd name="connsiteY11" fmla="*/ 3944319 h 6858000"/>
              <a:gd name="connsiteX12" fmla="*/ 62248 w 8527206"/>
              <a:gd name="connsiteY12" fmla="*/ 3832572 h 6858000"/>
              <a:gd name="connsiteX13" fmla="*/ 108969 w 8527206"/>
              <a:gd name="connsiteY13" fmla="*/ 3658898 h 6858000"/>
              <a:gd name="connsiteX14" fmla="*/ 139210 w 8527206"/>
              <a:gd name="connsiteY14" fmla="*/ 3591318 h 6858000"/>
              <a:gd name="connsiteX15" fmla="*/ 486668 w 8527206"/>
              <a:gd name="connsiteY15" fmla="*/ 2814496 h 6858000"/>
              <a:gd name="connsiteX16" fmla="*/ 1140836 w 8527206"/>
              <a:gd name="connsiteY16" fmla="*/ 1857357 h 6858000"/>
              <a:gd name="connsiteX17" fmla="*/ 2283959 w 8527206"/>
              <a:gd name="connsiteY17" fmla="*/ 615316 h 6858000"/>
              <a:gd name="connsiteX18" fmla="*/ 2889393 w 8527206"/>
              <a:gd name="connsiteY18" fmla="*/ 66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527206" h="6858000">
                <a:moveTo>
                  <a:pt x="2971144" y="0"/>
                </a:moveTo>
                <a:lnTo>
                  <a:pt x="7752484" y="0"/>
                </a:lnTo>
                <a:lnTo>
                  <a:pt x="7863964" y="173070"/>
                </a:lnTo>
                <a:cubicBezTo>
                  <a:pt x="8062644" y="498922"/>
                  <a:pt x="8227177" y="842128"/>
                  <a:pt x="8367759" y="1196300"/>
                </a:cubicBezTo>
                <a:lnTo>
                  <a:pt x="8527206" y="1631659"/>
                </a:lnTo>
                <a:lnTo>
                  <a:pt x="8527206" y="6858000"/>
                </a:lnTo>
                <a:lnTo>
                  <a:pt x="1968306" y="6858000"/>
                </a:lnTo>
                <a:lnTo>
                  <a:pt x="1963205" y="6855630"/>
                </a:lnTo>
                <a:cubicBezTo>
                  <a:pt x="1660296" y="6708000"/>
                  <a:pt x="1369305" y="6540949"/>
                  <a:pt x="1098144" y="6340068"/>
                </a:cubicBezTo>
                <a:cubicBezTo>
                  <a:pt x="846763" y="6153646"/>
                  <a:pt x="618854" y="5943079"/>
                  <a:pt x="430707" y="5690993"/>
                </a:cubicBezTo>
                <a:cubicBezTo>
                  <a:pt x="160576" y="5328514"/>
                  <a:pt x="10446" y="4923475"/>
                  <a:pt x="561" y="4468699"/>
                </a:cubicBezTo>
                <a:cubicBezTo>
                  <a:pt x="-3349" y="4292282"/>
                  <a:pt x="13298" y="4117477"/>
                  <a:pt x="47377" y="3944319"/>
                </a:cubicBezTo>
                <a:cubicBezTo>
                  <a:pt x="54591" y="3907531"/>
                  <a:pt x="57532" y="3870032"/>
                  <a:pt x="62248" y="3832572"/>
                </a:cubicBezTo>
                <a:cubicBezTo>
                  <a:pt x="77858" y="3774545"/>
                  <a:pt x="93468" y="3716519"/>
                  <a:pt x="108969" y="3658898"/>
                </a:cubicBezTo>
                <a:cubicBezTo>
                  <a:pt x="119050" y="3636370"/>
                  <a:pt x="131522" y="3614925"/>
                  <a:pt x="139210" y="3591318"/>
                </a:cubicBezTo>
                <a:cubicBezTo>
                  <a:pt x="227692" y="3320526"/>
                  <a:pt x="347049" y="3062829"/>
                  <a:pt x="486668" y="2814496"/>
                </a:cubicBezTo>
                <a:cubicBezTo>
                  <a:pt x="676736" y="2476606"/>
                  <a:pt x="899048" y="2160010"/>
                  <a:pt x="1140836" y="1857357"/>
                </a:cubicBezTo>
                <a:cubicBezTo>
                  <a:pt x="1492243" y="1416226"/>
                  <a:pt x="1878074" y="1006548"/>
                  <a:pt x="2283959" y="615316"/>
                </a:cubicBezTo>
                <a:cubicBezTo>
                  <a:pt x="2480507" y="426033"/>
                  <a:pt x="2681614" y="242218"/>
                  <a:pt x="2889393" y="66398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961115830"/>
      </p:ext>
    </p:extLst>
  </p:cSld>
  <p:clrMapOvr>
    <a:masterClrMapping/>
  </p:clrMapOvr>
  <p:transition spd="slow">
    <p:wip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902812908"/>
      </p:ext>
    </p:extLst>
  </p:cSld>
  <p:clrMapOvr>
    <a:masterClrMapping/>
  </p:clrMapOvr>
  <p:transition spd="slow">
    <p:wip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135624" y="685800"/>
            <a:ext cx="4265677" cy="269748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135624" y="3474720"/>
            <a:ext cx="4265677" cy="269748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790700" y="685800"/>
            <a:ext cx="4265677" cy="269748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790700" y="3474720"/>
            <a:ext cx="4265677" cy="269748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606676320"/>
      </p:ext>
    </p:extLst>
  </p:cSld>
  <p:clrMapOvr>
    <a:masterClrMapping/>
  </p:clrMapOvr>
  <p:transition spd="slow">
    <p:wip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790700" y="2866768"/>
            <a:ext cx="8610600" cy="112446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837220517"/>
      </p:ext>
    </p:extLst>
  </p:cSld>
  <p:clrMapOvr>
    <a:masterClrMapping/>
  </p:clrMapOvr>
  <p:transition spd="slow">
    <p:wip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981855" y="-7496"/>
            <a:ext cx="2044805" cy="183629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981855" y="1828799"/>
            <a:ext cx="2044805" cy="183629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026661" y="-7496"/>
            <a:ext cx="2044805" cy="183629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3026661" y="1828799"/>
            <a:ext cx="2044805" cy="183629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071466" y="-7496"/>
            <a:ext cx="2044805" cy="183629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5071466" y="1828799"/>
            <a:ext cx="2044805" cy="183629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7116271" y="-7496"/>
            <a:ext cx="2044805" cy="183629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7116271" y="1828799"/>
            <a:ext cx="2044805" cy="183629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9161075" y="-7496"/>
            <a:ext cx="2044805" cy="183629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9161075" y="1828799"/>
            <a:ext cx="2044805" cy="183629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11205883" y="-7496"/>
            <a:ext cx="2044805" cy="183629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22" hasCustomPrompt="1"/>
          </p:nvPr>
        </p:nvSpPr>
        <p:spPr>
          <a:xfrm>
            <a:off x="11205883" y="1828799"/>
            <a:ext cx="2044805" cy="183629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-1062952" y="-7496"/>
            <a:ext cx="2044805" cy="183629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24" hasCustomPrompt="1"/>
          </p:nvPr>
        </p:nvSpPr>
        <p:spPr>
          <a:xfrm>
            <a:off x="-1062952" y="1828799"/>
            <a:ext cx="2044805" cy="183629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3665093"/>
            <a:ext cx="12192000" cy="31929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951546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slideLayout" Target="../slideLayouts/slideLayout76.xml"/><Relationship Id="rId39" Type="http://schemas.openxmlformats.org/officeDocument/2006/relationships/slideLayout" Target="../slideLayouts/slideLayout89.xml"/><Relationship Id="rId21" Type="http://schemas.openxmlformats.org/officeDocument/2006/relationships/slideLayout" Target="../slideLayouts/slideLayout71.xml"/><Relationship Id="rId34" Type="http://schemas.openxmlformats.org/officeDocument/2006/relationships/slideLayout" Target="../slideLayouts/slideLayout84.xml"/><Relationship Id="rId42" Type="http://schemas.openxmlformats.org/officeDocument/2006/relationships/slideLayout" Target="../slideLayouts/slideLayout92.xml"/><Relationship Id="rId47" Type="http://schemas.openxmlformats.org/officeDocument/2006/relationships/slideLayout" Target="../slideLayouts/slideLayout97.xml"/><Relationship Id="rId50" Type="http://schemas.openxmlformats.org/officeDocument/2006/relationships/slideLayout" Target="../slideLayouts/slideLayout100.xml"/><Relationship Id="rId55" Type="http://schemas.openxmlformats.org/officeDocument/2006/relationships/slideLayout" Target="../slideLayouts/slideLayout105.xml"/><Relationship Id="rId63" Type="http://schemas.openxmlformats.org/officeDocument/2006/relationships/slideLayout" Target="../slideLayouts/slideLayout113.xml"/><Relationship Id="rId68" Type="http://schemas.openxmlformats.org/officeDocument/2006/relationships/image" Target="../media/image1.png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9" Type="http://schemas.openxmlformats.org/officeDocument/2006/relationships/slideLayout" Target="../slideLayouts/slideLayout79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32" Type="http://schemas.openxmlformats.org/officeDocument/2006/relationships/slideLayout" Target="../slideLayouts/slideLayout82.xml"/><Relationship Id="rId37" Type="http://schemas.openxmlformats.org/officeDocument/2006/relationships/slideLayout" Target="../slideLayouts/slideLayout87.xml"/><Relationship Id="rId40" Type="http://schemas.openxmlformats.org/officeDocument/2006/relationships/slideLayout" Target="../slideLayouts/slideLayout90.xml"/><Relationship Id="rId45" Type="http://schemas.openxmlformats.org/officeDocument/2006/relationships/slideLayout" Target="../slideLayouts/slideLayout95.xml"/><Relationship Id="rId53" Type="http://schemas.openxmlformats.org/officeDocument/2006/relationships/slideLayout" Target="../slideLayouts/slideLayout103.xml"/><Relationship Id="rId58" Type="http://schemas.openxmlformats.org/officeDocument/2006/relationships/slideLayout" Target="../slideLayouts/slideLayout108.xml"/><Relationship Id="rId66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slideLayout" Target="../slideLayouts/slideLayout78.xml"/><Relationship Id="rId36" Type="http://schemas.openxmlformats.org/officeDocument/2006/relationships/slideLayout" Target="../slideLayouts/slideLayout86.xml"/><Relationship Id="rId49" Type="http://schemas.openxmlformats.org/officeDocument/2006/relationships/slideLayout" Target="../slideLayouts/slideLayout99.xml"/><Relationship Id="rId57" Type="http://schemas.openxmlformats.org/officeDocument/2006/relationships/slideLayout" Target="../slideLayouts/slideLayout107.xml"/><Relationship Id="rId61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31" Type="http://schemas.openxmlformats.org/officeDocument/2006/relationships/slideLayout" Target="../slideLayouts/slideLayout81.xml"/><Relationship Id="rId44" Type="http://schemas.openxmlformats.org/officeDocument/2006/relationships/slideLayout" Target="../slideLayouts/slideLayout94.xml"/><Relationship Id="rId52" Type="http://schemas.openxmlformats.org/officeDocument/2006/relationships/slideLayout" Target="../slideLayouts/slideLayout102.xml"/><Relationship Id="rId60" Type="http://schemas.openxmlformats.org/officeDocument/2006/relationships/slideLayout" Target="../slideLayouts/slideLayout110.xml"/><Relationship Id="rId65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slideLayout" Target="../slideLayouts/slideLayout77.xml"/><Relationship Id="rId30" Type="http://schemas.openxmlformats.org/officeDocument/2006/relationships/slideLayout" Target="../slideLayouts/slideLayout80.xml"/><Relationship Id="rId35" Type="http://schemas.openxmlformats.org/officeDocument/2006/relationships/slideLayout" Target="../slideLayouts/slideLayout85.xml"/><Relationship Id="rId43" Type="http://schemas.openxmlformats.org/officeDocument/2006/relationships/slideLayout" Target="../slideLayouts/slideLayout93.xml"/><Relationship Id="rId48" Type="http://schemas.openxmlformats.org/officeDocument/2006/relationships/slideLayout" Target="../slideLayouts/slideLayout98.xml"/><Relationship Id="rId56" Type="http://schemas.openxmlformats.org/officeDocument/2006/relationships/slideLayout" Target="../slideLayouts/slideLayout106.xml"/><Relationship Id="rId64" Type="http://schemas.openxmlformats.org/officeDocument/2006/relationships/slideLayout" Target="../slideLayouts/slideLayout114.xml"/><Relationship Id="rId69" Type="http://schemas.openxmlformats.org/officeDocument/2006/relationships/image" Target="../media/image6.png"/><Relationship Id="rId8" Type="http://schemas.openxmlformats.org/officeDocument/2006/relationships/slideLayout" Target="../slideLayouts/slideLayout58.xml"/><Relationship Id="rId51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33" Type="http://schemas.openxmlformats.org/officeDocument/2006/relationships/slideLayout" Target="../slideLayouts/slideLayout83.xml"/><Relationship Id="rId38" Type="http://schemas.openxmlformats.org/officeDocument/2006/relationships/slideLayout" Target="../slideLayouts/slideLayout88.xml"/><Relationship Id="rId46" Type="http://schemas.openxmlformats.org/officeDocument/2006/relationships/slideLayout" Target="../slideLayouts/slideLayout96.xml"/><Relationship Id="rId59" Type="http://schemas.openxmlformats.org/officeDocument/2006/relationships/slideLayout" Target="../slideLayouts/slideLayout109.xml"/><Relationship Id="rId67" Type="http://schemas.openxmlformats.org/officeDocument/2006/relationships/theme" Target="../theme/theme2.xml"/><Relationship Id="rId20" Type="http://schemas.openxmlformats.org/officeDocument/2006/relationships/slideLayout" Target="../slideLayouts/slideLayout70.xml"/><Relationship Id="rId41" Type="http://schemas.openxmlformats.org/officeDocument/2006/relationships/slideLayout" Target="../slideLayouts/slideLayout91.xml"/><Relationship Id="rId54" Type="http://schemas.openxmlformats.org/officeDocument/2006/relationships/slideLayout" Target="../slideLayouts/slideLayout104.xml"/><Relationship Id="rId62" Type="http://schemas.openxmlformats.org/officeDocument/2006/relationships/slideLayout" Target="../slideLayouts/slideLayout1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4E2293-D118-462F-A42C-5DAD091160B7}"/>
              </a:ext>
            </a:extLst>
          </p:cNvPr>
          <p:cNvPicPr>
            <a:picLocks noChangeAspect="1"/>
          </p:cNvPicPr>
          <p:nvPr userDrawn="1"/>
        </p:nvPicPr>
        <p:blipFill>
          <a:blip r:embed="rId5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539" y="345629"/>
            <a:ext cx="1173767" cy="3597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85C688-2807-4CE4-A8BE-CD29DAD1A5FB}"/>
              </a:ext>
            </a:extLst>
          </p:cNvPr>
          <p:cNvPicPr>
            <a:picLocks noChangeAspect="1"/>
          </p:cNvPicPr>
          <p:nvPr userDrawn="1"/>
        </p:nvPicPr>
        <p:blipFill>
          <a:blip r:embed="rId5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" y="6193370"/>
            <a:ext cx="12191960" cy="6646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705" r:id="rId47"/>
    <p:sldLayoutId id="2147483706" r:id="rId48"/>
    <p:sldLayoutId id="2147483710" r:id="rId49"/>
    <p:sldLayoutId id="2147483714" r:id="rId50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4E2293-D118-462F-A42C-5DAD091160B7}"/>
              </a:ext>
            </a:extLst>
          </p:cNvPr>
          <p:cNvPicPr>
            <a:picLocks noChangeAspect="1"/>
          </p:cNvPicPr>
          <p:nvPr userDrawn="1"/>
        </p:nvPicPr>
        <p:blipFill>
          <a:blip r:embed="rId6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539" y="345629"/>
            <a:ext cx="1173767" cy="3597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C62A01-AF96-400F-8E65-60932AFAAAEF}"/>
              </a:ext>
            </a:extLst>
          </p:cNvPr>
          <p:cNvPicPr>
            <a:picLocks noChangeAspect="1"/>
          </p:cNvPicPr>
          <p:nvPr userDrawn="1"/>
        </p:nvPicPr>
        <p:blipFill>
          <a:blip r:embed="rId6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06973" y="304546"/>
            <a:ext cx="220975" cy="22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45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  <p:sldLayoutId id="2147483736" r:id="rId21"/>
    <p:sldLayoutId id="2147483737" r:id="rId22"/>
    <p:sldLayoutId id="2147483738" r:id="rId23"/>
    <p:sldLayoutId id="2147483739" r:id="rId24"/>
    <p:sldLayoutId id="2147483740" r:id="rId25"/>
    <p:sldLayoutId id="2147483741" r:id="rId26"/>
    <p:sldLayoutId id="2147483742" r:id="rId27"/>
    <p:sldLayoutId id="2147483743" r:id="rId28"/>
    <p:sldLayoutId id="2147483744" r:id="rId29"/>
    <p:sldLayoutId id="2147483745" r:id="rId30"/>
    <p:sldLayoutId id="2147483746" r:id="rId31"/>
    <p:sldLayoutId id="2147483747" r:id="rId32"/>
    <p:sldLayoutId id="2147483748" r:id="rId33"/>
    <p:sldLayoutId id="2147483749" r:id="rId34"/>
    <p:sldLayoutId id="2147483750" r:id="rId35"/>
    <p:sldLayoutId id="2147483751" r:id="rId36"/>
    <p:sldLayoutId id="2147483752" r:id="rId37"/>
    <p:sldLayoutId id="2147483753" r:id="rId38"/>
    <p:sldLayoutId id="2147483754" r:id="rId39"/>
    <p:sldLayoutId id="2147483755" r:id="rId40"/>
    <p:sldLayoutId id="2147483756" r:id="rId41"/>
    <p:sldLayoutId id="2147483757" r:id="rId42"/>
    <p:sldLayoutId id="2147483758" r:id="rId43"/>
    <p:sldLayoutId id="2147483759" r:id="rId44"/>
    <p:sldLayoutId id="2147483760" r:id="rId45"/>
    <p:sldLayoutId id="2147483761" r:id="rId46"/>
    <p:sldLayoutId id="2147483762" r:id="rId47"/>
    <p:sldLayoutId id="2147483763" r:id="rId48"/>
    <p:sldLayoutId id="2147483764" r:id="rId49"/>
    <p:sldLayoutId id="2147483765" r:id="rId50"/>
    <p:sldLayoutId id="2147483766" r:id="rId51"/>
    <p:sldLayoutId id="2147483767" r:id="rId52"/>
    <p:sldLayoutId id="2147483768" r:id="rId53"/>
    <p:sldLayoutId id="2147483769" r:id="rId54"/>
    <p:sldLayoutId id="2147483770" r:id="rId55"/>
    <p:sldLayoutId id="2147483771" r:id="rId56"/>
    <p:sldLayoutId id="2147483772" r:id="rId57"/>
    <p:sldLayoutId id="2147483773" r:id="rId58"/>
    <p:sldLayoutId id="2147483774" r:id="rId59"/>
    <p:sldLayoutId id="2147483775" r:id="rId60"/>
    <p:sldLayoutId id="2147483776" r:id="rId61"/>
    <p:sldLayoutId id="2147483777" r:id="rId62"/>
    <p:sldLayoutId id="2147483778" r:id="rId63"/>
    <p:sldLayoutId id="2147483779" r:id="rId64"/>
    <p:sldLayoutId id="2147483780" r:id="rId65"/>
    <p:sldLayoutId id="2147483781" r:id="rId66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53.png"/><Relationship Id="rId5" Type="http://schemas.openxmlformats.org/officeDocument/2006/relationships/image" Target="../media/image48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Relationship Id="rId14" Type="http://schemas.openxmlformats.org/officeDocument/2006/relationships/image" Target="../media/image3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2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Investor%20Presentation-26-7-2018.pptx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8496D4E3-2042-4A7A-B321-DC5615463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3E3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44245A4-2E90-4CC3-80EB-0F26D03B98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1823" y="5207570"/>
            <a:ext cx="5144167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computer, electronics, floor, building&#10;&#10;Description automatically generated">
            <a:extLst>
              <a:ext uri="{FF2B5EF4-FFF2-40B4-BE49-F238E27FC236}">
                <a16:creationId xmlns:a16="http://schemas.microsoft.com/office/drawing/2014/main" id="{739DE1A4-7DA5-4F7F-A113-5374BAAF10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778"/>
          <a:stretch/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007486-D977-4B6C-BE8D-BF7B70944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4889" y="146756"/>
            <a:ext cx="2269066" cy="68093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45C3094-04C8-4175-BD75-1684F3DBC99C}"/>
              </a:ext>
            </a:extLst>
          </p:cNvPr>
          <p:cNvSpPr/>
          <p:nvPr/>
        </p:nvSpPr>
        <p:spPr bwMode="auto">
          <a:xfrm>
            <a:off x="-267630" y="4210755"/>
            <a:ext cx="8162693" cy="996815"/>
          </a:xfrm>
          <a:prstGeom prst="round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n-IN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7C01EA21-C87D-4432-AA6A-4AA08A28AFFF}"/>
              </a:ext>
            </a:extLst>
          </p:cNvPr>
          <p:cNvSpPr txBox="1">
            <a:spLocks/>
          </p:cNvSpPr>
          <p:nvPr/>
        </p:nvSpPr>
        <p:spPr>
          <a:xfrm>
            <a:off x="495299" y="4210756"/>
            <a:ext cx="6911899" cy="8261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900" b="1" dirty="0">
                <a:solidFill>
                  <a:srgbClr val="FFFFFF"/>
                </a:solidFill>
                <a:latin typeface="Montserrat" panose="00000500000000000000" pitchFamily="50" charset="0"/>
              </a:rPr>
              <a:t>DEDICATED SERVER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2B451A-83E2-4833-8D09-12D5790018AC}"/>
              </a:ext>
            </a:extLst>
          </p:cNvPr>
          <p:cNvCxnSpPr>
            <a:cxnSpLocks/>
          </p:cNvCxnSpPr>
          <p:nvPr/>
        </p:nvCxnSpPr>
        <p:spPr>
          <a:xfrm>
            <a:off x="619125" y="5078861"/>
            <a:ext cx="66325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screenshot of a cell phone&#10;&#10;Description automatically generated">
            <a:extLst>
              <a:ext uri="{FF2B5EF4-FFF2-40B4-BE49-F238E27FC236}">
                <a16:creationId xmlns:a16="http://schemas.microsoft.com/office/drawing/2014/main" id="{2B366D20-E074-49A9-9673-1AF6CDA32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D10FA6C-C25A-4515-BFA3-7C4B54A44F10}"/>
              </a:ext>
            </a:extLst>
          </p:cNvPr>
          <p:cNvCxnSpPr>
            <a:cxnSpLocks/>
          </p:cNvCxnSpPr>
          <p:nvPr/>
        </p:nvCxnSpPr>
        <p:spPr>
          <a:xfrm>
            <a:off x="733425" y="1375418"/>
            <a:ext cx="3481736" cy="0"/>
          </a:xfrm>
          <a:prstGeom prst="line">
            <a:avLst/>
          </a:prstGeom>
          <a:ln w="25400">
            <a:gradFill>
              <a:gsLst>
                <a:gs pos="0">
                  <a:srgbClr val="00B050"/>
                </a:gs>
                <a:gs pos="100000">
                  <a:srgbClr val="00B050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itle 1">
            <a:extLst>
              <a:ext uri="{FF2B5EF4-FFF2-40B4-BE49-F238E27FC236}">
                <a16:creationId xmlns:a16="http://schemas.microsoft.com/office/drawing/2014/main" id="{6FEF0A64-71AD-45B6-B2B5-2E7200F63D24}"/>
              </a:ext>
            </a:extLst>
          </p:cNvPr>
          <p:cNvSpPr txBox="1">
            <a:spLocks/>
          </p:cNvSpPr>
          <p:nvPr/>
        </p:nvSpPr>
        <p:spPr>
          <a:xfrm>
            <a:off x="558799" y="598757"/>
            <a:ext cx="8027640" cy="9355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en-IN" sz="2500" b="1" dirty="0">
                <a:latin typeface="Montserrat" panose="00000500000000000000" pitchFamily="50" charset="0"/>
              </a:rPr>
              <a:t>Our Esteemed Clients</a:t>
            </a:r>
            <a:endParaRPr lang="en-IN" sz="2500" dirty="0">
              <a:latin typeface="Montserrat" panose="00000500000000000000" pitchFamily="50" charset="0"/>
            </a:endParaRPr>
          </a:p>
        </p:txBody>
      </p:sp>
      <p:sp>
        <p:nvSpPr>
          <p:cNvPr id="43" name="AutoShape 2">
            <a:extLst>
              <a:ext uri="{FF2B5EF4-FFF2-40B4-BE49-F238E27FC236}">
                <a16:creationId xmlns:a16="http://schemas.microsoft.com/office/drawing/2014/main" id="{9BD79E6A-0527-4914-B39E-07AE0B77A2DF}"/>
              </a:ext>
            </a:extLst>
          </p:cNvPr>
          <p:cNvSpPr/>
          <p:nvPr/>
        </p:nvSpPr>
        <p:spPr bwMode="auto">
          <a:xfrm>
            <a:off x="2288419" y="1873332"/>
            <a:ext cx="1391795" cy="1391154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endParaRPr lang="en-US" sz="1600" dirty="0">
              <a:latin typeface="Titillium" panose="00000500000000000000" charset="0"/>
              <a:ea typeface="Titillium" panose="00000500000000000000" charset="0"/>
              <a:cs typeface="Titillium" panose="00000500000000000000" charset="0"/>
            </a:endParaRPr>
          </a:p>
        </p:txBody>
      </p:sp>
      <p:sp>
        <p:nvSpPr>
          <p:cNvPr id="44" name="AutoShape 2">
            <a:extLst>
              <a:ext uri="{FF2B5EF4-FFF2-40B4-BE49-F238E27FC236}">
                <a16:creationId xmlns:a16="http://schemas.microsoft.com/office/drawing/2014/main" id="{D6242ADD-8C2E-4541-A2FF-881B26CED216}"/>
              </a:ext>
            </a:extLst>
          </p:cNvPr>
          <p:cNvSpPr/>
          <p:nvPr/>
        </p:nvSpPr>
        <p:spPr bwMode="auto">
          <a:xfrm>
            <a:off x="4495863" y="3079860"/>
            <a:ext cx="1391795" cy="1391154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endParaRPr lang="en-US" sz="1600" dirty="0">
              <a:latin typeface="Titillium" panose="00000500000000000000" charset="0"/>
              <a:ea typeface="Titillium" panose="00000500000000000000" charset="0"/>
              <a:cs typeface="Titillium" panose="00000500000000000000" charset="0"/>
            </a:endParaRPr>
          </a:p>
        </p:txBody>
      </p:sp>
      <p:sp>
        <p:nvSpPr>
          <p:cNvPr id="45" name="AutoShape 2">
            <a:extLst>
              <a:ext uri="{FF2B5EF4-FFF2-40B4-BE49-F238E27FC236}">
                <a16:creationId xmlns:a16="http://schemas.microsoft.com/office/drawing/2014/main" id="{D157294C-6D5A-44A9-8CC8-13A1D10C9F10}"/>
              </a:ext>
            </a:extLst>
          </p:cNvPr>
          <p:cNvSpPr/>
          <p:nvPr/>
        </p:nvSpPr>
        <p:spPr bwMode="auto">
          <a:xfrm>
            <a:off x="3762282" y="1858460"/>
            <a:ext cx="1391795" cy="1391154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endParaRPr lang="en-US" sz="1600" dirty="0">
              <a:latin typeface="Titillium" panose="00000500000000000000" charset="0"/>
              <a:ea typeface="Titillium" panose="00000500000000000000" charset="0"/>
              <a:cs typeface="Titillium" panose="00000500000000000000" charset="0"/>
            </a:endParaRPr>
          </a:p>
        </p:txBody>
      </p:sp>
      <p:sp>
        <p:nvSpPr>
          <p:cNvPr id="46" name="AutoShape 2">
            <a:extLst>
              <a:ext uri="{FF2B5EF4-FFF2-40B4-BE49-F238E27FC236}">
                <a16:creationId xmlns:a16="http://schemas.microsoft.com/office/drawing/2014/main" id="{85FCB0EA-E984-4489-A601-CE2DADF268FF}"/>
              </a:ext>
            </a:extLst>
          </p:cNvPr>
          <p:cNvSpPr/>
          <p:nvPr/>
        </p:nvSpPr>
        <p:spPr bwMode="auto">
          <a:xfrm>
            <a:off x="5987588" y="3061289"/>
            <a:ext cx="1391795" cy="1391154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endParaRPr lang="en-US" sz="1600" dirty="0">
              <a:latin typeface="Titillium" panose="00000500000000000000" charset="0"/>
              <a:ea typeface="Titillium" panose="00000500000000000000" charset="0"/>
              <a:cs typeface="Titillium" panose="00000500000000000000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5E14DE1-6849-46BB-A1B0-5EB3633433F7}"/>
              </a:ext>
            </a:extLst>
          </p:cNvPr>
          <p:cNvSpPr txBox="1"/>
          <p:nvPr/>
        </p:nvSpPr>
        <p:spPr>
          <a:xfrm>
            <a:off x="2448910" y="2692350"/>
            <a:ext cx="1185111" cy="347275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Montserrat" panose="00000500000000000000" pitchFamily="50" charset="0"/>
              </a:rPr>
              <a:t>Volkswagen Group</a:t>
            </a:r>
          </a:p>
          <a:p>
            <a:pPr algn="ctr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Montserrat" panose="00000500000000000000" pitchFamily="50" charset="0"/>
              </a:rPr>
              <a:t>Sales Pvt. Ltd.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44042FF-FE9E-440D-ADFE-4015A4A923FA}"/>
              </a:ext>
            </a:extLst>
          </p:cNvPr>
          <p:cNvSpPr txBox="1"/>
          <p:nvPr/>
        </p:nvSpPr>
        <p:spPr>
          <a:xfrm>
            <a:off x="4628410" y="4021022"/>
            <a:ext cx="1185111" cy="123111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Montserrat" panose="00000500000000000000" pitchFamily="50" charset="0"/>
              </a:rPr>
              <a:t>Mercedes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6C3F5D5-5215-4BE8-B17A-11F396612338}"/>
              </a:ext>
            </a:extLst>
          </p:cNvPr>
          <p:cNvSpPr txBox="1"/>
          <p:nvPr/>
        </p:nvSpPr>
        <p:spPr>
          <a:xfrm>
            <a:off x="3952515" y="2691562"/>
            <a:ext cx="1185111" cy="347275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Montserrat" panose="00000500000000000000" pitchFamily="50" charset="0"/>
              </a:rPr>
              <a:t>Raymond Apparel Limited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472913F-1130-432F-B8E1-B457ED6EACB8}"/>
              </a:ext>
            </a:extLst>
          </p:cNvPr>
          <p:cNvSpPr txBox="1"/>
          <p:nvPr/>
        </p:nvSpPr>
        <p:spPr>
          <a:xfrm>
            <a:off x="6129030" y="4011836"/>
            <a:ext cx="1185111" cy="123111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/>
            <a:r>
              <a:rPr lang="en-US" sz="800" dirty="0" err="1">
                <a:solidFill>
                  <a:schemeClr val="bg1"/>
                </a:solidFill>
                <a:latin typeface="Montserrat" panose="00000500000000000000" pitchFamily="50" charset="0"/>
              </a:rPr>
              <a:t>CreativeLand</a:t>
            </a:r>
            <a:r>
              <a:rPr lang="en-US" sz="800" dirty="0">
                <a:solidFill>
                  <a:schemeClr val="bg1"/>
                </a:solidFill>
                <a:latin typeface="Montserrat" panose="00000500000000000000" pitchFamily="50" charset="0"/>
              </a:rPr>
              <a:t> Asia</a:t>
            </a:r>
          </a:p>
        </p:txBody>
      </p:sp>
      <p:sp>
        <p:nvSpPr>
          <p:cNvPr id="51" name="AutoShape 2">
            <a:extLst>
              <a:ext uri="{FF2B5EF4-FFF2-40B4-BE49-F238E27FC236}">
                <a16:creationId xmlns:a16="http://schemas.microsoft.com/office/drawing/2014/main" id="{FE9C2875-057F-43A6-9879-229A52D134B5}"/>
              </a:ext>
            </a:extLst>
          </p:cNvPr>
          <p:cNvSpPr/>
          <p:nvPr/>
        </p:nvSpPr>
        <p:spPr bwMode="auto">
          <a:xfrm>
            <a:off x="5240041" y="1873332"/>
            <a:ext cx="1391795" cy="1391154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endParaRPr lang="en-US" sz="1600" dirty="0">
              <a:latin typeface="Titillium" panose="00000500000000000000" charset="0"/>
              <a:ea typeface="Titillium" panose="00000500000000000000" charset="0"/>
              <a:cs typeface="Titillium" panose="00000500000000000000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A233B58-1D34-4F7B-B9C3-F58FB2DF24F0}"/>
              </a:ext>
            </a:extLst>
          </p:cNvPr>
          <p:cNvSpPr txBox="1"/>
          <p:nvPr/>
        </p:nvSpPr>
        <p:spPr>
          <a:xfrm>
            <a:off x="5428090" y="2643684"/>
            <a:ext cx="1185111" cy="347275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Montserrat" panose="00000500000000000000" pitchFamily="50" charset="0"/>
              </a:rPr>
              <a:t>Esha Media Research Limited</a:t>
            </a:r>
          </a:p>
        </p:txBody>
      </p:sp>
      <p:sp>
        <p:nvSpPr>
          <p:cNvPr id="53" name="AutoShape 2">
            <a:extLst>
              <a:ext uri="{FF2B5EF4-FFF2-40B4-BE49-F238E27FC236}">
                <a16:creationId xmlns:a16="http://schemas.microsoft.com/office/drawing/2014/main" id="{CF2E9441-A4CB-45AB-9AAA-1BF037901AA0}"/>
              </a:ext>
            </a:extLst>
          </p:cNvPr>
          <p:cNvSpPr/>
          <p:nvPr/>
        </p:nvSpPr>
        <p:spPr bwMode="auto">
          <a:xfrm>
            <a:off x="3031842" y="3072914"/>
            <a:ext cx="1391795" cy="1391154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endParaRPr lang="en-US" sz="1600" dirty="0">
              <a:latin typeface="Titillium" panose="00000500000000000000" charset="0"/>
              <a:ea typeface="Titillium" panose="00000500000000000000" charset="0"/>
              <a:cs typeface="Titillium" panose="00000500000000000000" charset="0"/>
            </a:endParaRPr>
          </a:p>
        </p:txBody>
      </p:sp>
      <p:sp>
        <p:nvSpPr>
          <p:cNvPr id="54" name="AutoShape 2">
            <a:extLst>
              <a:ext uri="{FF2B5EF4-FFF2-40B4-BE49-F238E27FC236}">
                <a16:creationId xmlns:a16="http://schemas.microsoft.com/office/drawing/2014/main" id="{FA03A0E7-2614-421A-ADF2-26F11AED820F}"/>
              </a:ext>
            </a:extLst>
          </p:cNvPr>
          <p:cNvSpPr/>
          <p:nvPr/>
        </p:nvSpPr>
        <p:spPr bwMode="auto">
          <a:xfrm>
            <a:off x="3774818" y="4320888"/>
            <a:ext cx="1391795" cy="1391154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endParaRPr lang="en-US" sz="1600" dirty="0">
              <a:latin typeface="Titillium" panose="00000500000000000000" charset="0"/>
              <a:ea typeface="Titillium" panose="00000500000000000000" charset="0"/>
              <a:cs typeface="Titillium" panose="00000500000000000000" charset="0"/>
            </a:endParaRPr>
          </a:p>
        </p:txBody>
      </p:sp>
      <p:sp>
        <p:nvSpPr>
          <p:cNvPr id="55" name="AutoShape 2">
            <a:extLst>
              <a:ext uri="{FF2B5EF4-FFF2-40B4-BE49-F238E27FC236}">
                <a16:creationId xmlns:a16="http://schemas.microsoft.com/office/drawing/2014/main" id="{B7ABF084-F8D7-4C93-9715-B88CA4359A2A}"/>
              </a:ext>
            </a:extLst>
          </p:cNvPr>
          <p:cNvSpPr/>
          <p:nvPr/>
        </p:nvSpPr>
        <p:spPr bwMode="auto">
          <a:xfrm>
            <a:off x="5264080" y="4259161"/>
            <a:ext cx="1391795" cy="1391154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endParaRPr lang="en-US" sz="1600" dirty="0">
              <a:latin typeface="Titillium" panose="00000500000000000000" charset="0"/>
              <a:ea typeface="Titillium" panose="00000500000000000000" charset="0"/>
              <a:cs typeface="Titillium" panose="00000500000000000000" charset="0"/>
            </a:endParaRPr>
          </a:p>
        </p:txBody>
      </p:sp>
      <p:sp>
        <p:nvSpPr>
          <p:cNvPr id="56" name="AutoShape 2">
            <a:extLst>
              <a:ext uri="{FF2B5EF4-FFF2-40B4-BE49-F238E27FC236}">
                <a16:creationId xmlns:a16="http://schemas.microsoft.com/office/drawing/2014/main" id="{ACD81929-1B82-4C97-A90F-786A9A6286DF}"/>
              </a:ext>
            </a:extLst>
          </p:cNvPr>
          <p:cNvSpPr/>
          <p:nvPr/>
        </p:nvSpPr>
        <p:spPr bwMode="auto">
          <a:xfrm>
            <a:off x="7483342" y="3045519"/>
            <a:ext cx="1391795" cy="1391154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endParaRPr lang="en-US" sz="1600" dirty="0">
              <a:latin typeface="Titillium" panose="00000500000000000000" charset="0"/>
              <a:ea typeface="Titillium" panose="00000500000000000000" charset="0"/>
              <a:cs typeface="Titillium" panose="00000500000000000000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FAE03C4-81B1-4373-88C1-5F371CFBFF61}"/>
              </a:ext>
            </a:extLst>
          </p:cNvPr>
          <p:cNvSpPr txBox="1"/>
          <p:nvPr/>
        </p:nvSpPr>
        <p:spPr>
          <a:xfrm>
            <a:off x="3135183" y="4004411"/>
            <a:ext cx="1185111" cy="123111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/>
            <a:r>
              <a:rPr lang="en-US" sz="800" dirty="0" err="1">
                <a:solidFill>
                  <a:schemeClr val="bg1"/>
                </a:solidFill>
                <a:latin typeface="Montserrat" panose="00000500000000000000" pitchFamily="50" charset="0"/>
              </a:rPr>
              <a:t>PriyaGold</a:t>
            </a:r>
            <a:endParaRPr lang="en-US" sz="800" dirty="0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26CE18C-E418-46CA-B86F-FB80C712872E}"/>
              </a:ext>
            </a:extLst>
          </p:cNvPr>
          <p:cNvSpPr txBox="1"/>
          <p:nvPr/>
        </p:nvSpPr>
        <p:spPr>
          <a:xfrm>
            <a:off x="3925783" y="5252385"/>
            <a:ext cx="1185111" cy="123111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/>
            <a:r>
              <a:rPr lang="en-US" sz="800" dirty="0" err="1">
                <a:solidFill>
                  <a:schemeClr val="bg1"/>
                </a:solidFill>
                <a:latin typeface="Montserrat" panose="00000500000000000000" pitchFamily="50" charset="0"/>
              </a:rPr>
              <a:t>Valecha</a:t>
            </a:r>
            <a:r>
              <a:rPr lang="en-US" sz="800" dirty="0">
                <a:solidFill>
                  <a:schemeClr val="bg1"/>
                </a:solidFill>
                <a:latin typeface="Montserrat" panose="00000500000000000000" pitchFamily="50" charset="0"/>
              </a:rPr>
              <a:t> Engineering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DA454E4-112F-4FEB-B559-E0997DB2E310}"/>
              </a:ext>
            </a:extLst>
          </p:cNvPr>
          <p:cNvSpPr txBox="1"/>
          <p:nvPr/>
        </p:nvSpPr>
        <p:spPr>
          <a:xfrm>
            <a:off x="5424571" y="5209708"/>
            <a:ext cx="1185111" cy="123111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/>
            <a:r>
              <a:rPr lang="en-US" sz="800" dirty="0" err="1">
                <a:solidFill>
                  <a:schemeClr val="bg1"/>
                </a:solidFill>
                <a:latin typeface="Montserrat" panose="00000500000000000000" pitchFamily="50" charset="0"/>
              </a:rPr>
              <a:t>Kanakia</a:t>
            </a:r>
            <a:r>
              <a:rPr lang="en-US" sz="800" dirty="0">
                <a:solidFill>
                  <a:schemeClr val="bg1"/>
                </a:solidFill>
                <a:latin typeface="Montserrat" panose="00000500000000000000" pitchFamily="50" charset="0"/>
              </a:rPr>
              <a:t> Group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1428F77-BA33-4B8C-B590-0F011DB869C1}"/>
              </a:ext>
            </a:extLst>
          </p:cNvPr>
          <p:cNvSpPr txBox="1"/>
          <p:nvPr/>
        </p:nvSpPr>
        <p:spPr>
          <a:xfrm>
            <a:off x="7658735" y="4014377"/>
            <a:ext cx="1185111" cy="123111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Montserrat" panose="00000500000000000000" pitchFamily="50" charset="0"/>
              </a:rPr>
              <a:t>IDFC Bank Limited</a:t>
            </a:r>
          </a:p>
        </p:txBody>
      </p:sp>
      <p:sp>
        <p:nvSpPr>
          <p:cNvPr id="61" name="AutoShape 2">
            <a:extLst>
              <a:ext uri="{FF2B5EF4-FFF2-40B4-BE49-F238E27FC236}">
                <a16:creationId xmlns:a16="http://schemas.microsoft.com/office/drawing/2014/main" id="{204D2AE0-6A1C-47CB-BE25-5DBBA77C91CD}"/>
              </a:ext>
            </a:extLst>
          </p:cNvPr>
          <p:cNvSpPr/>
          <p:nvPr/>
        </p:nvSpPr>
        <p:spPr bwMode="auto">
          <a:xfrm>
            <a:off x="6732295" y="1854497"/>
            <a:ext cx="1391795" cy="1391154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endParaRPr lang="en-US" sz="1600" dirty="0">
              <a:latin typeface="Titillium" panose="00000500000000000000" charset="0"/>
              <a:ea typeface="Titillium" panose="00000500000000000000" charset="0"/>
              <a:cs typeface="Titillium" panose="00000500000000000000" charset="0"/>
            </a:endParaRPr>
          </a:p>
        </p:txBody>
      </p:sp>
      <p:sp>
        <p:nvSpPr>
          <p:cNvPr id="62" name="AutoShape 2">
            <a:extLst>
              <a:ext uri="{FF2B5EF4-FFF2-40B4-BE49-F238E27FC236}">
                <a16:creationId xmlns:a16="http://schemas.microsoft.com/office/drawing/2014/main" id="{4D63F633-3EDE-450C-AF09-F9CFCB589FCF}"/>
              </a:ext>
            </a:extLst>
          </p:cNvPr>
          <p:cNvSpPr/>
          <p:nvPr/>
        </p:nvSpPr>
        <p:spPr bwMode="auto">
          <a:xfrm>
            <a:off x="8221760" y="1854497"/>
            <a:ext cx="1391795" cy="1391154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endParaRPr lang="en-US" sz="1600" dirty="0">
              <a:latin typeface="Titillium" panose="00000500000000000000" charset="0"/>
              <a:ea typeface="Titillium" panose="00000500000000000000" charset="0"/>
              <a:cs typeface="Titillium" panose="00000500000000000000" charset="0"/>
            </a:endParaRPr>
          </a:p>
        </p:txBody>
      </p:sp>
      <p:sp>
        <p:nvSpPr>
          <p:cNvPr id="63" name="AutoShape 2">
            <a:extLst>
              <a:ext uri="{FF2B5EF4-FFF2-40B4-BE49-F238E27FC236}">
                <a16:creationId xmlns:a16="http://schemas.microsoft.com/office/drawing/2014/main" id="{C463E3E5-83B4-4B9B-80A8-29834064203C}"/>
              </a:ext>
            </a:extLst>
          </p:cNvPr>
          <p:cNvSpPr/>
          <p:nvPr/>
        </p:nvSpPr>
        <p:spPr bwMode="auto">
          <a:xfrm>
            <a:off x="6771792" y="4270913"/>
            <a:ext cx="1391795" cy="1391154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endParaRPr lang="en-US" sz="1600" dirty="0">
              <a:latin typeface="Titillium" panose="00000500000000000000" charset="0"/>
              <a:ea typeface="Titillium" panose="00000500000000000000" charset="0"/>
              <a:cs typeface="Titillium" panose="00000500000000000000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D6F8609-3EFC-4579-8CDA-178A0478521D}"/>
              </a:ext>
            </a:extLst>
          </p:cNvPr>
          <p:cNvSpPr txBox="1"/>
          <p:nvPr/>
        </p:nvSpPr>
        <p:spPr>
          <a:xfrm>
            <a:off x="6922758" y="5202410"/>
            <a:ext cx="1185111" cy="123111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Montserrat" panose="00000500000000000000" pitchFamily="50" charset="0"/>
              </a:rPr>
              <a:t>Bharat Book Bureau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CA6FE47B-6AED-449F-9D82-8F1F461362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1026" y="2087718"/>
            <a:ext cx="596664" cy="596664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52B4B3CC-F4B8-4FD3-9435-E548CF4D7BF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8807" y="2346847"/>
            <a:ext cx="893744" cy="287211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6238456C-ED15-4168-BA2B-AE89A70E0A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5862" y="3309472"/>
            <a:ext cx="631682" cy="631682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A4A7526-C358-45F9-8F03-15E50A0220A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9104" y="3239060"/>
            <a:ext cx="691593" cy="691593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9FA84FAF-D256-4A6E-BA5D-75C136F9F77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1062" y="3488540"/>
            <a:ext cx="936376" cy="284107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C65BED2-043C-41AD-BEA5-C7AB60C80BB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3926" y="2264511"/>
            <a:ext cx="974336" cy="34621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A772C7DA-D510-4584-95D1-7EAA84FF822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4509" y="4580319"/>
            <a:ext cx="805315" cy="56600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BF846641-523C-4A7B-8DBF-2C637BF22E1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1373" y="4413827"/>
            <a:ext cx="744243" cy="744243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54F3B1F-6F42-4B44-9911-B86AF9B4EF28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6743" y="3451148"/>
            <a:ext cx="1144992" cy="47803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23534F4B-63EC-4EB8-895A-D7380D6F22B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1539" y="2248746"/>
            <a:ext cx="1391795" cy="433774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3797C3F2-BE23-435B-9E3F-EC699B22E705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7662" y="4592677"/>
            <a:ext cx="760051" cy="52334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695CB019-D849-420A-92A0-27DB6262517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25101" y="2392330"/>
            <a:ext cx="1203620" cy="196243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74C961DA-86FD-4533-B914-288B50601BBE}"/>
              </a:ext>
            </a:extLst>
          </p:cNvPr>
          <p:cNvSpPr txBox="1"/>
          <p:nvPr/>
        </p:nvSpPr>
        <p:spPr>
          <a:xfrm>
            <a:off x="6885720" y="2634058"/>
            <a:ext cx="1185111" cy="347275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 err="1">
                <a:solidFill>
                  <a:schemeClr val="bg1"/>
                </a:solidFill>
                <a:latin typeface="Montserrat" panose="00000500000000000000" pitchFamily="50" charset="0"/>
              </a:rPr>
              <a:t>Citizencredit</a:t>
            </a:r>
            <a:endParaRPr lang="en-US" sz="800" dirty="0">
              <a:solidFill>
                <a:schemeClr val="bg1"/>
              </a:solidFill>
              <a:latin typeface="Montserrat" panose="00000500000000000000" pitchFamily="50" charset="0"/>
            </a:endParaRPr>
          </a:p>
          <a:p>
            <a:pPr algn="ctr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Montserrat" panose="00000500000000000000" pitchFamily="50" charset="0"/>
              </a:rPr>
              <a:t>Co-op Bank Ltd.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83DEB85-B4DA-4DE7-9A6E-9EEA94C15310}"/>
              </a:ext>
            </a:extLst>
          </p:cNvPr>
          <p:cNvSpPr txBox="1"/>
          <p:nvPr/>
        </p:nvSpPr>
        <p:spPr>
          <a:xfrm>
            <a:off x="8377354" y="2641729"/>
            <a:ext cx="1185111" cy="347275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Montserrat" panose="00000500000000000000" pitchFamily="50" charset="0"/>
              </a:rPr>
              <a:t>Anchor Health &amp; Beauty Care Pvt. Ltd.</a:t>
            </a:r>
          </a:p>
        </p:txBody>
      </p:sp>
    </p:spTree>
    <p:extLst>
      <p:ext uri="{BB962C8B-B14F-4D97-AF65-F5344CB8AC3E}">
        <p14:creationId xmlns:p14="http://schemas.microsoft.com/office/powerpoint/2010/main" val="10203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person, indoor, wall, table&#10;&#10;Description automatically generated">
            <a:extLst>
              <a:ext uri="{FF2B5EF4-FFF2-40B4-BE49-F238E27FC236}">
                <a16:creationId xmlns:a16="http://schemas.microsoft.com/office/drawing/2014/main" id="{14A1B386-39D2-40E3-AB3F-405982CB41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4" b="5667"/>
          <a:stretch/>
        </p:blipFill>
        <p:spPr>
          <a:xfrm>
            <a:off x="10" y="1"/>
            <a:ext cx="12191980" cy="6857999"/>
          </a:xfrm>
          <a:prstGeom prst="rect">
            <a:avLst/>
          </a:prstGeom>
        </p:spPr>
      </p:pic>
      <p:sp>
        <p:nvSpPr>
          <p:cNvPr id="4" name="文本框 5">
            <a:extLst>
              <a:ext uri="{FF2B5EF4-FFF2-40B4-BE49-F238E27FC236}">
                <a16:creationId xmlns:a16="http://schemas.microsoft.com/office/drawing/2014/main" id="{55B2790C-B3B0-43E8-9D2C-822F2AB094FB}"/>
              </a:ext>
            </a:extLst>
          </p:cNvPr>
          <p:cNvSpPr txBox="1"/>
          <p:nvPr/>
        </p:nvSpPr>
        <p:spPr>
          <a:xfrm>
            <a:off x="1524000" y="3059288"/>
            <a:ext cx="9144000" cy="9635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6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  <a:ea typeface="+mj-ea"/>
                <a:cs typeface="+mj-cs"/>
              </a:rPr>
              <a:t>THANK YOU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BBCF07-96F7-4884-8FDB-B6ED03319B4B}"/>
              </a:ext>
            </a:extLst>
          </p:cNvPr>
          <p:cNvSpPr txBox="1"/>
          <p:nvPr/>
        </p:nvSpPr>
        <p:spPr>
          <a:xfrm>
            <a:off x="1009032" y="5184381"/>
            <a:ext cx="10173936" cy="1435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algn="ctr" defTabSz="428625">
              <a:lnSpc>
                <a:spcPct val="150000"/>
              </a:lnSpc>
            </a:pPr>
            <a:r>
              <a:rPr lang="en-US" sz="1500" b="1" dirty="0" err="1">
                <a:solidFill>
                  <a:schemeClr val="tx1"/>
                </a:solidFill>
                <a:latin typeface="Montserrat" panose="00000500000000000000" pitchFamily="50" charset="0"/>
              </a:rPr>
              <a:t>QualiSpace</a:t>
            </a:r>
            <a:r>
              <a:rPr lang="en-US" sz="1500" b="1" dirty="0">
                <a:solidFill>
                  <a:schemeClr val="tx1"/>
                </a:solidFill>
                <a:latin typeface="Montserrat" panose="00000500000000000000" pitchFamily="50" charset="0"/>
              </a:rPr>
              <a:t> Web Services Private Limited</a:t>
            </a:r>
            <a:br>
              <a:rPr lang="en-US" sz="1500" dirty="0">
                <a:solidFill>
                  <a:schemeClr val="tx1"/>
                </a:solidFill>
                <a:latin typeface="Montserrat" panose="00000500000000000000" pitchFamily="50" charset="0"/>
              </a:rPr>
            </a:br>
            <a:r>
              <a:rPr lang="en-US" sz="1500" b="1" dirty="0">
                <a:solidFill>
                  <a:schemeClr val="tx1"/>
                </a:solidFill>
                <a:latin typeface="Montserrat" panose="00000500000000000000" pitchFamily="50" charset="0"/>
              </a:rPr>
              <a:t>India Office: </a:t>
            </a:r>
            <a:r>
              <a:rPr lang="en-US" sz="1500" dirty="0">
                <a:solidFill>
                  <a:schemeClr val="tx1"/>
                </a:solidFill>
                <a:latin typeface="Montserrat" panose="00000500000000000000" pitchFamily="50" charset="0"/>
              </a:rPr>
              <a:t>602, </a:t>
            </a:r>
            <a:r>
              <a:rPr lang="en-US" sz="1500" dirty="0" err="1">
                <a:solidFill>
                  <a:schemeClr val="tx1"/>
                </a:solidFill>
                <a:latin typeface="Montserrat" panose="00000500000000000000" pitchFamily="50" charset="0"/>
              </a:rPr>
              <a:t>Avior</a:t>
            </a:r>
            <a:r>
              <a:rPr lang="en-US" sz="1500" dirty="0">
                <a:solidFill>
                  <a:schemeClr val="tx1"/>
                </a:solidFill>
                <a:latin typeface="Montserrat" panose="00000500000000000000" pitchFamily="50" charset="0"/>
              </a:rPr>
              <a:t>, Nirmal Galaxy, LBS Marg, Mulund West, Mumbai – 400080 I Tel: +91 22 6142 6099</a:t>
            </a:r>
          </a:p>
          <a:p>
            <a:pPr algn="ctr" defTabSz="428625">
              <a:lnSpc>
                <a:spcPct val="150000"/>
              </a:lnSpc>
            </a:pPr>
            <a:r>
              <a:rPr lang="en-US" sz="1500" b="1" dirty="0">
                <a:solidFill>
                  <a:schemeClr val="tx1"/>
                </a:solidFill>
                <a:latin typeface="Montserrat" panose="00000500000000000000" pitchFamily="50" charset="0"/>
              </a:rPr>
              <a:t>USA Office:</a:t>
            </a:r>
            <a:r>
              <a:rPr lang="en-US" sz="1500" dirty="0">
                <a:solidFill>
                  <a:schemeClr val="tx1"/>
                </a:solidFill>
                <a:latin typeface="Montserrat" panose="00000500000000000000" pitchFamily="50" charset="0"/>
              </a:rPr>
              <a:t> 1250 Broadway Suite 3600 New York City New York – 10001 I Tel: </a:t>
            </a:r>
            <a:r>
              <a:rPr lang="en-IN" sz="1500" dirty="0">
                <a:solidFill>
                  <a:schemeClr val="tx1"/>
                </a:solidFill>
                <a:latin typeface="Montserrat" panose="00000500000000000000" pitchFamily="50" charset="0"/>
              </a:rPr>
              <a:t>+1 212 401 6235</a:t>
            </a:r>
          </a:p>
          <a:p>
            <a:pPr algn="ctr" defTabSz="428625">
              <a:lnSpc>
                <a:spcPct val="150000"/>
              </a:lnSpc>
            </a:pPr>
            <a:r>
              <a:rPr lang="en-IN" sz="1500" b="1" dirty="0">
                <a:solidFill>
                  <a:schemeClr val="tx1"/>
                </a:solidFill>
                <a:latin typeface="Montserrat" panose="00000500000000000000" pitchFamily="50" charset="0"/>
              </a:rPr>
              <a:t>Email: </a:t>
            </a:r>
            <a:r>
              <a:rPr lang="en-IN" sz="1500" dirty="0">
                <a:solidFill>
                  <a:schemeClr val="tx1"/>
                </a:solidFill>
                <a:latin typeface="Montserrat" panose="00000500000000000000" pitchFamily="50" charset="0"/>
              </a:rPr>
              <a:t>sales@QualiSpace.com</a:t>
            </a:r>
            <a:endParaRPr lang="en-US" sz="1500" dirty="0">
              <a:solidFill>
                <a:schemeClr val="tx1"/>
              </a:solidFill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017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B366D20-E074-49A9-9673-1AF6CDA32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7C01EA21-C87D-4432-AA6A-4AA08A28AFFF}"/>
              </a:ext>
            </a:extLst>
          </p:cNvPr>
          <p:cNvSpPr txBox="1">
            <a:spLocks/>
          </p:cNvSpPr>
          <p:nvPr/>
        </p:nvSpPr>
        <p:spPr>
          <a:xfrm>
            <a:off x="558800" y="520700"/>
            <a:ext cx="7380868" cy="52705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en-IN" sz="2800" b="1" dirty="0">
                <a:latin typeface="Montserrat" panose="00000500000000000000" pitchFamily="50" charset="0"/>
              </a:rPr>
              <a:t>Table of Contents</a:t>
            </a:r>
            <a:endParaRPr lang="en-IN" sz="2800" dirty="0">
              <a:latin typeface="Montserrat" panose="00000500000000000000" pitchFamily="50" charset="0"/>
            </a:endParaRP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IN" sz="2000" dirty="0">
                <a:latin typeface="Montserrat" panose="00000500000000000000" pitchFamily="50" charset="0"/>
              </a:rPr>
              <a:t>About </a:t>
            </a:r>
            <a:r>
              <a:rPr lang="en-IN" sz="2000" dirty="0" err="1">
                <a:latin typeface="Montserrat" panose="00000500000000000000" pitchFamily="50" charset="0"/>
              </a:rPr>
              <a:t>QualiSpace</a:t>
            </a:r>
            <a:endParaRPr lang="en-IN" sz="2000" dirty="0">
              <a:latin typeface="Montserrat" panose="00000500000000000000" pitchFamily="50" charset="0"/>
            </a:endParaRP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IN" sz="2000" dirty="0">
                <a:latin typeface="Montserrat" panose="00000500000000000000" pitchFamily="50" charset="0"/>
              </a:rPr>
              <a:t>Our Offerings 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IN" sz="2000" dirty="0">
                <a:latin typeface="Montserrat" panose="00000500000000000000" pitchFamily="50" charset="0"/>
              </a:rPr>
              <a:t>What is Dedicated Server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IN" sz="2000" dirty="0">
                <a:latin typeface="Montserrat" panose="00000500000000000000" pitchFamily="50" charset="0"/>
              </a:rPr>
              <a:t>Advantages of Dedicated server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IN" sz="2000" dirty="0">
                <a:latin typeface="Montserrat" panose="00000500000000000000" pitchFamily="50" charset="0"/>
              </a:rPr>
              <a:t>Fully-Managed V/s Self-Managed Dedicated Server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IN" sz="2000" dirty="0">
                <a:latin typeface="Montserrat" panose="00000500000000000000" pitchFamily="50" charset="0"/>
              </a:rPr>
              <a:t>Why migrate to Dedicated Server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IN" sz="2000" dirty="0">
                <a:latin typeface="Montserrat" panose="00000500000000000000" pitchFamily="50" charset="0"/>
              </a:rPr>
              <a:t>Why choose </a:t>
            </a:r>
            <a:r>
              <a:rPr lang="en-IN" sz="2000" dirty="0" err="1">
                <a:latin typeface="Montserrat" panose="00000500000000000000" pitchFamily="50" charset="0"/>
              </a:rPr>
              <a:t>QualiSpace</a:t>
            </a:r>
            <a:r>
              <a:rPr lang="en-IN" sz="2000" dirty="0">
                <a:latin typeface="Montserrat" panose="00000500000000000000" pitchFamily="50" charset="0"/>
              </a:rPr>
              <a:t> Dedicated server?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4B680B-E817-47CF-B80A-05B268E5A090}"/>
              </a:ext>
            </a:extLst>
          </p:cNvPr>
          <p:cNvCxnSpPr>
            <a:cxnSpLocks/>
          </p:cNvCxnSpPr>
          <p:nvPr/>
        </p:nvCxnSpPr>
        <p:spPr>
          <a:xfrm>
            <a:off x="733425" y="1375418"/>
            <a:ext cx="3190875" cy="0"/>
          </a:xfrm>
          <a:prstGeom prst="line">
            <a:avLst/>
          </a:prstGeom>
          <a:ln w="25400">
            <a:gradFill>
              <a:gsLst>
                <a:gs pos="0">
                  <a:srgbClr val="00B050"/>
                </a:gs>
                <a:gs pos="100000">
                  <a:srgbClr val="00B050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20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2B366D20-E074-49A9-9673-1AF6CDA32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7255" y="2250421"/>
            <a:ext cx="3543300" cy="99738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00" dirty="0">
                <a:latin typeface="Montserrat" panose="00000500000000000000" pitchFamily="50" charset="0"/>
              </a:rPr>
              <a:t>An ICANN Accredited Domain Name Registrar and leading entity providing Cloud hosting services.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3AD62DF-99AF-409D-90FE-38F0901036D7}"/>
              </a:ext>
            </a:extLst>
          </p:cNvPr>
          <p:cNvSpPr txBox="1">
            <a:spLocks/>
          </p:cNvSpPr>
          <p:nvPr/>
        </p:nvSpPr>
        <p:spPr>
          <a:xfrm>
            <a:off x="558800" y="520700"/>
            <a:ext cx="3543300" cy="8270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en-IN" sz="2800" b="1" dirty="0">
                <a:latin typeface="Montserrat" panose="00000500000000000000" pitchFamily="50" charset="0"/>
              </a:rPr>
              <a:t>About </a:t>
            </a:r>
            <a:r>
              <a:rPr lang="en-IN" sz="2800" b="1" dirty="0" err="1">
                <a:latin typeface="Montserrat" panose="00000500000000000000" pitchFamily="50" charset="0"/>
              </a:rPr>
              <a:t>QualiSpace</a:t>
            </a:r>
            <a:endParaRPr lang="en-IN" sz="2800" dirty="0">
              <a:latin typeface="Montserrat" panose="00000500000000000000" pitchFamily="50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24B3633-91A5-4E51-8009-DD9DE22EEBC3}"/>
              </a:ext>
            </a:extLst>
          </p:cNvPr>
          <p:cNvSpPr txBox="1"/>
          <p:nvPr/>
        </p:nvSpPr>
        <p:spPr>
          <a:xfrm>
            <a:off x="658867" y="1867198"/>
            <a:ext cx="3138433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Montserrat" panose="00000500000000000000" pitchFamily="50" charset="0"/>
              </a:rPr>
              <a:t>ICANN ACCREDITED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809CDC1-588B-4E86-8B79-7E41DB34547D}"/>
              </a:ext>
            </a:extLst>
          </p:cNvPr>
          <p:cNvSpPr txBox="1"/>
          <p:nvPr/>
        </p:nvSpPr>
        <p:spPr>
          <a:xfrm>
            <a:off x="4972355" y="2250421"/>
            <a:ext cx="2640992" cy="99738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00" dirty="0">
                <a:latin typeface="Montserrat" panose="00000500000000000000" pitchFamily="50" charset="0"/>
              </a:rPr>
              <a:t>We have been serving the community since our inception in the year 1998.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E916AF2-C6B9-4852-955F-7582D226C1C7}"/>
              </a:ext>
            </a:extLst>
          </p:cNvPr>
          <p:cNvSpPr txBox="1"/>
          <p:nvPr/>
        </p:nvSpPr>
        <p:spPr>
          <a:xfrm>
            <a:off x="4633967" y="1867198"/>
            <a:ext cx="3138433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Montserrat" panose="00000500000000000000" pitchFamily="50" charset="0"/>
              </a:rPr>
              <a:t>ESTABLISHMENT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6B9ED8A-0006-4092-BE70-57389D2AFDD2}"/>
              </a:ext>
            </a:extLst>
          </p:cNvPr>
          <p:cNvSpPr txBox="1"/>
          <p:nvPr/>
        </p:nvSpPr>
        <p:spPr>
          <a:xfrm>
            <a:off x="8459735" y="2250421"/>
            <a:ext cx="3138433" cy="99738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00" dirty="0">
                <a:latin typeface="Montserrat" panose="00000500000000000000" pitchFamily="50" charset="0"/>
              </a:rPr>
              <a:t>We have active presence in India and USA with our Head Office located in Mumbai, India.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FBFD47B-A8FE-492B-819B-AE9495C0EC5A}"/>
              </a:ext>
            </a:extLst>
          </p:cNvPr>
          <p:cNvSpPr txBox="1"/>
          <p:nvPr/>
        </p:nvSpPr>
        <p:spPr>
          <a:xfrm>
            <a:off x="8121347" y="1867198"/>
            <a:ext cx="3138433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Montserrat" panose="00000500000000000000" pitchFamily="50" charset="0"/>
              </a:rPr>
              <a:t>OUR OFFICES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422AD78-0CDE-4D50-B7B6-D7075A49FCC8}"/>
              </a:ext>
            </a:extLst>
          </p:cNvPr>
          <p:cNvSpPr txBox="1"/>
          <p:nvPr/>
        </p:nvSpPr>
        <p:spPr>
          <a:xfrm>
            <a:off x="997255" y="4422121"/>
            <a:ext cx="3251200" cy="99738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00" dirty="0">
                <a:latin typeface="Montserrat" panose="00000500000000000000" pitchFamily="50" charset="0"/>
              </a:rPr>
              <a:t>AWS, Plesk/cPanel, RHCE and few more Certified specialists to ensure trouble-free services.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5567F5C-3A15-40C9-8417-D898036F3516}"/>
              </a:ext>
            </a:extLst>
          </p:cNvPr>
          <p:cNvSpPr txBox="1"/>
          <p:nvPr/>
        </p:nvSpPr>
        <p:spPr>
          <a:xfrm>
            <a:off x="658867" y="4038898"/>
            <a:ext cx="3138433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Montserrat" panose="00000500000000000000" pitchFamily="50" charset="0"/>
              </a:rPr>
              <a:t>THE SQUAD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8ACE995-B35D-4051-8408-B9264FCD3A64}"/>
              </a:ext>
            </a:extLst>
          </p:cNvPr>
          <p:cNvSpPr txBox="1"/>
          <p:nvPr/>
        </p:nvSpPr>
        <p:spPr>
          <a:xfrm>
            <a:off x="4972355" y="4422121"/>
            <a:ext cx="3008364" cy="99738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00" dirty="0">
                <a:latin typeface="Montserrat" panose="00000500000000000000" pitchFamily="50" charset="0"/>
              </a:rPr>
              <a:t>Connect with our technicians for immediate assistance via Call, Ticket and Chat support.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FDC5A71-B6AA-49FA-BA6E-5530A9B79067}"/>
              </a:ext>
            </a:extLst>
          </p:cNvPr>
          <p:cNvSpPr txBox="1"/>
          <p:nvPr/>
        </p:nvSpPr>
        <p:spPr>
          <a:xfrm>
            <a:off x="4633967" y="4038898"/>
            <a:ext cx="3138433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Montserrat" panose="00000500000000000000" pitchFamily="50" charset="0"/>
              </a:rPr>
              <a:t>SUPPORT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15C09A8-A2A7-4B03-A838-02AA49FD84FC}"/>
              </a:ext>
            </a:extLst>
          </p:cNvPr>
          <p:cNvSpPr txBox="1"/>
          <p:nvPr/>
        </p:nvSpPr>
        <p:spPr>
          <a:xfrm>
            <a:off x="8459735" y="4422121"/>
            <a:ext cx="3008365" cy="99738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00" dirty="0">
                <a:latin typeface="Montserrat" panose="00000500000000000000" pitchFamily="50" charset="0"/>
              </a:rPr>
              <a:t>We cater to 7500+ active customers with 50000+ websites across the globe.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341C4E7-8957-4274-834F-76191CCAB297}"/>
              </a:ext>
            </a:extLst>
          </p:cNvPr>
          <p:cNvSpPr txBox="1"/>
          <p:nvPr/>
        </p:nvSpPr>
        <p:spPr>
          <a:xfrm>
            <a:off x="8121347" y="4038898"/>
            <a:ext cx="3138433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Montserrat" panose="00000500000000000000" pitchFamily="50" charset="0"/>
              </a:rPr>
              <a:t>CLIENTELE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0D2FF7F-9101-4211-AAD6-08598140BB1E}"/>
              </a:ext>
            </a:extLst>
          </p:cNvPr>
          <p:cNvCxnSpPr>
            <a:cxnSpLocks/>
          </p:cNvCxnSpPr>
          <p:nvPr/>
        </p:nvCxnSpPr>
        <p:spPr>
          <a:xfrm>
            <a:off x="658867" y="1375418"/>
            <a:ext cx="3316233" cy="0"/>
          </a:xfrm>
          <a:prstGeom prst="line">
            <a:avLst/>
          </a:prstGeom>
          <a:ln w="25400">
            <a:gradFill>
              <a:gsLst>
                <a:gs pos="0">
                  <a:srgbClr val="00B050"/>
                </a:gs>
                <a:gs pos="100000">
                  <a:srgbClr val="00B050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38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B366D20-E074-49A9-9673-1AF6CDA32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Picture Placeholder 14">
            <a:extLst>
              <a:ext uri="{FF2B5EF4-FFF2-40B4-BE49-F238E27FC236}">
                <a16:creationId xmlns:a16="http://schemas.microsoft.com/office/drawing/2014/main" id="{F3834018-9027-4252-AFB1-E6B7939154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72258" t="-82317" r="-72258" b="-82317"/>
          <a:stretch/>
        </p:blipFill>
        <p:spPr>
          <a:xfrm>
            <a:off x="552959" y="2096299"/>
            <a:ext cx="895969" cy="969668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solidFill>
            <a:srgbClr val="00B050"/>
          </a:solidFill>
        </p:spPr>
      </p:pic>
      <p:pic>
        <p:nvPicPr>
          <p:cNvPr id="33" name="Picture Placeholder 30">
            <a:extLst>
              <a:ext uri="{FF2B5EF4-FFF2-40B4-BE49-F238E27FC236}">
                <a16:creationId xmlns:a16="http://schemas.microsoft.com/office/drawing/2014/main" id="{5990401E-7352-4A2F-B2CE-782939F74F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72258" t="-82317" r="-72258" b="-82317"/>
          <a:stretch/>
        </p:blipFill>
        <p:spPr>
          <a:xfrm>
            <a:off x="4402828" y="4169209"/>
            <a:ext cx="895969" cy="969668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solidFill>
            <a:srgbClr val="00B050"/>
          </a:solidFill>
        </p:spPr>
      </p:pic>
      <p:pic>
        <p:nvPicPr>
          <p:cNvPr id="35" name="Picture Placeholder 28">
            <a:extLst>
              <a:ext uri="{FF2B5EF4-FFF2-40B4-BE49-F238E27FC236}">
                <a16:creationId xmlns:a16="http://schemas.microsoft.com/office/drawing/2014/main" id="{BEA50D41-6962-4679-BB54-197BFC0F95A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-72258" t="-82317" r="-72258" b="-82317"/>
          <a:stretch/>
        </p:blipFill>
        <p:spPr>
          <a:xfrm>
            <a:off x="8766708" y="2096299"/>
            <a:ext cx="895969" cy="969668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solidFill>
            <a:srgbClr val="00B050"/>
          </a:solidFill>
        </p:spPr>
      </p:pic>
      <p:pic>
        <p:nvPicPr>
          <p:cNvPr id="36" name="Picture Placeholder 24">
            <a:extLst>
              <a:ext uri="{FF2B5EF4-FFF2-40B4-BE49-F238E27FC236}">
                <a16:creationId xmlns:a16="http://schemas.microsoft.com/office/drawing/2014/main" id="{5BBBA0A0-19C6-43D9-BBC7-A4146A70B1F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-72258" t="-82317" r="-72258" b="-82317"/>
          <a:stretch/>
        </p:blipFill>
        <p:spPr>
          <a:xfrm>
            <a:off x="8776985" y="4169209"/>
            <a:ext cx="895969" cy="969668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solidFill>
            <a:srgbClr val="00B050"/>
          </a:solidFill>
        </p:spPr>
      </p:pic>
      <p:pic>
        <p:nvPicPr>
          <p:cNvPr id="41" name="Picture Placeholder 22">
            <a:extLst>
              <a:ext uri="{FF2B5EF4-FFF2-40B4-BE49-F238E27FC236}">
                <a16:creationId xmlns:a16="http://schemas.microsoft.com/office/drawing/2014/main" id="{9FDC1C11-CAB7-4AF1-8C67-FC8EA573AD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-72258" t="-82317" r="-72258" b="-82317"/>
          <a:stretch/>
        </p:blipFill>
        <p:spPr>
          <a:xfrm>
            <a:off x="4391415" y="2079101"/>
            <a:ext cx="895969" cy="969668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solidFill>
            <a:srgbClr val="00B050"/>
          </a:solidFill>
        </p:spPr>
      </p:pic>
      <p:pic>
        <p:nvPicPr>
          <p:cNvPr id="42" name="Picture Placeholder 16">
            <a:extLst>
              <a:ext uri="{FF2B5EF4-FFF2-40B4-BE49-F238E27FC236}">
                <a16:creationId xmlns:a16="http://schemas.microsoft.com/office/drawing/2014/main" id="{9C573032-B9B6-4BBE-A3EF-52904F5ADB7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-72258" t="-82317" r="-72258" b="-82317"/>
          <a:stretch/>
        </p:blipFill>
        <p:spPr>
          <a:xfrm>
            <a:off x="558800" y="4169209"/>
            <a:ext cx="895969" cy="969668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solidFill>
            <a:srgbClr val="00B050"/>
          </a:solidFill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A5300CA-2D6C-4173-ACB9-17396B3E8632}"/>
              </a:ext>
            </a:extLst>
          </p:cNvPr>
          <p:cNvSpPr txBox="1">
            <a:spLocks/>
          </p:cNvSpPr>
          <p:nvPr/>
        </p:nvSpPr>
        <p:spPr>
          <a:xfrm>
            <a:off x="558800" y="520700"/>
            <a:ext cx="3543300" cy="8270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en-IN" sz="2800" b="1" dirty="0">
                <a:latin typeface="Montserrat" panose="00000500000000000000" pitchFamily="50" charset="0"/>
              </a:rPr>
              <a:t>Our Offerings</a:t>
            </a:r>
            <a:endParaRPr lang="en-IN" sz="2800" dirty="0">
              <a:latin typeface="Montserrat" panose="00000500000000000000" pitchFamily="50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4F402F2-6F09-47B6-8911-91CE4CDD711F}"/>
              </a:ext>
            </a:extLst>
          </p:cNvPr>
          <p:cNvCxnSpPr>
            <a:cxnSpLocks/>
          </p:cNvCxnSpPr>
          <p:nvPr/>
        </p:nvCxnSpPr>
        <p:spPr>
          <a:xfrm>
            <a:off x="733425" y="1375418"/>
            <a:ext cx="2416175" cy="0"/>
          </a:xfrm>
          <a:prstGeom prst="line">
            <a:avLst/>
          </a:prstGeom>
          <a:ln w="25400">
            <a:gradFill>
              <a:gsLst>
                <a:gs pos="0">
                  <a:srgbClr val="00B050"/>
                </a:gs>
                <a:gs pos="100000">
                  <a:srgbClr val="00B050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FEB249F-7997-45E3-807C-A8BE6D40A344}"/>
              </a:ext>
            </a:extLst>
          </p:cNvPr>
          <p:cNvSpPr txBox="1"/>
          <p:nvPr/>
        </p:nvSpPr>
        <p:spPr>
          <a:xfrm>
            <a:off x="1597828" y="2242379"/>
            <a:ext cx="2393645" cy="99738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Domain Registration</a:t>
            </a:r>
          </a:p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Domain Reseller</a:t>
            </a:r>
          </a:p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Premium Domains</a:t>
            </a:r>
            <a:endParaRPr lang="en-US" sz="1500" dirty="0">
              <a:latin typeface="Montserrat" panose="00000500000000000000" pitchFamily="50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6378986-7F94-47DC-830E-285B093F739B}"/>
              </a:ext>
            </a:extLst>
          </p:cNvPr>
          <p:cNvSpPr txBox="1"/>
          <p:nvPr/>
        </p:nvSpPr>
        <p:spPr>
          <a:xfrm>
            <a:off x="1597828" y="1949468"/>
            <a:ext cx="1745945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r>
              <a:rPr lang="en-US" b="1" dirty="0">
                <a:latin typeface="Montserrat" panose="00000500000000000000" pitchFamily="50" charset="0"/>
              </a:rPr>
              <a:t>Domain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AEE1B43-79B6-4972-8F6F-181580EADF61}"/>
              </a:ext>
            </a:extLst>
          </p:cNvPr>
          <p:cNvSpPr txBox="1"/>
          <p:nvPr/>
        </p:nvSpPr>
        <p:spPr>
          <a:xfrm>
            <a:off x="1597828" y="4096579"/>
            <a:ext cx="2393645" cy="134363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Free Hosting</a:t>
            </a:r>
          </a:p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Linux Hosting</a:t>
            </a:r>
          </a:p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Windows Hosting</a:t>
            </a:r>
          </a:p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Reseller Hosting</a:t>
            </a:r>
            <a:endParaRPr lang="en-US" sz="1500" dirty="0">
              <a:latin typeface="Montserrat" panose="00000500000000000000" pitchFamily="50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3D2310F-5F1D-451D-A540-06B5924ACE89}"/>
              </a:ext>
            </a:extLst>
          </p:cNvPr>
          <p:cNvSpPr txBox="1"/>
          <p:nvPr/>
        </p:nvSpPr>
        <p:spPr>
          <a:xfrm>
            <a:off x="1597828" y="3803668"/>
            <a:ext cx="1745945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r>
              <a:rPr lang="en-US" b="1" dirty="0">
                <a:latin typeface="Montserrat" panose="00000500000000000000" pitchFamily="50" charset="0"/>
              </a:rPr>
              <a:t>Hosting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1D88889-3ADB-4E7E-8B8C-FF04FED670DB}"/>
              </a:ext>
            </a:extLst>
          </p:cNvPr>
          <p:cNvSpPr txBox="1"/>
          <p:nvPr/>
        </p:nvSpPr>
        <p:spPr>
          <a:xfrm>
            <a:off x="5441857" y="2242379"/>
            <a:ext cx="2716501" cy="99738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Cloud Server</a:t>
            </a:r>
          </a:p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Dedicated Server</a:t>
            </a:r>
          </a:p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Managed Dedicated Server</a:t>
            </a:r>
            <a:endParaRPr lang="en-US" sz="1500" dirty="0">
              <a:latin typeface="Montserrat" panose="00000500000000000000" pitchFamily="50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9DFD383-CE66-4A33-B0A2-DEF9DEA5AD01}"/>
              </a:ext>
            </a:extLst>
          </p:cNvPr>
          <p:cNvSpPr txBox="1"/>
          <p:nvPr/>
        </p:nvSpPr>
        <p:spPr>
          <a:xfrm>
            <a:off x="5441857" y="1949468"/>
            <a:ext cx="1745945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r>
              <a:rPr lang="en-US" b="1" dirty="0">
                <a:latin typeface="Montserrat" panose="00000500000000000000" pitchFamily="50" charset="0"/>
              </a:rPr>
              <a:t>Servers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DA91388-9A1D-42DB-A71D-7D0168916565}"/>
              </a:ext>
            </a:extLst>
          </p:cNvPr>
          <p:cNvSpPr txBox="1"/>
          <p:nvPr/>
        </p:nvSpPr>
        <p:spPr>
          <a:xfrm>
            <a:off x="5441857" y="4096579"/>
            <a:ext cx="2393645" cy="134363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Digital Certificates (SSL)</a:t>
            </a:r>
          </a:p>
          <a:p>
            <a:pPr>
              <a:lnSpc>
                <a:spcPct val="150000"/>
              </a:lnSpc>
            </a:pPr>
            <a:r>
              <a:rPr lang="en-IN" sz="1500" dirty="0" err="1">
                <a:latin typeface="Montserrat" panose="00000500000000000000" pitchFamily="50" charset="0"/>
              </a:rPr>
              <a:t>SiteLock</a:t>
            </a:r>
            <a:endParaRPr lang="en-IN" sz="1500" dirty="0">
              <a:latin typeface="Montserrat" panose="00000500000000000000" pitchFamily="50" charset="0"/>
            </a:endParaRPr>
          </a:p>
          <a:p>
            <a:pPr>
              <a:lnSpc>
                <a:spcPct val="150000"/>
              </a:lnSpc>
            </a:pPr>
            <a:r>
              <a:rPr lang="en-IN" sz="1500" dirty="0" err="1">
                <a:latin typeface="Montserrat" panose="00000500000000000000" pitchFamily="50" charset="0"/>
              </a:rPr>
              <a:t>CodeGuard</a:t>
            </a:r>
            <a:endParaRPr lang="en-IN" sz="1500" dirty="0">
              <a:latin typeface="Montserrat" panose="00000500000000000000" pitchFamily="50" charset="0"/>
            </a:endParaRPr>
          </a:p>
          <a:p>
            <a:pPr>
              <a:lnSpc>
                <a:spcPct val="150000"/>
              </a:lnSpc>
            </a:pPr>
            <a:r>
              <a:rPr lang="en-IN" sz="1500" dirty="0" err="1">
                <a:latin typeface="Montserrat" panose="00000500000000000000" pitchFamily="50" charset="0"/>
              </a:rPr>
              <a:t>SpamExperts</a:t>
            </a:r>
            <a:endParaRPr lang="en-US" sz="1500" dirty="0">
              <a:latin typeface="Montserrat" panose="00000500000000000000" pitchFamily="50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E62AC13-01D9-4911-8B20-716BBBD79FB7}"/>
              </a:ext>
            </a:extLst>
          </p:cNvPr>
          <p:cNvSpPr txBox="1"/>
          <p:nvPr/>
        </p:nvSpPr>
        <p:spPr>
          <a:xfrm>
            <a:off x="5441857" y="3803668"/>
            <a:ext cx="2393645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r>
              <a:rPr lang="en-US" b="1" dirty="0">
                <a:latin typeface="Montserrat" panose="00000500000000000000" pitchFamily="50" charset="0"/>
              </a:rPr>
              <a:t>Security &amp; Backup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8A8B97B-B5F9-4A1A-BAD9-F89350A5952C}"/>
              </a:ext>
            </a:extLst>
          </p:cNvPr>
          <p:cNvSpPr txBox="1"/>
          <p:nvPr/>
        </p:nvSpPr>
        <p:spPr>
          <a:xfrm>
            <a:off x="9827429" y="2242379"/>
            <a:ext cx="1745944" cy="65114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Managed AWS</a:t>
            </a:r>
          </a:p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Managed Azure</a:t>
            </a:r>
            <a:endParaRPr lang="en-US" sz="1500" dirty="0">
              <a:latin typeface="Montserrat" panose="00000500000000000000" pitchFamily="50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773154F-E011-4199-938E-AD70ECBAD3D9}"/>
              </a:ext>
            </a:extLst>
          </p:cNvPr>
          <p:cNvSpPr txBox="1"/>
          <p:nvPr/>
        </p:nvSpPr>
        <p:spPr>
          <a:xfrm>
            <a:off x="9827428" y="1949468"/>
            <a:ext cx="1745945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r>
              <a:rPr lang="en-US" b="1" dirty="0">
                <a:latin typeface="Montserrat" panose="00000500000000000000" pitchFamily="50" charset="0"/>
              </a:rPr>
              <a:t>Public Cloud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78B6BDB-8448-4668-8B2C-93BA40D80CA3}"/>
              </a:ext>
            </a:extLst>
          </p:cNvPr>
          <p:cNvSpPr txBox="1"/>
          <p:nvPr/>
        </p:nvSpPr>
        <p:spPr>
          <a:xfrm>
            <a:off x="9827429" y="4096579"/>
            <a:ext cx="1577172" cy="134363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Biz Mail</a:t>
            </a:r>
          </a:p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Business Email</a:t>
            </a:r>
          </a:p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G Suite</a:t>
            </a:r>
          </a:p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Office 365</a:t>
            </a:r>
            <a:endParaRPr lang="en-US" sz="1500" dirty="0">
              <a:latin typeface="Montserrat" panose="00000500000000000000" pitchFamily="50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280B8D8-6530-4C06-B0EF-45CE0509732C}"/>
              </a:ext>
            </a:extLst>
          </p:cNvPr>
          <p:cNvSpPr txBox="1"/>
          <p:nvPr/>
        </p:nvSpPr>
        <p:spPr>
          <a:xfrm>
            <a:off x="9827429" y="3803668"/>
            <a:ext cx="1843872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r>
              <a:rPr lang="en-US" b="1" dirty="0">
                <a:latin typeface="Montserrat" panose="00000500000000000000" pitchFamily="50" charset="0"/>
              </a:rPr>
              <a:t>Email &amp; Office</a:t>
            </a:r>
          </a:p>
        </p:txBody>
      </p:sp>
    </p:spTree>
    <p:extLst>
      <p:ext uri="{BB962C8B-B14F-4D97-AF65-F5344CB8AC3E}">
        <p14:creationId xmlns:p14="http://schemas.microsoft.com/office/powerpoint/2010/main" val="161238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B366D20-E074-49A9-9673-1AF6CDA32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FC855C9-A13A-4983-996A-0F851DA62877}"/>
              </a:ext>
            </a:extLst>
          </p:cNvPr>
          <p:cNvCxnSpPr>
            <a:cxnSpLocks/>
          </p:cNvCxnSpPr>
          <p:nvPr/>
        </p:nvCxnSpPr>
        <p:spPr>
          <a:xfrm>
            <a:off x="733425" y="1375418"/>
            <a:ext cx="4596858" cy="0"/>
          </a:xfrm>
          <a:prstGeom prst="line">
            <a:avLst/>
          </a:prstGeom>
          <a:ln w="25400">
            <a:gradFill>
              <a:gsLst>
                <a:gs pos="0">
                  <a:srgbClr val="00B050"/>
                </a:gs>
                <a:gs pos="100000">
                  <a:srgbClr val="00B050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AB266BB3-4E88-4385-8656-0287F4228C71}"/>
              </a:ext>
            </a:extLst>
          </p:cNvPr>
          <p:cNvSpPr txBox="1">
            <a:spLocks/>
          </p:cNvSpPr>
          <p:nvPr/>
        </p:nvSpPr>
        <p:spPr>
          <a:xfrm>
            <a:off x="558800" y="520700"/>
            <a:ext cx="5161776" cy="9355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en-IN" sz="2800" b="1" dirty="0">
                <a:latin typeface="Montserrat" panose="00000500000000000000" pitchFamily="50" charset="0"/>
              </a:rPr>
              <a:t>What is Dedicated Server?</a:t>
            </a:r>
            <a:endParaRPr lang="en-IN" sz="1900" dirty="0">
              <a:latin typeface="Montserrat" panose="00000500000000000000" pitchFamily="50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11187B0C-82FB-464C-B4B3-68511EA638EF}"/>
              </a:ext>
            </a:extLst>
          </p:cNvPr>
          <p:cNvSpPr txBox="1">
            <a:spLocks/>
          </p:cNvSpPr>
          <p:nvPr/>
        </p:nvSpPr>
        <p:spPr>
          <a:xfrm>
            <a:off x="733425" y="2159744"/>
            <a:ext cx="3001960" cy="15177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en-US" sz="1500" dirty="0">
                <a:latin typeface="Montserrat" panose="00000500000000000000" pitchFamily="50" charset="0"/>
              </a:rPr>
              <a:t>A dedicated server is a physical box devoted explicitly on a network for your website or organization. 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5664C0E7-6C53-41EC-B81F-345FA80C4FE5}"/>
              </a:ext>
            </a:extLst>
          </p:cNvPr>
          <p:cNvSpPr txBox="1">
            <a:spLocks/>
          </p:cNvSpPr>
          <p:nvPr/>
        </p:nvSpPr>
        <p:spPr>
          <a:xfrm>
            <a:off x="8418999" y="2105517"/>
            <a:ext cx="2888338" cy="14938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500" dirty="0">
                <a:latin typeface="Montserrat" panose="00000500000000000000" pitchFamily="50" charset="0"/>
              </a:rPr>
              <a:t>These servers are used majorly for running high traffic websites or applications.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E6B04BBC-A38C-4D80-AE0C-17F6EB87A1E8}"/>
              </a:ext>
            </a:extLst>
          </p:cNvPr>
          <p:cNvSpPr txBox="1">
            <a:spLocks/>
          </p:cNvSpPr>
          <p:nvPr/>
        </p:nvSpPr>
        <p:spPr>
          <a:xfrm>
            <a:off x="8418999" y="3907773"/>
            <a:ext cx="3602420" cy="15252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500" dirty="0">
                <a:latin typeface="Montserrat" panose="00000500000000000000" pitchFamily="50" charset="0"/>
              </a:rPr>
              <a:t>It allows you to perform and manage your website in a more efficient manner without the hindrance of any noisy </a:t>
            </a:r>
            <a:r>
              <a:rPr lang="en-US" sz="1500" dirty="0" err="1">
                <a:latin typeface="Montserrat" panose="00000500000000000000" pitchFamily="50" charset="0"/>
              </a:rPr>
              <a:t>neighbour</a:t>
            </a:r>
            <a:r>
              <a:rPr lang="en-US" sz="1500" dirty="0">
                <a:latin typeface="Montserrat" panose="00000500000000000000" pitchFamily="50" charset="0"/>
              </a:rPr>
              <a:t>.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62764E54-9789-4134-971D-898C03F4E3A9}"/>
              </a:ext>
            </a:extLst>
          </p:cNvPr>
          <p:cNvSpPr txBox="1">
            <a:spLocks/>
          </p:cNvSpPr>
          <p:nvPr/>
        </p:nvSpPr>
        <p:spPr>
          <a:xfrm>
            <a:off x="170581" y="3907773"/>
            <a:ext cx="3538216" cy="15252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en-US" sz="1500" dirty="0">
                <a:latin typeface="Montserrat" panose="00000500000000000000" pitchFamily="50" charset="0"/>
              </a:rPr>
              <a:t>Unlike standard web hosting, dedicated servers gives you full authority of your resources without sharing it with others.</a:t>
            </a:r>
          </a:p>
        </p:txBody>
      </p:sp>
      <p:sp>
        <p:nvSpPr>
          <p:cNvPr id="16" name="AutoShape 3">
            <a:extLst>
              <a:ext uri="{FF2B5EF4-FFF2-40B4-BE49-F238E27FC236}">
                <a16:creationId xmlns:a16="http://schemas.microsoft.com/office/drawing/2014/main" id="{38FB2907-3E40-4D8D-8C22-23BCBD878846}"/>
              </a:ext>
            </a:extLst>
          </p:cNvPr>
          <p:cNvSpPr>
            <a:spLocks/>
          </p:cNvSpPr>
          <p:nvPr/>
        </p:nvSpPr>
        <p:spPr bwMode="auto">
          <a:xfrm>
            <a:off x="3798760" y="2110171"/>
            <a:ext cx="1712471" cy="1541323"/>
          </a:xfrm>
          <a:custGeom>
            <a:avLst/>
            <a:gdLst>
              <a:gd name="T0" fmla="+- 0 10802 6"/>
              <a:gd name="T1" fmla="*/ T0 w 21593"/>
              <a:gd name="T2" fmla="+- 0 10804 12"/>
              <a:gd name="T3" fmla="*/ 10804 h 21584"/>
              <a:gd name="T4" fmla="+- 0 10802 6"/>
              <a:gd name="T5" fmla="*/ T4 w 21593"/>
              <a:gd name="T6" fmla="+- 0 10804 12"/>
              <a:gd name="T7" fmla="*/ 10804 h 21584"/>
              <a:gd name="T8" fmla="+- 0 10802 6"/>
              <a:gd name="T9" fmla="*/ T8 w 21593"/>
              <a:gd name="T10" fmla="+- 0 10804 12"/>
              <a:gd name="T11" fmla="*/ 10804 h 21584"/>
              <a:gd name="T12" fmla="+- 0 10802 6"/>
              <a:gd name="T13" fmla="*/ T12 w 21593"/>
              <a:gd name="T14" fmla="+- 0 10804 12"/>
              <a:gd name="T15" fmla="*/ 10804 h 2158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593" h="21584">
                <a:moveTo>
                  <a:pt x="6657" y="1"/>
                </a:moveTo>
                <a:cubicBezTo>
                  <a:pt x="6253" y="-5"/>
                  <a:pt x="5853" y="101"/>
                  <a:pt x="5494" y="306"/>
                </a:cubicBezTo>
                <a:cubicBezTo>
                  <a:pt x="5116" y="522"/>
                  <a:pt x="4795" y="842"/>
                  <a:pt x="4561" y="1236"/>
                </a:cubicBezTo>
                <a:lnTo>
                  <a:pt x="259" y="9428"/>
                </a:lnTo>
                <a:cubicBezTo>
                  <a:pt x="96" y="9832"/>
                  <a:pt x="7" y="10271"/>
                  <a:pt x="1" y="10714"/>
                </a:cubicBezTo>
                <a:cubicBezTo>
                  <a:pt x="-6" y="11192"/>
                  <a:pt x="83" y="11664"/>
                  <a:pt x="259" y="12100"/>
                </a:cubicBezTo>
                <a:lnTo>
                  <a:pt x="4419" y="20185"/>
                </a:lnTo>
                <a:cubicBezTo>
                  <a:pt x="4638" y="20609"/>
                  <a:pt x="4953" y="20962"/>
                  <a:pt x="5334" y="21208"/>
                </a:cubicBezTo>
                <a:cubicBezTo>
                  <a:pt x="5698" y="21443"/>
                  <a:pt x="6110" y="21572"/>
                  <a:pt x="6531" y="21584"/>
                </a:cubicBezTo>
                <a:lnTo>
                  <a:pt x="14739" y="21584"/>
                </a:lnTo>
                <a:cubicBezTo>
                  <a:pt x="15238" y="21588"/>
                  <a:pt x="15730" y="21446"/>
                  <a:pt x="16164" y="21172"/>
                </a:cubicBezTo>
                <a:cubicBezTo>
                  <a:pt x="16546" y="20929"/>
                  <a:pt x="16872" y="20591"/>
                  <a:pt x="17115" y="20183"/>
                </a:cubicBezTo>
                <a:lnTo>
                  <a:pt x="21228" y="12302"/>
                </a:lnTo>
                <a:cubicBezTo>
                  <a:pt x="21468" y="11849"/>
                  <a:pt x="21594" y="11332"/>
                  <a:pt x="21593" y="10807"/>
                </a:cubicBezTo>
                <a:cubicBezTo>
                  <a:pt x="21593" y="10284"/>
                  <a:pt x="21467" y="9771"/>
                  <a:pt x="21228" y="9321"/>
                </a:cubicBezTo>
                <a:lnTo>
                  <a:pt x="17012" y="1258"/>
                </a:lnTo>
                <a:cubicBezTo>
                  <a:pt x="16793" y="865"/>
                  <a:pt x="16486" y="543"/>
                  <a:pt x="16120" y="322"/>
                </a:cubicBezTo>
                <a:cubicBezTo>
                  <a:pt x="15750" y="99"/>
                  <a:pt x="15333" y="-12"/>
                  <a:pt x="14912" y="1"/>
                </a:cubicBezTo>
                <a:lnTo>
                  <a:pt x="6657" y="1"/>
                </a:lnTo>
                <a:close/>
                <a:moveTo>
                  <a:pt x="7548" y="2327"/>
                </a:moveTo>
                <a:lnTo>
                  <a:pt x="14024" y="2327"/>
                </a:lnTo>
                <a:cubicBezTo>
                  <a:pt x="14354" y="2317"/>
                  <a:pt x="14681" y="2404"/>
                  <a:pt x="14972" y="2579"/>
                </a:cubicBezTo>
                <a:cubicBezTo>
                  <a:pt x="15259" y="2752"/>
                  <a:pt x="15501" y="3005"/>
                  <a:pt x="15673" y="3313"/>
                </a:cubicBezTo>
                <a:lnTo>
                  <a:pt x="18979" y="9638"/>
                </a:lnTo>
                <a:cubicBezTo>
                  <a:pt x="19166" y="9991"/>
                  <a:pt x="19266" y="10395"/>
                  <a:pt x="19266" y="10804"/>
                </a:cubicBezTo>
                <a:cubicBezTo>
                  <a:pt x="19267" y="11217"/>
                  <a:pt x="19167" y="11622"/>
                  <a:pt x="18979" y="11977"/>
                </a:cubicBezTo>
                <a:lnTo>
                  <a:pt x="15754" y="18159"/>
                </a:lnTo>
                <a:cubicBezTo>
                  <a:pt x="15563" y="18478"/>
                  <a:pt x="15307" y="18744"/>
                  <a:pt x="15007" y="18935"/>
                </a:cubicBezTo>
                <a:cubicBezTo>
                  <a:pt x="14666" y="19150"/>
                  <a:pt x="14281" y="19261"/>
                  <a:pt x="13889" y="19258"/>
                </a:cubicBezTo>
                <a:lnTo>
                  <a:pt x="7450" y="19258"/>
                </a:lnTo>
                <a:cubicBezTo>
                  <a:pt x="7120" y="19249"/>
                  <a:pt x="6797" y="19147"/>
                  <a:pt x="6511" y="18963"/>
                </a:cubicBezTo>
                <a:cubicBezTo>
                  <a:pt x="6213" y="18770"/>
                  <a:pt x="5964" y="18493"/>
                  <a:pt x="5792" y="18161"/>
                </a:cubicBezTo>
                <a:lnTo>
                  <a:pt x="2530" y="11819"/>
                </a:lnTo>
                <a:cubicBezTo>
                  <a:pt x="2391" y="11477"/>
                  <a:pt x="2323" y="11105"/>
                  <a:pt x="2328" y="10730"/>
                </a:cubicBezTo>
                <a:cubicBezTo>
                  <a:pt x="2333" y="10382"/>
                  <a:pt x="2402" y="10040"/>
                  <a:pt x="2530" y="9723"/>
                </a:cubicBezTo>
                <a:lnTo>
                  <a:pt x="5905" y="3295"/>
                </a:lnTo>
                <a:cubicBezTo>
                  <a:pt x="6089" y="2986"/>
                  <a:pt x="6342" y="2735"/>
                  <a:pt x="6639" y="2565"/>
                </a:cubicBezTo>
                <a:cubicBezTo>
                  <a:pt x="6920" y="2405"/>
                  <a:pt x="7232" y="2323"/>
                  <a:pt x="7548" y="2327"/>
                </a:cubicBezTo>
                <a:close/>
              </a:path>
            </a:pathLst>
          </a:custGeom>
          <a:solidFill>
            <a:srgbClr val="019539"/>
          </a:solidFill>
          <a:ln>
            <a:noFill/>
          </a:ln>
          <a:effectLst/>
          <a:extLst/>
        </p:spPr>
        <p:txBody>
          <a:bodyPr lIns="50800" tIns="50800" rIns="50800" bIns="50800" anchor="ctr"/>
          <a:lstStyle/>
          <a:p>
            <a:endParaRPr lang="en-US" altLang="en-US" sz="1200" b="0">
              <a:solidFill>
                <a:schemeClr val="bg1"/>
              </a:solidFill>
              <a:latin typeface="+mj-lt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21" name="AutoShape 5">
            <a:extLst>
              <a:ext uri="{FF2B5EF4-FFF2-40B4-BE49-F238E27FC236}">
                <a16:creationId xmlns:a16="http://schemas.microsoft.com/office/drawing/2014/main" id="{6AB15DFB-F71E-41BD-8BCD-A18DD9FA101D}"/>
              </a:ext>
            </a:extLst>
          </p:cNvPr>
          <p:cNvSpPr>
            <a:spLocks/>
          </p:cNvSpPr>
          <p:nvPr/>
        </p:nvSpPr>
        <p:spPr bwMode="auto">
          <a:xfrm>
            <a:off x="6619440" y="2110171"/>
            <a:ext cx="1712472" cy="1541323"/>
          </a:xfrm>
          <a:custGeom>
            <a:avLst/>
            <a:gdLst>
              <a:gd name="T0" fmla="+- 0 10802 6"/>
              <a:gd name="T1" fmla="*/ T0 w 21593"/>
              <a:gd name="T2" fmla="+- 0 10804 12"/>
              <a:gd name="T3" fmla="*/ 10804 h 21584"/>
              <a:gd name="T4" fmla="+- 0 10802 6"/>
              <a:gd name="T5" fmla="*/ T4 w 21593"/>
              <a:gd name="T6" fmla="+- 0 10804 12"/>
              <a:gd name="T7" fmla="*/ 10804 h 21584"/>
              <a:gd name="T8" fmla="+- 0 10802 6"/>
              <a:gd name="T9" fmla="*/ T8 w 21593"/>
              <a:gd name="T10" fmla="+- 0 10804 12"/>
              <a:gd name="T11" fmla="*/ 10804 h 21584"/>
              <a:gd name="T12" fmla="+- 0 10802 6"/>
              <a:gd name="T13" fmla="*/ T12 w 21593"/>
              <a:gd name="T14" fmla="+- 0 10804 12"/>
              <a:gd name="T15" fmla="*/ 10804 h 2158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593" h="21584">
                <a:moveTo>
                  <a:pt x="6657" y="1"/>
                </a:moveTo>
                <a:cubicBezTo>
                  <a:pt x="6253" y="-5"/>
                  <a:pt x="5853" y="101"/>
                  <a:pt x="5494" y="306"/>
                </a:cubicBezTo>
                <a:cubicBezTo>
                  <a:pt x="5116" y="522"/>
                  <a:pt x="4795" y="842"/>
                  <a:pt x="4561" y="1236"/>
                </a:cubicBezTo>
                <a:lnTo>
                  <a:pt x="259" y="9428"/>
                </a:lnTo>
                <a:cubicBezTo>
                  <a:pt x="96" y="9832"/>
                  <a:pt x="7" y="10271"/>
                  <a:pt x="1" y="10714"/>
                </a:cubicBezTo>
                <a:cubicBezTo>
                  <a:pt x="-6" y="11192"/>
                  <a:pt x="83" y="11664"/>
                  <a:pt x="259" y="12100"/>
                </a:cubicBezTo>
                <a:lnTo>
                  <a:pt x="4419" y="20185"/>
                </a:lnTo>
                <a:cubicBezTo>
                  <a:pt x="4638" y="20609"/>
                  <a:pt x="4953" y="20962"/>
                  <a:pt x="5334" y="21208"/>
                </a:cubicBezTo>
                <a:cubicBezTo>
                  <a:pt x="5698" y="21443"/>
                  <a:pt x="6110" y="21572"/>
                  <a:pt x="6531" y="21584"/>
                </a:cubicBezTo>
                <a:lnTo>
                  <a:pt x="14739" y="21584"/>
                </a:lnTo>
                <a:cubicBezTo>
                  <a:pt x="15238" y="21588"/>
                  <a:pt x="15730" y="21446"/>
                  <a:pt x="16164" y="21172"/>
                </a:cubicBezTo>
                <a:cubicBezTo>
                  <a:pt x="16546" y="20929"/>
                  <a:pt x="16872" y="20591"/>
                  <a:pt x="17115" y="20183"/>
                </a:cubicBezTo>
                <a:lnTo>
                  <a:pt x="21228" y="12302"/>
                </a:lnTo>
                <a:cubicBezTo>
                  <a:pt x="21468" y="11849"/>
                  <a:pt x="21594" y="11332"/>
                  <a:pt x="21593" y="10807"/>
                </a:cubicBezTo>
                <a:cubicBezTo>
                  <a:pt x="21593" y="10284"/>
                  <a:pt x="21467" y="9771"/>
                  <a:pt x="21228" y="9321"/>
                </a:cubicBezTo>
                <a:lnTo>
                  <a:pt x="17012" y="1258"/>
                </a:lnTo>
                <a:cubicBezTo>
                  <a:pt x="16793" y="865"/>
                  <a:pt x="16486" y="543"/>
                  <a:pt x="16120" y="322"/>
                </a:cubicBezTo>
                <a:cubicBezTo>
                  <a:pt x="15750" y="99"/>
                  <a:pt x="15333" y="-12"/>
                  <a:pt x="14912" y="1"/>
                </a:cubicBezTo>
                <a:lnTo>
                  <a:pt x="6657" y="1"/>
                </a:lnTo>
                <a:close/>
                <a:moveTo>
                  <a:pt x="7548" y="2327"/>
                </a:moveTo>
                <a:lnTo>
                  <a:pt x="14024" y="2327"/>
                </a:lnTo>
                <a:cubicBezTo>
                  <a:pt x="14354" y="2317"/>
                  <a:pt x="14681" y="2404"/>
                  <a:pt x="14972" y="2579"/>
                </a:cubicBezTo>
                <a:cubicBezTo>
                  <a:pt x="15259" y="2752"/>
                  <a:pt x="15501" y="3005"/>
                  <a:pt x="15673" y="3313"/>
                </a:cubicBezTo>
                <a:lnTo>
                  <a:pt x="18979" y="9638"/>
                </a:lnTo>
                <a:cubicBezTo>
                  <a:pt x="19166" y="9991"/>
                  <a:pt x="19265" y="10395"/>
                  <a:pt x="19266" y="10804"/>
                </a:cubicBezTo>
                <a:cubicBezTo>
                  <a:pt x="19267" y="11217"/>
                  <a:pt x="19167" y="11622"/>
                  <a:pt x="18979" y="11977"/>
                </a:cubicBezTo>
                <a:lnTo>
                  <a:pt x="15754" y="18159"/>
                </a:lnTo>
                <a:cubicBezTo>
                  <a:pt x="15563" y="18478"/>
                  <a:pt x="15307" y="18744"/>
                  <a:pt x="15007" y="18935"/>
                </a:cubicBezTo>
                <a:cubicBezTo>
                  <a:pt x="14666" y="19150"/>
                  <a:pt x="14281" y="19261"/>
                  <a:pt x="13889" y="19258"/>
                </a:cubicBezTo>
                <a:lnTo>
                  <a:pt x="7450" y="19258"/>
                </a:lnTo>
                <a:cubicBezTo>
                  <a:pt x="7120" y="19249"/>
                  <a:pt x="6797" y="19147"/>
                  <a:pt x="6511" y="18963"/>
                </a:cubicBezTo>
                <a:cubicBezTo>
                  <a:pt x="6213" y="18770"/>
                  <a:pt x="5964" y="18493"/>
                  <a:pt x="5792" y="18161"/>
                </a:cubicBezTo>
                <a:lnTo>
                  <a:pt x="2530" y="11819"/>
                </a:lnTo>
                <a:cubicBezTo>
                  <a:pt x="2391" y="11477"/>
                  <a:pt x="2323" y="11105"/>
                  <a:pt x="2328" y="10730"/>
                </a:cubicBezTo>
                <a:cubicBezTo>
                  <a:pt x="2333" y="10382"/>
                  <a:pt x="2402" y="10040"/>
                  <a:pt x="2530" y="9723"/>
                </a:cubicBezTo>
                <a:lnTo>
                  <a:pt x="5905" y="3295"/>
                </a:lnTo>
                <a:cubicBezTo>
                  <a:pt x="6089" y="2986"/>
                  <a:pt x="6340" y="2735"/>
                  <a:pt x="6637" y="2565"/>
                </a:cubicBezTo>
                <a:cubicBezTo>
                  <a:pt x="6918" y="2405"/>
                  <a:pt x="7232" y="2323"/>
                  <a:pt x="7548" y="2327"/>
                </a:cubicBezTo>
                <a:close/>
              </a:path>
            </a:pathLst>
          </a:custGeom>
          <a:solidFill>
            <a:srgbClr val="01C54B"/>
          </a:solidFill>
          <a:ln>
            <a:noFill/>
          </a:ln>
          <a:effectLst/>
          <a:extLst/>
        </p:spPr>
        <p:txBody>
          <a:bodyPr lIns="50800" tIns="50800" rIns="50800" bIns="50800" anchor="ctr"/>
          <a:lstStyle/>
          <a:p>
            <a:endParaRPr lang="en-US" altLang="en-US" sz="1200" b="0">
              <a:solidFill>
                <a:schemeClr val="bg1"/>
              </a:solidFill>
              <a:latin typeface="+mj-lt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23" name="AutoShape 7">
            <a:extLst>
              <a:ext uri="{FF2B5EF4-FFF2-40B4-BE49-F238E27FC236}">
                <a16:creationId xmlns:a16="http://schemas.microsoft.com/office/drawing/2014/main" id="{072A5997-0B8F-413F-BE9B-AD6426F771A1}"/>
              </a:ext>
            </a:extLst>
          </p:cNvPr>
          <p:cNvSpPr>
            <a:spLocks/>
          </p:cNvSpPr>
          <p:nvPr/>
        </p:nvSpPr>
        <p:spPr bwMode="auto">
          <a:xfrm>
            <a:off x="3802474" y="3806364"/>
            <a:ext cx="1712472" cy="1541323"/>
          </a:xfrm>
          <a:custGeom>
            <a:avLst/>
            <a:gdLst>
              <a:gd name="T0" fmla="+- 0 10802 6"/>
              <a:gd name="T1" fmla="*/ T0 w 21593"/>
              <a:gd name="T2" fmla="+- 0 10804 12"/>
              <a:gd name="T3" fmla="*/ 10804 h 21584"/>
              <a:gd name="T4" fmla="+- 0 10802 6"/>
              <a:gd name="T5" fmla="*/ T4 w 21593"/>
              <a:gd name="T6" fmla="+- 0 10804 12"/>
              <a:gd name="T7" fmla="*/ 10804 h 21584"/>
              <a:gd name="T8" fmla="+- 0 10802 6"/>
              <a:gd name="T9" fmla="*/ T8 w 21593"/>
              <a:gd name="T10" fmla="+- 0 10804 12"/>
              <a:gd name="T11" fmla="*/ 10804 h 21584"/>
              <a:gd name="T12" fmla="+- 0 10802 6"/>
              <a:gd name="T13" fmla="*/ T12 w 21593"/>
              <a:gd name="T14" fmla="+- 0 10804 12"/>
              <a:gd name="T15" fmla="*/ 10804 h 2158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593" h="21584">
                <a:moveTo>
                  <a:pt x="6655" y="1"/>
                </a:moveTo>
                <a:cubicBezTo>
                  <a:pt x="6251" y="-5"/>
                  <a:pt x="5853" y="99"/>
                  <a:pt x="5494" y="304"/>
                </a:cubicBezTo>
                <a:cubicBezTo>
                  <a:pt x="5116" y="520"/>
                  <a:pt x="4793" y="840"/>
                  <a:pt x="4559" y="1234"/>
                </a:cubicBezTo>
                <a:lnTo>
                  <a:pt x="257" y="9428"/>
                </a:lnTo>
                <a:cubicBezTo>
                  <a:pt x="94" y="9832"/>
                  <a:pt x="7" y="10269"/>
                  <a:pt x="1" y="10712"/>
                </a:cubicBezTo>
                <a:cubicBezTo>
                  <a:pt x="-6" y="11190"/>
                  <a:pt x="81" y="11664"/>
                  <a:pt x="257" y="12100"/>
                </a:cubicBezTo>
                <a:lnTo>
                  <a:pt x="4417" y="20185"/>
                </a:lnTo>
                <a:cubicBezTo>
                  <a:pt x="4636" y="20609"/>
                  <a:pt x="4952" y="20960"/>
                  <a:pt x="5332" y="21206"/>
                </a:cubicBezTo>
                <a:cubicBezTo>
                  <a:pt x="5696" y="21441"/>
                  <a:pt x="6108" y="21572"/>
                  <a:pt x="6529" y="21584"/>
                </a:cubicBezTo>
                <a:lnTo>
                  <a:pt x="14739" y="21584"/>
                </a:lnTo>
                <a:cubicBezTo>
                  <a:pt x="15238" y="21588"/>
                  <a:pt x="15728" y="21444"/>
                  <a:pt x="16162" y="21170"/>
                </a:cubicBezTo>
                <a:cubicBezTo>
                  <a:pt x="16544" y="20927"/>
                  <a:pt x="16872" y="20589"/>
                  <a:pt x="17115" y="20181"/>
                </a:cubicBezTo>
                <a:lnTo>
                  <a:pt x="21226" y="12300"/>
                </a:lnTo>
                <a:cubicBezTo>
                  <a:pt x="21466" y="11847"/>
                  <a:pt x="21594" y="11330"/>
                  <a:pt x="21593" y="10805"/>
                </a:cubicBezTo>
                <a:cubicBezTo>
                  <a:pt x="21593" y="10282"/>
                  <a:pt x="21465" y="9771"/>
                  <a:pt x="21226" y="9321"/>
                </a:cubicBezTo>
                <a:lnTo>
                  <a:pt x="17012" y="1258"/>
                </a:lnTo>
                <a:cubicBezTo>
                  <a:pt x="16793" y="865"/>
                  <a:pt x="16484" y="543"/>
                  <a:pt x="16118" y="322"/>
                </a:cubicBezTo>
                <a:cubicBezTo>
                  <a:pt x="15748" y="99"/>
                  <a:pt x="15331" y="-12"/>
                  <a:pt x="14910" y="1"/>
                </a:cubicBezTo>
                <a:lnTo>
                  <a:pt x="6655" y="1"/>
                </a:lnTo>
                <a:close/>
                <a:moveTo>
                  <a:pt x="7548" y="2327"/>
                </a:moveTo>
                <a:lnTo>
                  <a:pt x="14024" y="2327"/>
                </a:lnTo>
                <a:cubicBezTo>
                  <a:pt x="14354" y="2317"/>
                  <a:pt x="14681" y="2402"/>
                  <a:pt x="14972" y="2577"/>
                </a:cubicBezTo>
                <a:cubicBezTo>
                  <a:pt x="15259" y="2750"/>
                  <a:pt x="15499" y="3005"/>
                  <a:pt x="15671" y="3313"/>
                </a:cubicBezTo>
                <a:lnTo>
                  <a:pt x="18979" y="9636"/>
                </a:lnTo>
                <a:cubicBezTo>
                  <a:pt x="19166" y="9989"/>
                  <a:pt x="19266" y="10393"/>
                  <a:pt x="19266" y="10802"/>
                </a:cubicBezTo>
                <a:cubicBezTo>
                  <a:pt x="19267" y="11215"/>
                  <a:pt x="19167" y="11620"/>
                  <a:pt x="18979" y="11975"/>
                </a:cubicBezTo>
                <a:lnTo>
                  <a:pt x="15753" y="18156"/>
                </a:lnTo>
                <a:cubicBezTo>
                  <a:pt x="15561" y="18476"/>
                  <a:pt x="15307" y="18742"/>
                  <a:pt x="15007" y="18933"/>
                </a:cubicBezTo>
                <a:cubicBezTo>
                  <a:pt x="14666" y="19148"/>
                  <a:pt x="14281" y="19261"/>
                  <a:pt x="13889" y="19258"/>
                </a:cubicBezTo>
                <a:lnTo>
                  <a:pt x="7450" y="19258"/>
                </a:lnTo>
                <a:cubicBezTo>
                  <a:pt x="7120" y="19249"/>
                  <a:pt x="6797" y="19145"/>
                  <a:pt x="6511" y="18961"/>
                </a:cubicBezTo>
                <a:cubicBezTo>
                  <a:pt x="6213" y="18768"/>
                  <a:pt x="5964" y="18493"/>
                  <a:pt x="5792" y="18161"/>
                </a:cubicBezTo>
                <a:lnTo>
                  <a:pt x="2530" y="11817"/>
                </a:lnTo>
                <a:cubicBezTo>
                  <a:pt x="2392" y="11475"/>
                  <a:pt x="2323" y="11103"/>
                  <a:pt x="2328" y="10728"/>
                </a:cubicBezTo>
                <a:cubicBezTo>
                  <a:pt x="2333" y="10380"/>
                  <a:pt x="2402" y="10038"/>
                  <a:pt x="2530" y="9721"/>
                </a:cubicBezTo>
                <a:lnTo>
                  <a:pt x="5903" y="3295"/>
                </a:lnTo>
                <a:cubicBezTo>
                  <a:pt x="6087" y="2986"/>
                  <a:pt x="6340" y="2735"/>
                  <a:pt x="6637" y="2565"/>
                </a:cubicBezTo>
                <a:cubicBezTo>
                  <a:pt x="6918" y="2405"/>
                  <a:pt x="7232" y="2323"/>
                  <a:pt x="7548" y="2327"/>
                </a:cubicBezTo>
                <a:close/>
              </a:path>
            </a:pathLst>
          </a:custGeom>
          <a:solidFill>
            <a:srgbClr val="01C54B"/>
          </a:solidFill>
          <a:ln>
            <a:noFill/>
          </a:ln>
          <a:effectLst/>
          <a:extLst/>
        </p:spPr>
        <p:txBody>
          <a:bodyPr lIns="50800" tIns="50800" rIns="50800" bIns="50800" anchor="ctr"/>
          <a:lstStyle/>
          <a:p>
            <a:endParaRPr lang="en-US" altLang="en-US" sz="1200" b="0">
              <a:solidFill>
                <a:schemeClr val="bg1"/>
              </a:solidFill>
              <a:latin typeface="+mj-lt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24" name="AutoShape 8">
            <a:extLst>
              <a:ext uri="{FF2B5EF4-FFF2-40B4-BE49-F238E27FC236}">
                <a16:creationId xmlns:a16="http://schemas.microsoft.com/office/drawing/2014/main" id="{FD99859E-D837-4D2B-94EA-03A640945A84}"/>
              </a:ext>
            </a:extLst>
          </p:cNvPr>
          <p:cNvSpPr>
            <a:spLocks/>
          </p:cNvSpPr>
          <p:nvPr/>
        </p:nvSpPr>
        <p:spPr bwMode="auto">
          <a:xfrm>
            <a:off x="6623162" y="3806364"/>
            <a:ext cx="1712472" cy="1541323"/>
          </a:xfrm>
          <a:custGeom>
            <a:avLst/>
            <a:gdLst>
              <a:gd name="T0" fmla="+- 0 10802 6"/>
              <a:gd name="T1" fmla="*/ T0 w 21593"/>
              <a:gd name="T2" fmla="+- 0 10804 12"/>
              <a:gd name="T3" fmla="*/ 10804 h 21584"/>
              <a:gd name="T4" fmla="+- 0 10802 6"/>
              <a:gd name="T5" fmla="*/ T4 w 21593"/>
              <a:gd name="T6" fmla="+- 0 10804 12"/>
              <a:gd name="T7" fmla="*/ 10804 h 21584"/>
              <a:gd name="T8" fmla="+- 0 10802 6"/>
              <a:gd name="T9" fmla="*/ T8 w 21593"/>
              <a:gd name="T10" fmla="+- 0 10804 12"/>
              <a:gd name="T11" fmla="*/ 10804 h 21584"/>
              <a:gd name="T12" fmla="+- 0 10802 6"/>
              <a:gd name="T13" fmla="*/ T12 w 21593"/>
              <a:gd name="T14" fmla="+- 0 10804 12"/>
              <a:gd name="T15" fmla="*/ 10804 h 2158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593" h="21584">
                <a:moveTo>
                  <a:pt x="6655" y="1"/>
                </a:moveTo>
                <a:cubicBezTo>
                  <a:pt x="6251" y="-5"/>
                  <a:pt x="5853" y="99"/>
                  <a:pt x="5494" y="304"/>
                </a:cubicBezTo>
                <a:cubicBezTo>
                  <a:pt x="5116" y="520"/>
                  <a:pt x="4793" y="840"/>
                  <a:pt x="4559" y="1234"/>
                </a:cubicBezTo>
                <a:lnTo>
                  <a:pt x="257" y="9428"/>
                </a:lnTo>
                <a:cubicBezTo>
                  <a:pt x="94" y="9832"/>
                  <a:pt x="7" y="10269"/>
                  <a:pt x="1" y="10712"/>
                </a:cubicBezTo>
                <a:cubicBezTo>
                  <a:pt x="-6" y="11190"/>
                  <a:pt x="81" y="11664"/>
                  <a:pt x="257" y="12100"/>
                </a:cubicBezTo>
                <a:lnTo>
                  <a:pt x="4417" y="20185"/>
                </a:lnTo>
                <a:cubicBezTo>
                  <a:pt x="4636" y="20609"/>
                  <a:pt x="4952" y="20960"/>
                  <a:pt x="5332" y="21206"/>
                </a:cubicBezTo>
                <a:cubicBezTo>
                  <a:pt x="5696" y="21441"/>
                  <a:pt x="6108" y="21572"/>
                  <a:pt x="6529" y="21584"/>
                </a:cubicBezTo>
                <a:lnTo>
                  <a:pt x="14739" y="21584"/>
                </a:lnTo>
                <a:cubicBezTo>
                  <a:pt x="15238" y="21588"/>
                  <a:pt x="15728" y="21444"/>
                  <a:pt x="16162" y="21170"/>
                </a:cubicBezTo>
                <a:cubicBezTo>
                  <a:pt x="16544" y="20927"/>
                  <a:pt x="16872" y="20589"/>
                  <a:pt x="17115" y="20181"/>
                </a:cubicBezTo>
                <a:lnTo>
                  <a:pt x="21226" y="12300"/>
                </a:lnTo>
                <a:cubicBezTo>
                  <a:pt x="21466" y="11847"/>
                  <a:pt x="21594" y="11330"/>
                  <a:pt x="21593" y="10805"/>
                </a:cubicBezTo>
                <a:cubicBezTo>
                  <a:pt x="21593" y="10282"/>
                  <a:pt x="21465" y="9771"/>
                  <a:pt x="21226" y="9321"/>
                </a:cubicBezTo>
                <a:lnTo>
                  <a:pt x="17010" y="1258"/>
                </a:lnTo>
                <a:cubicBezTo>
                  <a:pt x="16791" y="865"/>
                  <a:pt x="16484" y="543"/>
                  <a:pt x="16118" y="322"/>
                </a:cubicBezTo>
                <a:cubicBezTo>
                  <a:pt x="15748" y="99"/>
                  <a:pt x="15331" y="-12"/>
                  <a:pt x="14910" y="1"/>
                </a:cubicBezTo>
                <a:lnTo>
                  <a:pt x="6655" y="1"/>
                </a:lnTo>
                <a:close/>
                <a:moveTo>
                  <a:pt x="7548" y="2327"/>
                </a:moveTo>
                <a:lnTo>
                  <a:pt x="14024" y="2327"/>
                </a:lnTo>
                <a:cubicBezTo>
                  <a:pt x="14354" y="2317"/>
                  <a:pt x="14681" y="2402"/>
                  <a:pt x="14972" y="2577"/>
                </a:cubicBezTo>
                <a:cubicBezTo>
                  <a:pt x="15259" y="2750"/>
                  <a:pt x="15499" y="3005"/>
                  <a:pt x="15671" y="3313"/>
                </a:cubicBezTo>
                <a:lnTo>
                  <a:pt x="18979" y="9636"/>
                </a:lnTo>
                <a:cubicBezTo>
                  <a:pt x="19166" y="9989"/>
                  <a:pt x="19265" y="10393"/>
                  <a:pt x="19266" y="10802"/>
                </a:cubicBezTo>
                <a:cubicBezTo>
                  <a:pt x="19267" y="11215"/>
                  <a:pt x="19167" y="11620"/>
                  <a:pt x="18979" y="11975"/>
                </a:cubicBezTo>
                <a:lnTo>
                  <a:pt x="15753" y="18156"/>
                </a:lnTo>
                <a:cubicBezTo>
                  <a:pt x="15561" y="18476"/>
                  <a:pt x="15307" y="18742"/>
                  <a:pt x="15007" y="18933"/>
                </a:cubicBezTo>
                <a:cubicBezTo>
                  <a:pt x="14666" y="19148"/>
                  <a:pt x="14281" y="19261"/>
                  <a:pt x="13889" y="19258"/>
                </a:cubicBezTo>
                <a:lnTo>
                  <a:pt x="7450" y="19258"/>
                </a:lnTo>
                <a:cubicBezTo>
                  <a:pt x="7120" y="19249"/>
                  <a:pt x="6797" y="19145"/>
                  <a:pt x="6511" y="18961"/>
                </a:cubicBezTo>
                <a:cubicBezTo>
                  <a:pt x="6213" y="18768"/>
                  <a:pt x="5964" y="18493"/>
                  <a:pt x="5792" y="18161"/>
                </a:cubicBezTo>
                <a:lnTo>
                  <a:pt x="2530" y="11817"/>
                </a:lnTo>
                <a:cubicBezTo>
                  <a:pt x="2391" y="11475"/>
                  <a:pt x="2323" y="11103"/>
                  <a:pt x="2328" y="10728"/>
                </a:cubicBezTo>
                <a:cubicBezTo>
                  <a:pt x="2333" y="10380"/>
                  <a:pt x="2402" y="10038"/>
                  <a:pt x="2530" y="9721"/>
                </a:cubicBezTo>
                <a:lnTo>
                  <a:pt x="5903" y="3295"/>
                </a:lnTo>
                <a:cubicBezTo>
                  <a:pt x="6087" y="2986"/>
                  <a:pt x="6340" y="2735"/>
                  <a:pt x="6637" y="2565"/>
                </a:cubicBezTo>
                <a:cubicBezTo>
                  <a:pt x="6918" y="2405"/>
                  <a:pt x="7232" y="2323"/>
                  <a:pt x="7548" y="2327"/>
                </a:cubicBezTo>
                <a:close/>
              </a:path>
            </a:pathLst>
          </a:custGeom>
          <a:solidFill>
            <a:srgbClr val="019539"/>
          </a:solidFill>
          <a:ln>
            <a:noFill/>
          </a:ln>
          <a:effectLst/>
          <a:extLst/>
        </p:spPr>
        <p:txBody>
          <a:bodyPr lIns="50800" tIns="50800" rIns="50800" bIns="50800" anchor="ctr"/>
          <a:lstStyle/>
          <a:p>
            <a:endParaRPr lang="en-US" altLang="en-US" sz="1200" b="0">
              <a:solidFill>
                <a:schemeClr val="bg1"/>
              </a:solidFill>
              <a:latin typeface="+mj-lt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34" name="AutoShape 34">
            <a:extLst>
              <a:ext uri="{FF2B5EF4-FFF2-40B4-BE49-F238E27FC236}">
                <a16:creationId xmlns:a16="http://schemas.microsoft.com/office/drawing/2014/main" id="{9ACA53C8-A2C7-412F-AEBF-2DB2FFCC29F6}"/>
              </a:ext>
            </a:extLst>
          </p:cNvPr>
          <p:cNvSpPr>
            <a:spLocks/>
          </p:cNvSpPr>
          <p:nvPr/>
        </p:nvSpPr>
        <p:spPr bwMode="auto">
          <a:xfrm>
            <a:off x="6938543" y="4093575"/>
            <a:ext cx="1074266" cy="966901"/>
          </a:xfrm>
          <a:custGeom>
            <a:avLst/>
            <a:gdLst>
              <a:gd name="T0" fmla="+- 0 10802 6"/>
              <a:gd name="T1" fmla="*/ T0 w 21593"/>
              <a:gd name="T2" fmla="+- 0 10804 12"/>
              <a:gd name="T3" fmla="*/ 10804 h 21584"/>
              <a:gd name="T4" fmla="+- 0 10802 6"/>
              <a:gd name="T5" fmla="*/ T4 w 21593"/>
              <a:gd name="T6" fmla="+- 0 10804 12"/>
              <a:gd name="T7" fmla="*/ 10804 h 21584"/>
              <a:gd name="T8" fmla="+- 0 10802 6"/>
              <a:gd name="T9" fmla="*/ T8 w 21593"/>
              <a:gd name="T10" fmla="+- 0 10804 12"/>
              <a:gd name="T11" fmla="*/ 10804 h 21584"/>
              <a:gd name="T12" fmla="+- 0 10802 6"/>
              <a:gd name="T13" fmla="*/ T12 w 21593"/>
              <a:gd name="T14" fmla="+- 0 10804 12"/>
              <a:gd name="T15" fmla="*/ 10804 h 2158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593" h="21584">
                <a:moveTo>
                  <a:pt x="6656" y="1"/>
                </a:moveTo>
                <a:lnTo>
                  <a:pt x="14911" y="1"/>
                </a:lnTo>
                <a:cubicBezTo>
                  <a:pt x="15332" y="-12"/>
                  <a:pt x="15749" y="99"/>
                  <a:pt x="16119" y="322"/>
                </a:cubicBezTo>
                <a:cubicBezTo>
                  <a:pt x="16485" y="543"/>
                  <a:pt x="16792" y="865"/>
                  <a:pt x="17011" y="1258"/>
                </a:cubicBezTo>
                <a:lnTo>
                  <a:pt x="21227" y="9321"/>
                </a:lnTo>
                <a:cubicBezTo>
                  <a:pt x="21466" y="9771"/>
                  <a:pt x="21593" y="10284"/>
                  <a:pt x="21593" y="10806"/>
                </a:cubicBezTo>
                <a:cubicBezTo>
                  <a:pt x="21594" y="11332"/>
                  <a:pt x="21468" y="11848"/>
                  <a:pt x="21227" y="12301"/>
                </a:cubicBezTo>
                <a:lnTo>
                  <a:pt x="17115" y="20182"/>
                </a:lnTo>
                <a:cubicBezTo>
                  <a:pt x="16872" y="20590"/>
                  <a:pt x="16545" y="20928"/>
                  <a:pt x="16163" y="21171"/>
                </a:cubicBezTo>
                <a:cubicBezTo>
                  <a:pt x="15730" y="21445"/>
                  <a:pt x="15238" y="21588"/>
                  <a:pt x="14739" y="21584"/>
                </a:cubicBezTo>
                <a:lnTo>
                  <a:pt x="6530" y="21584"/>
                </a:lnTo>
                <a:cubicBezTo>
                  <a:pt x="6109" y="21572"/>
                  <a:pt x="5698" y="21443"/>
                  <a:pt x="5333" y="21207"/>
                </a:cubicBezTo>
                <a:cubicBezTo>
                  <a:pt x="4953" y="20962"/>
                  <a:pt x="4637" y="20609"/>
                  <a:pt x="4418" y="20186"/>
                </a:cubicBezTo>
                <a:lnTo>
                  <a:pt x="259" y="12100"/>
                </a:lnTo>
                <a:cubicBezTo>
                  <a:pt x="82" y="11664"/>
                  <a:pt x="-6" y="11190"/>
                  <a:pt x="1" y="10712"/>
                </a:cubicBezTo>
                <a:cubicBezTo>
                  <a:pt x="7" y="10269"/>
                  <a:pt x="95" y="9832"/>
                  <a:pt x="259" y="9428"/>
                </a:cubicBezTo>
                <a:lnTo>
                  <a:pt x="4560" y="1235"/>
                </a:lnTo>
                <a:cubicBezTo>
                  <a:pt x="4794" y="841"/>
                  <a:pt x="5116" y="521"/>
                  <a:pt x="5494" y="305"/>
                </a:cubicBezTo>
                <a:cubicBezTo>
                  <a:pt x="5853" y="100"/>
                  <a:pt x="6252" y="-5"/>
                  <a:pt x="6656" y="1"/>
                </a:cubicBezTo>
                <a:close/>
              </a:path>
            </a:pathLst>
          </a:custGeom>
          <a:solidFill>
            <a:srgbClr val="EFF0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en-US" altLang="en-US" sz="1200" b="0">
              <a:solidFill>
                <a:schemeClr val="bg1"/>
              </a:solidFill>
              <a:latin typeface="+mj-lt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35" name="AutoShape 36">
            <a:extLst>
              <a:ext uri="{FF2B5EF4-FFF2-40B4-BE49-F238E27FC236}">
                <a16:creationId xmlns:a16="http://schemas.microsoft.com/office/drawing/2014/main" id="{BDCD6883-3CFF-49C6-A469-F357D65636DB}"/>
              </a:ext>
            </a:extLst>
          </p:cNvPr>
          <p:cNvSpPr>
            <a:spLocks/>
          </p:cNvSpPr>
          <p:nvPr/>
        </p:nvSpPr>
        <p:spPr bwMode="auto">
          <a:xfrm>
            <a:off x="4117863" y="2397382"/>
            <a:ext cx="1074265" cy="966901"/>
          </a:xfrm>
          <a:custGeom>
            <a:avLst/>
            <a:gdLst>
              <a:gd name="T0" fmla="+- 0 10802 6"/>
              <a:gd name="T1" fmla="*/ T0 w 21593"/>
              <a:gd name="T2" fmla="+- 0 10804 12"/>
              <a:gd name="T3" fmla="*/ 10804 h 21584"/>
              <a:gd name="T4" fmla="+- 0 10802 6"/>
              <a:gd name="T5" fmla="*/ T4 w 21593"/>
              <a:gd name="T6" fmla="+- 0 10804 12"/>
              <a:gd name="T7" fmla="*/ 10804 h 21584"/>
              <a:gd name="T8" fmla="+- 0 10802 6"/>
              <a:gd name="T9" fmla="*/ T8 w 21593"/>
              <a:gd name="T10" fmla="+- 0 10804 12"/>
              <a:gd name="T11" fmla="*/ 10804 h 21584"/>
              <a:gd name="T12" fmla="+- 0 10802 6"/>
              <a:gd name="T13" fmla="*/ T12 w 21593"/>
              <a:gd name="T14" fmla="+- 0 10804 12"/>
              <a:gd name="T15" fmla="*/ 10804 h 2158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593" h="21584">
                <a:moveTo>
                  <a:pt x="6656" y="1"/>
                </a:moveTo>
                <a:lnTo>
                  <a:pt x="14911" y="1"/>
                </a:lnTo>
                <a:cubicBezTo>
                  <a:pt x="15332" y="-12"/>
                  <a:pt x="15749" y="99"/>
                  <a:pt x="16119" y="322"/>
                </a:cubicBezTo>
                <a:cubicBezTo>
                  <a:pt x="16485" y="543"/>
                  <a:pt x="16792" y="865"/>
                  <a:pt x="17011" y="1258"/>
                </a:cubicBezTo>
                <a:lnTo>
                  <a:pt x="21227" y="9321"/>
                </a:lnTo>
                <a:cubicBezTo>
                  <a:pt x="21466" y="9771"/>
                  <a:pt x="21593" y="10284"/>
                  <a:pt x="21593" y="10806"/>
                </a:cubicBezTo>
                <a:cubicBezTo>
                  <a:pt x="21594" y="11332"/>
                  <a:pt x="21468" y="11848"/>
                  <a:pt x="21227" y="12301"/>
                </a:cubicBezTo>
                <a:lnTo>
                  <a:pt x="17115" y="20182"/>
                </a:lnTo>
                <a:cubicBezTo>
                  <a:pt x="16872" y="20590"/>
                  <a:pt x="16545" y="20928"/>
                  <a:pt x="16163" y="21171"/>
                </a:cubicBezTo>
                <a:cubicBezTo>
                  <a:pt x="15730" y="21445"/>
                  <a:pt x="15238" y="21588"/>
                  <a:pt x="14739" y="21584"/>
                </a:cubicBezTo>
                <a:lnTo>
                  <a:pt x="6530" y="21584"/>
                </a:lnTo>
                <a:cubicBezTo>
                  <a:pt x="6109" y="21572"/>
                  <a:pt x="5698" y="21443"/>
                  <a:pt x="5333" y="21207"/>
                </a:cubicBezTo>
                <a:cubicBezTo>
                  <a:pt x="4953" y="20962"/>
                  <a:pt x="4637" y="20609"/>
                  <a:pt x="4418" y="20186"/>
                </a:cubicBezTo>
                <a:lnTo>
                  <a:pt x="259" y="12100"/>
                </a:lnTo>
                <a:cubicBezTo>
                  <a:pt x="82" y="11664"/>
                  <a:pt x="-6" y="11190"/>
                  <a:pt x="1" y="10712"/>
                </a:cubicBezTo>
                <a:cubicBezTo>
                  <a:pt x="7" y="10269"/>
                  <a:pt x="95" y="9832"/>
                  <a:pt x="259" y="9428"/>
                </a:cubicBezTo>
                <a:lnTo>
                  <a:pt x="4560" y="1235"/>
                </a:lnTo>
                <a:cubicBezTo>
                  <a:pt x="4794" y="841"/>
                  <a:pt x="5116" y="521"/>
                  <a:pt x="5494" y="305"/>
                </a:cubicBezTo>
                <a:cubicBezTo>
                  <a:pt x="5853" y="100"/>
                  <a:pt x="6252" y="-5"/>
                  <a:pt x="6656" y="1"/>
                </a:cubicBezTo>
                <a:close/>
              </a:path>
            </a:pathLst>
          </a:custGeom>
          <a:solidFill>
            <a:srgbClr val="EFF0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en-US" altLang="en-US" sz="1200" b="0">
              <a:solidFill>
                <a:schemeClr val="bg1"/>
              </a:solidFill>
              <a:latin typeface="+mj-lt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36" name="AutoShape 38">
            <a:extLst>
              <a:ext uri="{FF2B5EF4-FFF2-40B4-BE49-F238E27FC236}">
                <a16:creationId xmlns:a16="http://schemas.microsoft.com/office/drawing/2014/main" id="{C1645256-1BE2-4E75-8887-6AE08A4EF98D}"/>
              </a:ext>
            </a:extLst>
          </p:cNvPr>
          <p:cNvSpPr>
            <a:spLocks/>
          </p:cNvSpPr>
          <p:nvPr/>
        </p:nvSpPr>
        <p:spPr bwMode="auto">
          <a:xfrm>
            <a:off x="5434544" y="3122547"/>
            <a:ext cx="1387862" cy="1249155"/>
          </a:xfrm>
          <a:custGeom>
            <a:avLst/>
            <a:gdLst>
              <a:gd name="T0" fmla="+- 0 10802 6"/>
              <a:gd name="T1" fmla="*/ T0 w 21593"/>
              <a:gd name="T2" fmla="+- 0 10804 12"/>
              <a:gd name="T3" fmla="*/ 10804 h 21584"/>
              <a:gd name="T4" fmla="+- 0 10802 6"/>
              <a:gd name="T5" fmla="*/ T4 w 21593"/>
              <a:gd name="T6" fmla="+- 0 10804 12"/>
              <a:gd name="T7" fmla="*/ 10804 h 21584"/>
              <a:gd name="T8" fmla="+- 0 10802 6"/>
              <a:gd name="T9" fmla="*/ T8 w 21593"/>
              <a:gd name="T10" fmla="+- 0 10804 12"/>
              <a:gd name="T11" fmla="*/ 10804 h 21584"/>
              <a:gd name="T12" fmla="+- 0 10802 6"/>
              <a:gd name="T13" fmla="*/ T12 w 21593"/>
              <a:gd name="T14" fmla="+- 0 10804 12"/>
              <a:gd name="T15" fmla="*/ 10804 h 2158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593" h="21584">
                <a:moveTo>
                  <a:pt x="6656" y="1"/>
                </a:moveTo>
                <a:lnTo>
                  <a:pt x="14911" y="1"/>
                </a:lnTo>
                <a:cubicBezTo>
                  <a:pt x="15332" y="-12"/>
                  <a:pt x="15749" y="99"/>
                  <a:pt x="16119" y="322"/>
                </a:cubicBezTo>
                <a:cubicBezTo>
                  <a:pt x="16485" y="543"/>
                  <a:pt x="16792" y="865"/>
                  <a:pt x="17011" y="1258"/>
                </a:cubicBezTo>
                <a:lnTo>
                  <a:pt x="21227" y="9321"/>
                </a:lnTo>
                <a:cubicBezTo>
                  <a:pt x="21466" y="9771"/>
                  <a:pt x="21593" y="10284"/>
                  <a:pt x="21593" y="10806"/>
                </a:cubicBezTo>
                <a:cubicBezTo>
                  <a:pt x="21594" y="11332"/>
                  <a:pt x="21468" y="11848"/>
                  <a:pt x="21227" y="12301"/>
                </a:cubicBezTo>
                <a:lnTo>
                  <a:pt x="17115" y="20182"/>
                </a:lnTo>
                <a:cubicBezTo>
                  <a:pt x="16872" y="20590"/>
                  <a:pt x="16545" y="20928"/>
                  <a:pt x="16163" y="21171"/>
                </a:cubicBezTo>
                <a:cubicBezTo>
                  <a:pt x="15730" y="21445"/>
                  <a:pt x="15238" y="21588"/>
                  <a:pt x="14739" y="21584"/>
                </a:cubicBezTo>
                <a:lnTo>
                  <a:pt x="6530" y="21584"/>
                </a:lnTo>
                <a:cubicBezTo>
                  <a:pt x="6109" y="21572"/>
                  <a:pt x="5698" y="21443"/>
                  <a:pt x="5333" y="21207"/>
                </a:cubicBezTo>
                <a:cubicBezTo>
                  <a:pt x="4953" y="20962"/>
                  <a:pt x="4637" y="20609"/>
                  <a:pt x="4418" y="20186"/>
                </a:cubicBezTo>
                <a:lnTo>
                  <a:pt x="259" y="12100"/>
                </a:lnTo>
                <a:cubicBezTo>
                  <a:pt x="82" y="11664"/>
                  <a:pt x="-6" y="11190"/>
                  <a:pt x="1" y="10712"/>
                </a:cubicBezTo>
                <a:cubicBezTo>
                  <a:pt x="7" y="10269"/>
                  <a:pt x="95" y="9832"/>
                  <a:pt x="259" y="9428"/>
                </a:cubicBezTo>
                <a:lnTo>
                  <a:pt x="4560" y="1235"/>
                </a:lnTo>
                <a:cubicBezTo>
                  <a:pt x="4794" y="841"/>
                  <a:pt x="5116" y="521"/>
                  <a:pt x="5494" y="305"/>
                </a:cubicBezTo>
                <a:cubicBezTo>
                  <a:pt x="5853" y="100"/>
                  <a:pt x="6252" y="-5"/>
                  <a:pt x="6656" y="1"/>
                </a:cubicBezTo>
                <a:close/>
              </a:path>
            </a:pathLst>
          </a:custGeom>
          <a:solidFill>
            <a:srgbClr val="EFF0F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lIns="50800" tIns="50800" rIns="50800" bIns="50800" anchor="ctr"/>
          <a:lstStyle/>
          <a:p>
            <a:endParaRPr lang="en-US" altLang="en-US" sz="1200" b="0">
              <a:solidFill>
                <a:schemeClr val="bg1"/>
              </a:solidFill>
              <a:latin typeface="+mj-lt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38" name="AutoShape 42">
            <a:extLst>
              <a:ext uri="{FF2B5EF4-FFF2-40B4-BE49-F238E27FC236}">
                <a16:creationId xmlns:a16="http://schemas.microsoft.com/office/drawing/2014/main" id="{65D0320E-A87A-40E6-9170-C29A3E33B25B}"/>
              </a:ext>
            </a:extLst>
          </p:cNvPr>
          <p:cNvSpPr>
            <a:spLocks/>
          </p:cNvSpPr>
          <p:nvPr/>
        </p:nvSpPr>
        <p:spPr bwMode="auto">
          <a:xfrm>
            <a:off x="4121577" y="4093575"/>
            <a:ext cx="1074266" cy="966901"/>
          </a:xfrm>
          <a:custGeom>
            <a:avLst/>
            <a:gdLst>
              <a:gd name="T0" fmla="+- 0 10802 6"/>
              <a:gd name="T1" fmla="*/ T0 w 21593"/>
              <a:gd name="T2" fmla="+- 0 10804 12"/>
              <a:gd name="T3" fmla="*/ 10804 h 21584"/>
              <a:gd name="T4" fmla="+- 0 10802 6"/>
              <a:gd name="T5" fmla="*/ T4 w 21593"/>
              <a:gd name="T6" fmla="+- 0 10804 12"/>
              <a:gd name="T7" fmla="*/ 10804 h 21584"/>
              <a:gd name="T8" fmla="+- 0 10802 6"/>
              <a:gd name="T9" fmla="*/ T8 w 21593"/>
              <a:gd name="T10" fmla="+- 0 10804 12"/>
              <a:gd name="T11" fmla="*/ 10804 h 21584"/>
              <a:gd name="T12" fmla="+- 0 10802 6"/>
              <a:gd name="T13" fmla="*/ T12 w 21593"/>
              <a:gd name="T14" fmla="+- 0 10804 12"/>
              <a:gd name="T15" fmla="*/ 10804 h 2158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593" h="21584">
                <a:moveTo>
                  <a:pt x="6656" y="1"/>
                </a:moveTo>
                <a:lnTo>
                  <a:pt x="14911" y="1"/>
                </a:lnTo>
                <a:cubicBezTo>
                  <a:pt x="15332" y="-12"/>
                  <a:pt x="15749" y="99"/>
                  <a:pt x="16119" y="322"/>
                </a:cubicBezTo>
                <a:cubicBezTo>
                  <a:pt x="16485" y="543"/>
                  <a:pt x="16792" y="865"/>
                  <a:pt x="17011" y="1258"/>
                </a:cubicBezTo>
                <a:lnTo>
                  <a:pt x="21227" y="9321"/>
                </a:lnTo>
                <a:cubicBezTo>
                  <a:pt x="21466" y="9771"/>
                  <a:pt x="21593" y="10284"/>
                  <a:pt x="21593" y="10806"/>
                </a:cubicBezTo>
                <a:cubicBezTo>
                  <a:pt x="21594" y="11332"/>
                  <a:pt x="21468" y="11848"/>
                  <a:pt x="21227" y="12301"/>
                </a:cubicBezTo>
                <a:lnTo>
                  <a:pt x="17115" y="20182"/>
                </a:lnTo>
                <a:cubicBezTo>
                  <a:pt x="16872" y="20590"/>
                  <a:pt x="16545" y="20928"/>
                  <a:pt x="16163" y="21171"/>
                </a:cubicBezTo>
                <a:cubicBezTo>
                  <a:pt x="15730" y="21445"/>
                  <a:pt x="15238" y="21588"/>
                  <a:pt x="14739" y="21584"/>
                </a:cubicBezTo>
                <a:lnTo>
                  <a:pt x="6530" y="21584"/>
                </a:lnTo>
                <a:cubicBezTo>
                  <a:pt x="6109" y="21572"/>
                  <a:pt x="5698" y="21443"/>
                  <a:pt x="5333" y="21207"/>
                </a:cubicBezTo>
                <a:cubicBezTo>
                  <a:pt x="4953" y="20962"/>
                  <a:pt x="4637" y="20609"/>
                  <a:pt x="4418" y="20186"/>
                </a:cubicBezTo>
                <a:lnTo>
                  <a:pt x="259" y="12100"/>
                </a:lnTo>
                <a:cubicBezTo>
                  <a:pt x="82" y="11664"/>
                  <a:pt x="-6" y="11190"/>
                  <a:pt x="1" y="10712"/>
                </a:cubicBezTo>
                <a:cubicBezTo>
                  <a:pt x="7" y="10269"/>
                  <a:pt x="95" y="9832"/>
                  <a:pt x="259" y="9428"/>
                </a:cubicBezTo>
                <a:lnTo>
                  <a:pt x="4560" y="1235"/>
                </a:lnTo>
                <a:cubicBezTo>
                  <a:pt x="4794" y="841"/>
                  <a:pt x="5116" y="521"/>
                  <a:pt x="5494" y="305"/>
                </a:cubicBezTo>
                <a:cubicBezTo>
                  <a:pt x="5853" y="100"/>
                  <a:pt x="6252" y="-5"/>
                  <a:pt x="6656" y="1"/>
                </a:cubicBezTo>
                <a:close/>
              </a:path>
            </a:pathLst>
          </a:custGeom>
          <a:solidFill>
            <a:srgbClr val="EFF0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en-US" altLang="en-US" sz="1200" b="0">
              <a:solidFill>
                <a:schemeClr val="bg1"/>
              </a:solidFill>
              <a:latin typeface="+mj-lt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39" name="AutoShape 45">
            <a:extLst>
              <a:ext uri="{FF2B5EF4-FFF2-40B4-BE49-F238E27FC236}">
                <a16:creationId xmlns:a16="http://schemas.microsoft.com/office/drawing/2014/main" id="{60F99631-9886-49EC-99B2-8D84716FCE58}"/>
              </a:ext>
            </a:extLst>
          </p:cNvPr>
          <p:cNvSpPr>
            <a:spLocks/>
          </p:cNvSpPr>
          <p:nvPr/>
        </p:nvSpPr>
        <p:spPr bwMode="auto">
          <a:xfrm>
            <a:off x="6938543" y="2397382"/>
            <a:ext cx="1074266" cy="966901"/>
          </a:xfrm>
          <a:custGeom>
            <a:avLst/>
            <a:gdLst>
              <a:gd name="T0" fmla="+- 0 10802 6"/>
              <a:gd name="T1" fmla="*/ T0 w 21593"/>
              <a:gd name="T2" fmla="+- 0 10804 12"/>
              <a:gd name="T3" fmla="*/ 10804 h 21584"/>
              <a:gd name="T4" fmla="+- 0 10802 6"/>
              <a:gd name="T5" fmla="*/ T4 w 21593"/>
              <a:gd name="T6" fmla="+- 0 10804 12"/>
              <a:gd name="T7" fmla="*/ 10804 h 21584"/>
              <a:gd name="T8" fmla="+- 0 10802 6"/>
              <a:gd name="T9" fmla="*/ T8 w 21593"/>
              <a:gd name="T10" fmla="+- 0 10804 12"/>
              <a:gd name="T11" fmla="*/ 10804 h 21584"/>
              <a:gd name="T12" fmla="+- 0 10802 6"/>
              <a:gd name="T13" fmla="*/ T12 w 21593"/>
              <a:gd name="T14" fmla="+- 0 10804 12"/>
              <a:gd name="T15" fmla="*/ 10804 h 2158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593" h="21584">
                <a:moveTo>
                  <a:pt x="6656" y="1"/>
                </a:moveTo>
                <a:lnTo>
                  <a:pt x="14911" y="1"/>
                </a:lnTo>
                <a:cubicBezTo>
                  <a:pt x="15332" y="-12"/>
                  <a:pt x="15749" y="99"/>
                  <a:pt x="16119" y="322"/>
                </a:cubicBezTo>
                <a:cubicBezTo>
                  <a:pt x="16485" y="543"/>
                  <a:pt x="16792" y="865"/>
                  <a:pt x="17011" y="1258"/>
                </a:cubicBezTo>
                <a:lnTo>
                  <a:pt x="21227" y="9321"/>
                </a:lnTo>
                <a:cubicBezTo>
                  <a:pt x="21466" y="9771"/>
                  <a:pt x="21593" y="10284"/>
                  <a:pt x="21593" y="10806"/>
                </a:cubicBezTo>
                <a:cubicBezTo>
                  <a:pt x="21594" y="11332"/>
                  <a:pt x="21468" y="11848"/>
                  <a:pt x="21227" y="12301"/>
                </a:cubicBezTo>
                <a:lnTo>
                  <a:pt x="17115" y="20182"/>
                </a:lnTo>
                <a:cubicBezTo>
                  <a:pt x="16872" y="20590"/>
                  <a:pt x="16545" y="20928"/>
                  <a:pt x="16163" y="21171"/>
                </a:cubicBezTo>
                <a:cubicBezTo>
                  <a:pt x="15730" y="21445"/>
                  <a:pt x="15238" y="21588"/>
                  <a:pt x="14739" y="21584"/>
                </a:cubicBezTo>
                <a:lnTo>
                  <a:pt x="6530" y="21584"/>
                </a:lnTo>
                <a:cubicBezTo>
                  <a:pt x="6109" y="21572"/>
                  <a:pt x="5698" y="21443"/>
                  <a:pt x="5333" y="21207"/>
                </a:cubicBezTo>
                <a:cubicBezTo>
                  <a:pt x="4953" y="20962"/>
                  <a:pt x="4637" y="20609"/>
                  <a:pt x="4418" y="20186"/>
                </a:cubicBezTo>
                <a:lnTo>
                  <a:pt x="259" y="12100"/>
                </a:lnTo>
                <a:cubicBezTo>
                  <a:pt x="82" y="11664"/>
                  <a:pt x="-6" y="11190"/>
                  <a:pt x="1" y="10712"/>
                </a:cubicBezTo>
                <a:cubicBezTo>
                  <a:pt x="7" y="10269"/>
                  <a:pt x="95" y="9832"/>
                  <a:pt x="259" y="9428"/>
                </a:cubicBezTo>
                <a:lnTo>
                  <a:pt x="4560" y="1235"/>
                </a:lnTo>
                <a:cubicBezTo>
                  <a:pt x="4794" y="841"/>
                  <a:pt x="5116" y="521"/>
                  <a:pt x="5494" y="305"/>
                </a:cubicBezTo>
                <a:cubicBezTo>
                  <a:pt x="5853" y="100"/>
                  <a:pt x="6252" y="-5"/>
                  <a:pt x="6656" y="1"/>
                </a:cubicBezTo>
                <a:close/>
              </a:path>
            </a:pathLst>
          </a:custGeom>
          <a:solidFill>
            <a:srgbClr val="EFF0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en-US" altLang="en-US" sz="1200" b="0">
              <a:solidFill>
                <a:schemeClr val="bg1"/>
              </a:solidFill>
              <a:latin typeface="+mj-lt"/>
              <a:ea typeface="Helvetica Light" charset="0"/>
              <a:cs typeface="Helvetica Light" charset="0"/>
              <a:sym typeface="Helvetica Light" charset="0"/>
            </a:endParaRPr>
          </a:p>
        </p:txBody>
      </p:sp>
      <p:pic>
        <p:nvPicPr>
          <p:cNvPr id="55" name="Graphic 54">
            <a:extLst>
              <a:ext uri="{FF2B5EF4-FFF2-40B4-BE49-F238E27FC236}">
                <a16:creationId xmlns:a16="http://schemas.microsoft.com/office/drawing/2014/main" id="{DAB65D76-596B-4655-A85F-F001C015A1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85192" y="2642938"/>
            <a:ext cx="551324" cy="551324"/>
          </a:xfrm>
          <a:prstGeom prst="rect">
            <a:avLst/>
          </a:prstGeom>
        </p:spPr>
      </p:pic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D796416-7372-4843-9FE1-312B8BD00B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2984" y="3368120"/>
            <a:ext cx="825688" cy="825688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CDCFFE96-19BA-4E20-9E81-E924327F18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1326" y="4283356"/>
            <a:ext cx="587338" cy="587338"/>
          </a:xfrm>
          <a:prstGeom prst="rect">
            <a:avLst/>
          </a:prstGeom>
        </p:spPr>
      </p:pic>
      <p:sp>
        <p:nvSpPr>
          <p:cNvPr id="58" name="Shape">
            <a:extLst>
              <a:ext uri="{FF2B5EF4-FFF2-40B4-BE49-F238E27FC236}">
                <a16:creationId xmlns:a16="http://schemas.microsoft.com/office/drawing/2014/main" id="{20C83B8B-2E15-4569-B18B-C128649399CD}"/>
              </a:ext>
            </a:extLst>
          </p:cNvPr>
          <p:cNvSpPr/>
          <p:nvPr/>
        </p:nvSpPr>
        <p:spPr bwMode="auto">
          <a:xfrm>
            <a:off x="7147016" y="4328686"/>
            <a:ext cx="665851" cy="496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084" y="0"/>
                </a:moveTo>
                <a:cubicBezTo>
                  <a:pt x="3708" y="0"/>
                  <a:pt x="3426" y="1"/>
                  <a:pt x="3186" y="22"/>
                </a:cubicBezTo>
                <a:cubicBezTo>
                  <a:pt x="2947" y="44"/>
                  <a:pt x="2752" y="86"/>
                  <a:pt x="2551" y="172"/>
                </a:cubicBezTo>
                <a:cubicBezTo>
                  <a:pt x="2330" y="279"/>
                  <a:pt x="2132" y="450"/>
                  <a:pt x="1969" y="668"/>
                </a:cubicBezTo>
                <a:cubicBezTo>
                  <a:pt x="1807" y="886"/>
                  <a:pt x="1680" y="1151"/>
                  <a:pt x="1599" y="1447"/>
                </a:cubicBezTo>
                <a:cubicBezTo>
                  <a:pt x="1535" y="1718"/>
                  <a:pt x="1503" y="1981"/>
                  <a:pt x="1487" y="2302"/>
                </a:cubicBezTo>
                <a:cubicBezTo>
                  <a:pt x="1471" y="2622"/>
                  <a:pt x="1471" y="3001"/>
                  <a:pt x="1471" y="3503"/>
                </a:cubicBezTo>
                <a:lnTo>
                  <a:pt x="1471" y="16968"/>
                </a:lnTo>
                <a:lnTo>
                  <a:pt x="448" y="16968"/>
                </a:lnTo>
                <a:cubicBezTo>
                  <a:pt x="319" y="16955"/>
                  <a:pt x="194" y="17024"/>
                  <a:pt x="107" y="17152"/>
                </a:cubicBezTo>
                <a:cubicBezTo>
                  <a:pt x="40" y="17252"/>
                  <a:pt x="1" y="17381"/>
                  <a:pt x="0" y="17516"/>
                </a:cubicBezTo>
                <a:lnTo>
                  <a:pt x="0" y="18593"/>
                </a:lnTo>
                <a:cubicBezTo>
                  <a:pt x="17" y="19255"/>
                  <a:pt x="192" y="19892"/>
                  <a:pt x="500" y="20411"/>
                </a:cubicBezTo>
                <a:cubicBezTo>
                  <a:pt x="937" y="21149"/>
                  <a:pt x="1598" y="21586"/>
                  <a:pt x="2301" y="21600"/>
                </a:cubicBezTo>
                <a:lnTo>
                  <a:pt x="19327" y="21600"/>
                </a:lnTo>
                <a:cubicBezTo>
                  <a:pt x="19855" y="21587"/>
                  <a:pt x="20364" y="21332"/>
                  <a:pt x="20768" y="20877"/>
                </a:cubicBezTo>
                <a:cubicBezTo>
                  <a:pt x="21282" y="20299"/>
                  <a:pt x="21585" y="19452"/>
                  <a:pt x="21600" y="18553"/>
                </a:cubicBezTo>
                <a:lnTo>
                  <a:pt x="21600" y="17426"/>
                </a:lnTo>
                <a:cubicBezTo>
                  <a:pt x="21598" y="17294"/>
                  <a:pt x="21555" y="17170"/>
                  <a:pt x="21480" y="17083"/>
                </a:cubicBezTo>
                <a:cubicBezTo>
                  <a:pt x="21411" y="17003"/>
                  <a:pt x="21321" y="16962"/>
                  <a:pt x="21230" y="16969"/>
                </a:cubicBezTo>
                <a:lnTo>
                  <a:pt x="12561" y="16969"/>
                </a:lnTo>
                <a:cubicBezTo>
                  <a:pt x="12480" y="16971"/>
                  <a:pt x="12401" y="17012"/>
                  <a:pt x="12340" y="17084"/>
                </a:cubicBezTo>
                <a:cubicBezTo>
                  <a:pt x="12266" y="17173"/>
                  <a:pt x="12223" y="17299"/>
                  <a:pt x="12223" y="17432"/>
                </a:cubicBezTo>
                <a:lnTo>
                  <a:pt x="12223" y="17684"/>
                </a:lnTo>
                <a:cubicBezTo>
                  <a:pt x="12220" y="17872"/>
                  <a:pt x="12169" y="18053"/>
                  <a:pt x="12079" y="18198"/>
                </a:cubicBezTo>
                <a:cubicBezTo>
                  <a:pt x="11964" y="18382"/>
                  <a:pt x="11796" y="18492"/>
                  <a:pt x="11616" y="18499"/>
                </a:cubicBezTo>
                <a:lnTo>
                  <a:pt x="10017" y="18499"/>
                </a:lnTo>
                <a:cubicBezTo>
                  <a:pt x="9811" y="18501"/>
                  <a:pt x="9617" y="18366"/>
                  <a:pt x="9499" y="18139"/>
                </a:cubicBezTo>
                <a:cubicBezTo>
                  <a:pt x="9426" y="17998"/>
                  <a:pt x="9387" y="17829"/>
                  <a:pt x="9389" y="17657"/>
                </a:cubicBezTo>
                <a:lnTo>
                  <a:pt x="9389" y="17397"/>
                </a:lnTo>
                <a:cubicBezTo>
                  <a:pt x="9385" y="17277"/>
                  <a:pt x="9346" y="17164"/>
                  <a:pt x="9279" y="17084"/>
                </a:cubicBezTo>
                <a:cubicBezTo>
                  <a:pt x="9221" y="17013"/>
                  <a:pt x="9147" y="16972"/>
                  <a:pt x="9069" y="16968"/>
                </a:cubicBezTo>
                <a:lnTo>
                  <a:pt x="2312" y="16968"/>
                </a:lnTo>
                <a:lnTo>
                  <a:pt x="2312" y="2981"/>
                </a:lnTo>
                <a:cubicBezTo>
                  <a:pt x="2312" y="2708"/>
                  <a:pt x="2312" y="2503"/>
                  <a:pt x="2321" y="2329"/>
                </a:cubicBezTo>
                <a:cubicBezTo>
                  <a:pt x="2329" y="2154"/>
                  <a:pt x="2347" y="2012"/>
                  <a:pt x="2382" y="1865"/>
                </a:cubicBezTo>
                <a:cubicBezTo>
                  <a:pt x="2425" y="1704"/>
                  <a:pt x="2494" y="1561"/>
                  <a:pt x="2583" y="1443"/>
                </a:cubicBezTo>
                <a:cubicBezTo>
                  <a:pt x="2671" y="1325"/>
                  <a:pt x="2778" y="1232"/>
                  <a:pt x="2898" y="1174"/>
                </a:cubicBezTo>
                <a:cubicBezTo>
                  <a:pt x="3007" y="1127"/>
                  <a:pt x="3113" y="1105"/>
                  <a:pt x="3242" y="1093"/>
                </a:cubicBezTo>
                <a:cubicBezTo>
                  <a:pt x="3372" y="1081"/>
                  <a:pt x="3526" y="1081"/>
                  <a:pt x="3729" y="1081"/>
                </a:cubicBezTo>
                <a:lnTo>
                  <a:pt x="3736" y="1081"/>
                </a:lnTo>
                <a:lnTo>
                  <a:pt x="17882" y="1081"/>
                </a:lnTo>
                <a:cubicBezTo>
                  <a:pt x="18085" y="1081"/>
                  <a:pt x="18238" y="1080"/>
                  <a:pt x="18368" y="1092"/>
                </a:cubicBezTo>
                <a:cubicBezTo>
                  <a:pt x="18498" y="1104"/>
                  <a:pt x="18604" y="1127"/>
                  <a:pt x="18714" y="1174"/>
                </a:cubicBezTo>
                <a:cubicBezTo>
                  <a:pt x="18834" y="1232"/>
                  <a:pt x="18941" y="1325"/>
                  <a:pt x="19029" y="1443"/>
                </a:cubicBezTo>
                <a:cubicBezTo>
                  <a:pt x="19117" y="1561"/>
                  <a:pt x="19186" y="1704"/>
                  <a:pt x="19230" y="1865"/>
                </a:cubicBezTo>
                <a:cubicBezTo>
                  <a:pt x="19265" y="2012"/>
                  <a:pt x="19282" y="2154"/>
                  <a:pt x="19291" y="2329"/>
                </a:cubicBezTo>
                <a:cubicBezTo>
                  <a:pt x="19300" y="2504"/>
                  <a:pt x="19299" y="2712"/>
                  <a:pt x="19299" y="2989"/>
                </a:cubicBezTo>
                <a:lnTo>
                  <a:pt x="19299" y="13087"/>
                </a:lnTo>
                <a:cubicBezTo>
                  <a:pt x="19303" y="13404"/>
                  <a:pt x="19500" y="13655"/>
                  <a:pt x="19736" y="13644"/>
                </a:cubicBezTo>
                <a:cubicBezTo>
                  <a:pt x="19960" y="13634"/>
                  <a:pt x="20138" y="13388"/>
                  <a:pt x="20140" y="13087"/>
                </a:cubicBezTo>
                <a:lnTo>
                  <a:pt x="20140" y="3518"/>
                </a:lnTo>
                <a:cubicBezTo>
                  <a:pt x="20140" y="3008"/>
                  <a:pt x="20140" y="2626"/>
                  <a:pt x="20124" y="2303"/>
                </a:cubicBezTo>
                <a:cubicBezTo>
                  <a:pt x="20108" y="1981"/>
                  <a:pt x="20076" y="1718"/>
                  <a:pt x="20012" y="1447"/>
                </a:cubicBezTo>
                <a:cubicBezTo>
                  <a:pt x="19932" y="1151"/>
                  <a:pt x="19805" y="886"/>
                  <a:pt x="19642" y="668"/>
                </a:cubicBezTo>
                <a:cubicBezTo>
                  <a:pt x="19480" y="450"/>
                  <a:pt x="19282" y="279"/>
                  <a:pt x="19061" y="172"/>
                </a:cubicBezTo>
                <a:cubicBezTo>
                  <a:pt x="18859" y="86"/>
                  <a:pt x="18663" y="43"/>
                  <a:pt x="18423" y="21"/>
                </a:cubicBezTo>
                <a:cubicBezTo>
                  <a:pt x="18184" y="0"/>
                  <a:pt x="17902" y="0"/>
                  <a:pt x="17527" y="0"/>
                </a:cubicBezTo>
                <a:lnTo>
                  <a:pt x="4096" y="0"/>
                </a:lnTo>
                <a:lnTo>
                  <a:pt x="4084" y="0"/>
                </a:lnTo>
                <a:close/>
                <a:moveTo>
                  <a:pt x="4027" y="2404"/>
                </a:moveTo>
                <a:cubicBezTo>
                  <a:pt x="3837" y="2404"/>
                  <a:pt x="3741" y="2405"/>
                  <a:pt x="3639" y="2448"/>
                </a:cubicBezTo>
                <a:cubicBezTo>
                  <a:pt x="3528" y="2502"/>
                  <a:pt x="3440" y="2620"/>
                  <a:pt x="3400" y="2770"/>
                </a:cubicBezTo>
                <a:cubicBezTo>
                  <a:pt x="3367" y="2907"/>
                  <a:pt x="3367" y="3036"/>
                  <a:pt x="3367" y="3289"/>
                </a:cubicBezTo>
                <a:lnTo>
                  <a:pt x="3367" y="14828"/>
                </a:lnTo>
                <a:cubicBezTo>
                  <a:pt x="3367" y="15085"/>
                  <a:pt x="3367" y="15214"/>
                  <a:pt x="3400" y="15351"/>
                </a:cubicBezTo>
                <a:cubicBezTo>
                  <a:pt x="3440" y="15501"/>
                  <a:pt x="3528" y="15618"/>
                  <a:pt x="3639" y="15673"/>
                </a:cubicBezTo>
                <a:cubicBezTo>
                  <a:pt x="3741" y="15716"/>
                  <a:pt x="3837" y="15716"/>
                  <a:pt x="4027" y="15716"/>
                </a:cubicBezTo>
                <a:lnTo>
                  <a:pt x="17725" y="15716"/>
                </a:lnTo>
                <a:cubicBezTo>
                  <a:pt x="17917" y="15716"/>
                  <a:pt x="18013" y="15716"/>
                  <a:pt x="18115" y="15673"/>
                </a:cubicBezTo>
                <a:cubicBezTo>
                  <a:pt x="18227" y="15618"/>
                  <a:pt x="18315" y="15501"/>
                  <a:pt x="18355" y="15351"/>
                </a:cubicBezTo>
                <a:cubicBezTo>
                  <a:pt x="18387" y="15214"/>
                  <a:pt x="18387" y="15086"/>
                  <a:pt x="18387" y="14832"/>
                </a:cubicBezTo>
                <a:lnTo>
                  <a:pt x="18387" y="3293"/>
                </a:lnTo>
                <a:cubicBezTo>
                  <a:pt x="18387" y="3036"/>
                  <a:pt x="18387" y="2907"/>
                  <a:pt x="18355" y="2770"/>
                </a:cubicBezTo>
                <a:cubicBezTo>
                  <a:pt x="18315" y="2620"/>
                  <a:pt x="18227" y="2502"/>
                  <a:pt x="18115" y="2448"/>
                </a:cubicBezTo>
                <a:cubicBezTo>
                  <a:pt x="18013" y="2404"/>
                  <a:pt x="17917" y="2404"/>
                  <a:pt x="17728" y="2404"/>
                </a:cubicBezTo>
                <a:lnTo>
                  <a:pt x="4030" y="2404"/>
                </a:lnTo>
                <a:lnTo>
                  <a:pt x="4027" y="2404"/>
                </a:lnTo>
                <a:close/>
                <a:moveTo>
                  <a:pt x="4329" y="3511"/>
                </a:moveTo>
                <a:lnTo>
                  <a:pt x="4330" y="3511"/>
                </a:lnTo>
                <a:lnTo>
                  <a:pt x="17426" y="3511"/>
                </a:lnTo>
                <a:cubicBezTo>
                  <a:pt x="17460" y="3511"/>
                  <a:pt x="17477" y="3511"/>
                  <a:pt x="17496" y="3519"/>
                </a:cubicBezTo>
                <a:cubicBezTo>
                  <a:pt x="17516" y="3529"/>
                  <a:pt x="17531" y="3550"/>
                  <a:pt x="17539" y="3577"/>
                </a:cubicBezTo>
                <a:cubicBezTo>
                  <a:pt x="17545" y="3602"/>
                  <a:pt x="17545" y="3625"/>
                  <a:pt x="17545" y="3672"/>
                </a:cubicBezTo>
                <a:lnTo>
                  <a:pt x="17545" y="14450"/>
                </a:lnTo>
                <a:cubicBezTo>
                  <a:pt x="17545" y="14496"/>
                  <a:pt x="17545" y="14519"/>
                  <a:pt x="17539" y="14544"/>
                </a:cubicBezTo>
                <a:cubicBezTo>
                  <a:pt x="17531" y="14571"/>
                  <a:pt x="17516" y="14592"/>
                  <a:pt x="17496" y="14602"/>
                </a:cubicBezTo>
                <a:cubicBezTo>
                  <a:pt x="17477" y="14610"/>
                  <a:pt x="17460" y="14609"/>
                  <a:pt x="17425" y="14609"/>
                </a:cubicBezTo>
                <a:lnTo>
                  <a:pt x="16039" y="14609"/>
                </a:lnTo>
                <a:lnTo>
                  <a:pt x="16039" y="7765"/>
                </a:lnTo>
                <a:cubicBezTo>
                  <a:pt x="16039" y="7461"/>
                  <a:pt x="15855" y="7214"/>
                  <a:pt x="15628" y="7214"/>
                </a:cubicBezTo>
                <a:cubicBezTo>
                  <a:pt x="15402" y="7214"/>
                  <a:pt x="15217" y="7461"/>
                  <a:pt x="15217" y="7765"/>
                </a:cubicBezTo>
                <a:lnTo>
                  <a:pt x="15217" y="14609"/>
                </a:lnTo>
                <a:lnTo>
                  <a:pt x="13668" y="14609"/>
                </a:lnTo>
                <a:lnTo>
                  <a:pt x="13668" y="11786"/>
                </a:lnTo>
                <a:cubicBezTo>
                  <a:pt x="13668" y="11482"/>
                  <a:pt x="13484" y="11235"/>
                  <a:pt x="13258" y="11235"/>
                </a:cubicBezTo>
                <a:cubicBezTo>
                  <a:pt x="13031" y="11235"/>
                  <a:pt x="12847" y="11482"/>
                  <a:pt x="12847" y="11786"/>
                </a:cubicBezTo>
                <a:lnTo>
                  <a:pt x="12847" y="14609"/>
                </a:lnTo>
                <a:lnTo>
                  <a:pt x="11297" y="14609"/>
                </a:lnTo>
                <a:lnTo>
                  <a:pt x="11297" y="10366"/>
                </a:lnTo>
                <a:cubicBezTo>
                  <a:pt x="11297" y="10062"/>
                  <a:pt x="11113" y="9815"/>
                  <a:pt x="10886" y="9815"/>
                </a:cubicBezTo>
                <a:cubicBezTo>
                  <a:pt x="10660" y="9815"/>
                  <a:pt x="10476" y="10062"/>
                  <a:pt x="10476" y="10366"/>
                </a:cubicBezTo>
                <a:lnTo>
                  <a:pt x="10476" y="14609"/>
                </a:lnTo>
                <a:lnTo>
                  <a:pt x="8926" y="14609"/>
                </a:lnTo>
                <a:lnTo>
                  <a:pt x="8926" y="13875"/>
                </a:lnTo>
                <a:cubicBezTo>
                  <a:pt x="8926" y="13571"/>
                  <a:pt x="8743" y="13324"/>
                  <a:pt x="8516" y="13324"/>
                </a:cubicBezTo>
                <a:cubicBezTo>
                  <a:pt x="8289" y="13324"/>
                  <a:pt x="8105" y="13571"/>
                  <a:pt x="8105" y="13875"/>
                </a:cubicBezTo>
                <a:lnTo>
                  <a:pt x="8105" y="14609"/>
                </a:lnTo>
                <a:lnTo>
                  <a:pt x="6555" y="14609"/>
                </a:lnTo>
                <a:lnTo>
                  <a:pt x="6555" y="12061"/>
                </a:lnTo>
                <a:cubicBezTo>
                  <a:pt x="6555" y="11757"/>
                  <a:pt x="6372" y="11511"/>
                  <a:pt x="6145" y="11511"/>
                </a:cubicBezTo>
                <a:cubicBezTo>
                  <a:pt x="5918" y="11511"/>
                  <a:pt x="5734" y="11757"/>
                  <a:pt x="5734" y="12061"/>
                </a:cubicBezTo>
                <a:lnTo>
                  <a:pt x="5734" y="14609"/>
                </a:lnTo>
                <a:lnTo>
                  <a:pt x="4329" y="14609"/>
                </a:lnTo>
                <a:cubicBezTo>
                  <a:pt x="4295" y="14609"/>
                  <a:pt x="4278" y="14610"/>
                  <a:pt x="4259" y="14602"/>
                </a:cubicBezTo>
                <a:cubicBezTo>
                  <a:pt x="4239" y="14592"/>
                  <a:pt x="4223" y="14571"/>
                  <a:pt x="4216" y="14544"/>
                </a:cubicBezTo>
                <a:cubicBezTo>
                  <a:pt x="4210" y="14519"/>
                  <a:pt x="4210" y="14496"/>
                  <a:pt x="4210" y="14449"/>
                </a:cubicBezTo>
                <a:lnTo>
                  <a:pt x="4210" y="3671"/>
                </a:lnTo>
                <a:cubicBezTo>
                  <a:pt x="4210" y="3625"/>
                  <a:pt x="4210" y="3602"/>
                  <a:pt x="4216" y="3577"/>
                </a:cubicBezTo>
                <a:cubicBezTo>
                  <a:pt x="4223" y="3550"/>
                  <a:pt x="4239" y="3529"/>
                  <a:pt x="4259" y="3519"/>
                </a:cubicBezTo>
                <a:cubicBezTo>
                  <a:pt x="4277" y="3511"/>
                  <a:pt x="4295" y="3511"/>
                  <a:pt x="4329" y="3511"/>
                </a:cubicBezTo>
                <a:close/>
                <a:moveTo>
                  <a:pt x="15628" y="5213"/>
                </a:moveTo>
                <a:cubicBezTo>
                  <a:pt x="15402" y="5213"/>
                  <a:pt x="15217" y="5459"/>
                  <a:pt x="15217" y="5763"/>
                </a:cubicBezTo>
                <a:lnTo>
                  <a:pt x="15217" y="5811"/>
                </a:lnTo>
                <a:cubicBezTo>
                  <a:pt x="15217" y="6115"/>
                  <a:pt x="15402" y="6361"/>
                  <a:pt x="15628" y="6361"/>
                </a:cubicBezTo>
                <a:cubicBezTo>
                  <a:pt x="15855" y="6361"/>
                  <a:pt x="16039" y="6115"/>
                  <a:pt x="16039" y="5811"/>
                </a:cubicBezTo>
                <a:lnTo>
                  <a:pt x="16039" y="5763"/>
                </a:lnTo>
                <a:cubicBezTo>
                  <a:pt x="16039" y="5459"/>
                  <a:pt x="15855" y="5213"/>
                  <a:pt x="15628" y="5213"/>
                </a:cubicBezTo>
                <a:close/>
                <a:moveTo>
                  <a:pt x="10886" y="7815"/>
                </a:moveTo>
                <a:cubicBezTo>
                  <a:pt x="10660" y="7815"/>
                  <a:pt x="10476" y="8061"/>
                  <a:pt x="10476" y="8365"/>
                </a:cubicBezTo>
                <a:lnTo>
                  <a:pt x="10476" y="8413"/>
                </a:lnTo>
                <a:cubicBezTo>
                  <a:pt x="10476" y="8717"/>
                  <a:pt x="10660" y="8963"/>
                  <a:pt x="10886" y="8963"/>
                </a:cubicBezTo>
                <a:cubicBezTo>
                  <a:pt x="11113" y="8963"/>
                  <a:pt x="11297" y="8717"/>
                  <a:pt x="11297" y="8413"/>
                </a:cubicBezTo>
                <a:lnTo>
                  <a:pt x="11297" y="8365"/>
                </a:lnTo>
                <a:cubicBezTo>
                  <a:pt x="11297" y="8061"/>
                  <a:pt x="11113" y="7815"/>
                  <a:pt x="10886" y="7815"/>
                </a:cubicBezTo>
                <a:close/>
                <a:moveTo>
                  <a:pt x="13258" y="9234"/>
                </a:moveTo>
                <a:cubicBezTo>
                  <a:pt x="13031" y="9234"/>
                  <a:pt x="12847" y="9480"/>
                  <a:pt x="12847" y="9784"/>
                </a:cubicBezTo>
                <a:lnTo>
                  <a:pt x="12847" y="9832"/>
                </a:lnTo>
                <a:cubicBezTo>
                  <a:pt x="12847" y="10136"/>
                  <a:pt x="13031" y="10382"/>
                  <a:pt x="13258" y="10382"/>
                </a:cubicBezTo>
                <a:cubicBezTo>
                  <a:pt x="13484" y="10382"/>
                  <a:pt x="13668" y="10136"/>
                  <a:pt x="13668" y="9832"/>
                </a:cubicBezTo>
                <a:lnTo>
                  <a:pt x="13668" y="9784"/>
                </a:lnTo>
                <a:cubicBezTo>
                  <a:pt x="13668" y="9480"/>
                  <a:pt x="13484" y="9234"/>
                  <a:pt x="13258" y="9234"/>
                </a:cubicBezTo>
                <a:close/>
                <a:moveTo>
                  <a:pt x="6145" y="9510"/>
                </a:moveTo>
                <a:cubicBezTo>
                  <a:pt x="5918" y="9510"/>
                  <a:pt x="5734" y="9756"/>
                  <a:pt x="5734" y="10060"/>
                </a:cubicBezTo>
                <a:lnTo>
                  <a:pt x="5734" y="10108"/>
                </a:lnTo>
                <a:cubicBezTo>
                  <a:pt x="5734" y="10412"/>
                  <a:pt x="5918" y="10658"/>
                  <a:pt x="6145" y="10658"/>
                </a:cubicBezTo>
                <a:cubicBezTo>
                  <a:pt x="6372" y="10658"/>
                  <a:pt x="6555" y="10412"/>
                  <a:pt x="6555" y="10108"/>
                </a:cubicBezTo>
                <a:lnTo>
                  <a:pt x="6555" y="10060"/>
                </a:lnTo>
                <a:cubicBezTo>
                  <a:pt x="6555" y="9756"/>
                  <a:pt x="6372" y="9510"/>
                  <a:pt x="6145" y="9510"/>
                </a:cubicBezTo>
                <a:close/>
                <a:moveTo>
                  <a:pt x="8516" y="11324"/>
                </a:moveTo>
                <a:cubicBezTo>
                  <a:pt x="8289" y="11324"/>
                  <a:pt x="8105" y="11570"/>
                  <a:pt x="8105" y="11874"/>
                </a:cubicBezTo>
                <a:lnTo>
                  <a:pt x="8105" y="11921"/>
                </a:lnTo>
                <a:cubicBezTo>
                  <a:pt x="8105" y="12225"/>
                  <a:pt x="8289" y="12471"/>
                  <a:pt x="8516" y="12471"/>
                </a:cubicBezTo>
                <a:cubicBezTo>
                  <a:pt x="8743" y="12471"/>
                  <a:pt x="8926" y="12225"/>
                  <a:pt x="8926" y="11921"/>
                </a:cubicBezTo>
                <a:lnTo>
                  <a:pt x="8926" y="11874"/>
                </a:lnTo>
                <a:cubicBezTo>
                  <a:pt x="8926" y="11570"/>
                  <a:pt x="8743" y="11324"/>
                  <a:pt x="8516" y="11324"/>
                </a:cubicBezTo>
                <a:close/>
                <a:moveTo>
                  <a:pt x="19662" y="14793"/>
                </a:moveTo>
                <a:cubicBezTo>
                  <a:pt x="19550" y="14793"/>
                  <a:pt x="19438" y="14850"/>
                  <a:pt x="19352" y="14964"/>
                </a:cubicBezTo>
                <a:cubicBezTo>
                  <a:pt x="19182" y="15193"/>
                  <a:pt x="19182" y="15564"/>
                  <a:pt x="19352" y="15793"/>
                </a:cubicBezTo>
                <a:cubicBezTo>
                  <a:pt x="19523" y="16021"/>
                  <a:pt x="19800" y="16021"/>
                  <a:pt x="19970" y="15793"/>
                </a:cubicBezTo>
                <a:cubicBezTo>
                  <a:pt x="20141" y="15564"/>
                  <a:pt x="20141" y="15193"/>
                  <a:pt x="19970" y="14964"/>
                </a:cubicBezTo>
                <a:cubicBezTo>
                  <a:pt x="19885" y="14850"/>
                  <a:pt x="19773" y="14793"/>
                  <a:pt x="19662" y="14793"/>
                </a:cubicBezTo>
                <a:close/>
                <a:moveTo>
                  <a:pt x="13008" y="18077"/>
                </a:moveTo>
                <a:lnTo>
                  <a:pt x="20770" y="18077"/>
                </a:lnTo>
                <a:lnTo>
                  <a:pt x="20770" y="18505"/>
                </a:lnTo>
                <a:cubicBezTo>
                  <a:pt x="20761" y="19013"/>
                  <a:pt x="20612" y="19498"/>
                  <a:pt x="20351" y="19867"/>
                </a:cubicBezTo>
                <a:cubicBezTo>
                  <a:pt x="20076" y="20256"/>
                  <a:pt x="19697" y="20486"/>
                  <a:pt x="19297" y="20506"/>
                </a:cubicBezTo>
                <a:lnTo>
                  <a:pt x="2309" y="20506"/>
                </a:lnTo>
                <a:cubicBezTo>
                  <a:pt x="1854" y="20501"/>
                  <a:pt x="1427" y="20216"/>
                  <a:pt x="1150" y="19734"/>
                </a:cubicBezTo>
                <a:cubicBezTo>
                  <a:pt x="963" y="19408"/>
                  <a:pt x="857" y="19012"/>
                  <a:pt x="849" y="18601"/>
                </a:cubicBezTo>
                <a:lnTo>
                  <a:pt x="849" y="18087"/>
                </a:lnTo>
                <a:lnTo>
                  <a:pt x="8586" y="18087"/>
                </a:lnTo>
                <a:cubicBezTo>
                  <a:pt x="8658" y="18462"/>
                  <a:pt x="8811" y="18800"/>
                  <a:pt x="9025" y="19060"/>
                </a:cubicBezTo>
                <a:cubicBezTo>
                  <a:pt x="9298" y="19393"/>
                  <a:pt x="9654" y="19578"/>
                  <a:pt x="10023" y="19579"/>
                </a:cubicBezTo>
                <a:lnTo>
                  <a:pt x="11549" y="19579"/>
                </a:lnTo>
                <a:cubicBezTo>
                  <a:pt x="11928" y="19577"/>
                  <a:pt x="12293" y="19385"/>
                  <a:pt x="12572" y="19042"/>
                </a:cubicBezTo>
                <a:cubicBezTo>
                  <a:pt x="12783" y="18782"/>
                  <a:pt x="12934" y="18447"/>
                  <a:pt x="13008" y="18077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200" b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40B75083-4B4E-4253-865F-8DC5B867F8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1620" y="2589003"/>
            <a:ext cx="605259" cy="60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69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2B366D20-E074-49A9-9673-1AF6CDA32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802B6DF-386B-4152-B4AF-7EB7E39A5EA9}"/>
              </a:ext>
            </a:extLst>
          </p:cNvPr>
          <p:cNvCxnSpPr>
            <a:cxnSpLocks/>
          </p:cNvCxnSpPr>
          <p:nvPr/>
        </p:nvCxnSpPr>
        <p:spPr>
          <a:xfrm>
            <a:off x="733425" y="1380260"/>
            <a:ext cx="5856946" cy="0"/>
          </a:xfrm>
          <a:prstGeom prst="line">
            <a:avLst/>
          </a:prstGeom>
          <a:ln w="25400">
            <a:gradFill>
              <a:gsLst>
                <a:gs pos="0">
                  <a:srgbClr val="00B050"/>
                </a:gs>
                <a:gs pos="100000">
                  <a:srgbClr val="00B050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E34F8EB8-A6E2-4712-A6EF-50B14E8D4542}"/>
              </a:ext>
            </a:extLst>
          </p:cNvPr>
          <p:cNvSpPr txBox="1">
            <a:spLocks/>
          </p:cNvSpPr>
          <p:nvPr/>
        </p:nvSpPr>
        <p:spPr>
          <a:xfrm>
            <a:off x="558800" y="520700"/>
            <a:ext cx="6256618" cy="9355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en-IN" sz="2800" b="1" dirty="0">
                <a:latin typeface="Montserrat" panose="00000500000000000000" pitchFamily="50" charset="0"/>
              </a:rPr>
              <a:t>Advantages of Dedicated Server</a:t>
            </a:r>
            <a:endParaRPr lang="en-IN" sz="1900" dirty="0">
              <a:latin typeface="Montserrat" panose="00000500000000000000" pitchFamily="50" charset="0"/>
            </a:endParaRPr>
          </a:p>
        </p:txBody>
      </p:sp>
      <p:sp>
        <p:nvSpPr>
          <p:cNvPr id="85" name="Title 1">
            <a:extLst>
              <a:ext uri="{FF2B5EF4-FFF2-40B4-BE49-F238E27FC236}">
                <a16:creationId xmlns:a16="http://schemas.microsoft.com/office/drawing/2014/main" id="{0A9372D7-B8FC-4020-BC29-77E293FE4549}"/>
              </a:ext>
            </a:extLst>
          </p:cNvPr>
          <p:cNvSpPr txBox="1">
            <a:spLocks/>
          </p:cNvSpPr>
          <p:nvPr/>
        </p:nvSpPr>
        <p:spPr>
          <a:xfrm>
            <a:off x="618210" y="1635760"/>
            <a:ext cx="8090892" cy="39621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IN" sz="1800" dirty="0">
                <a:latin typeface="Montserrat" panose="00000500000000000000" pitchFamily="50" charset="0"/>
              </a:rPr>
              <a:t>Single-tenant server with complete ownership in your hands.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en-IN" sz="1800" dirty="0">
              <a:latin typeface="Montserrat" panose="00000500000000000000" pitchFamily="50" charset="0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IN" sz="1800" dirty="0">
                <a:latin typeface="Montserrat" panose="00000500000000000000" pitchFamily="50" charset="0"/>
              </a:rPr>
              <a:t>Superior control allowing high-end performance of the website.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en-IN" sz="1800" dirty="0">
              <a:latin typeface="Montserrat" panose="00000500000000000000" pitchFamily="50" charset="0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IN" sz="1800" dirty="0">
                <a:latin typeface="Montserrat" panose="00000500000000000000" pitchFamily="50" charset="0"/>
              </a:rPr>
              <a:t>Host applications and/or services, data storage and backup files.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en-IN" sz="1800" dirty="0">
              <a:latin typeface="Montserrat" panose="00000500000000000000" pitchFamily="50" charset="0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IN" sz="1800" dirty="0">
                <a:latin typeface="Montserrat" panose="00000500000000000000" pitchFamily="50" charset="0"/>
              </a:rPr>
              <a:t>Suitable for large enterprise with sizable website traffic.</a:t>
            </a:r>
          </a:p>
        </p:txBody>
      </p:sp>
    </p:spTree>
    <p:extLst>
      <p:ext uri="{BB962C8B-B14F-4D97-AF65-F5344CB8AC3E}">
        <p14:creationId xmlns:p14="http://schemas.microsoft.com/office/powerpoint/2010/main" val="102878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2B366D20-E074-49A9-9673-1AF6CDA32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1EB63115-7B76-4834-B2A1-866D51E7F1A7}"/>
              </a:ext>
            </a:extLst>
          </p:cNvPr>
          <p:cNvSpPr txBox="1"/>
          <p:nvPr/>
        </p:nvSpPr>
        <p:spPr>
          <a:xfrm>
            <a:off x="706002" y="3203818"/>
            <a:ext cx="5059168" cy="27286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sz="1500" b="1" dirty="0">
                <a:latin typeface="Montserrat" panose="00000500000000000000" pitchFamily="50" charset="0"/>
              </a:rPr>
              <a:t>Benefits Derived:</a:t>
            </a:r>
            <a:endParaRPr lang="en-IN" sz="1500" dirty="0">
              <a:latin typeface="Montserrat" panose="00000500000000000000" pitchFamily="50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1500" dirty="0">
                <a:latin typeface="Montserrat" panose="00000500000000000000" pitchFamily="50" charset="0"/>
              </a:rPr>
              <a:t>Eliminates the hassle of Server Maintenance and Management.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1500" dirty="0">
                <a:latin typeface="Montserrat" panose="00000500000000000000" pitchFamily="50" charset="0"/>
              </a:rPr>
              <a:t>Grants more space to focus on your core business.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1500" dirty="0">
                <a:latin typeface="Montserrat" panose="00000500000000000000" pitchFamily="50" charset="0"/>
              </a:rPr>
              <a:t>We do software installations, customisation and suggestions.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1500" dirty="0">
                <a:latin typeface="Montserrat" panose="00000500000000000000" pitchFamily="50" charset="0"/>
              </a:rPr>
              <a:t>Enjoy complete white-glove service dedicated to your website.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EDB6840-47F7-487E-AB36-40EA813B8D46}"/>
              </a:ext>
            </a:extLst>
          </p:cNvPr>
          <p:cNvSpPr txBox="1"/>
          <p:nvPr/>
        </p:nvSpPr>
        <p:spPr>
          <a:xfrm>
            <a:off x="597522" y="2068028"/>
            <a:ext cx="5253141" cy="997389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500" dirty="0">
                <a:latin typeface="Montserrat" panose="00000500000000000000" pitchFamily="50" charset="0"/>
              </a:rPr>
              <a:t>In Fully-Managed Dedicated Server, we aid you with complete server management, while you can</a:t>
            </a:r>
          </a:p>
          <a:p>
            <a:pPr algn="ctr">
              <a:lnSpc>
                <a:spcPct val="150000"/>
              </a:lnSpc>
            </a:pPr>
            <a:r>
              <a:rPr lang="en-US" sz="1500" dirty="0">
                <a:latin typeface="Montserrat" panose="00000500000000000000" pitchFamily="50" charset="0"/>
              </a:rPr>
              <a:t>focus better on your business.</a:t>
            </a:r>
            <a:endParaRPr lang="en-IN" sz="1500" dirty="0">
              <a:latin typeface="Montserrat" panose="00000500000000000000" pitchFamily="50" charset="0"/>
            </a:endParaRPr>
          </a:p>
        </p:txBody>
      </p:sp>
      <p:sp>
        <p:nvSpPr>
          <p:cNvPr id="14" name="Текст 7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id="{B81F3486-3391-4FB5-89CB-6DE3FDAF4B9C}"/>
              </a:ext>
            </a:extLst>
          </p:cNvPr>
          <p:cNvSpPr txBox="1">
            <a:spLocks/>
          </p:cNvSpPr>
          <p:nvPr/>
        </p:nvSpPr>
        <p:spPr>
          <a:xfrm>
            <a:off x="2127695" y="1513746"/>
            <a:ext cx="2194582" cy="41588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01C54B"/>
          </a:solidFill>
          <a:ln>
            <a:noFill/>
          </a:ln>
          <a:effectLst>
            <a:outerShdw blurRad="63500" dist="50800" dir="2700000" algn="tl" rotWithShape="0">
              <a:prstClr val="black">
                <a:alpha val="14000"/>
              </a:prstClr>
            </a:outerShdw>
          </a:effectLst>
        </p:spPr>
        <p:txBody>
          <a:bodyPr tIns="0" bIns="23996" anchor="ctr">
            <a:noAutofit/>
          </a:bodyPr>
          <a:lstStyle>
            <a:lvl1pPr marL="0" marR="0" indent="0" algn="l" defTabSz="1360314" rtl="0" eaLnBrk="1" fontAlgn="auto" latinLnBrk="0" hangingPunct="1">
              <a:lnSpc>
                <a:spcPct val="150000"/>
              </a:lnSpc>
              <a:spcBef>
                <a:spcPts val="744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100" b="1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ctr" defTabSz="670871" rtl="0" eaLnBrk="1" latinLnBrk="0" hangingPunct="1">
              <a:lnSpc>
                <a:spcPct val="100000"/>
              </a:lnSpc>
              <a:spcBef>
                <a:spcPts val="744"/>
              </a:spcBef>
              <a:buSzPct val="100000"/>
              <a:buFontTx/>
              <a:buNone/>
              <a:defRPr sz="42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ctr" defTabSz="670871" rtl="0" eaLnBrk="1" latinLnBrk="0" hangingPunct="1">
              <a:lnSpc>
                <a:spcPct val="150000"/>
              </a:lnSpc>
              <a:spcBef>
                <a:spcPts val="744"/>
              </a:spcBef>
              <a:buSzPct val="100000"/>
              <a:buFontTx/>
              <a:buNone/>
              <a:defRPr sz="1505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ctr" defTabSz="1360314" rtl="0" eaLnBrk="1" latinLnBrk="0" hangingPunct="1">
              <a:lnSpc>
                <a:spcPct val="150000"/>
              </a:lnSpc>
              <a:spcBef>
                <a:spcPts val="744"/>
              </a:spcBef>
              <a:buSzPct val="100000"/>
              <a:buFontTx/>
              <a:buNone/>
              <a:defRPr sz="2700" b="1" kern="120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ctr" defTabSz="1360314" rtl="0" eaLnBrk="1" latinLnBrk="0" hangingPunct="1">
              <a:lnSpc>
                <a:spcPct val="100000"/>
              </a:lnSpc>
              <a:spcBef>
                <a:spcPts val="744"/>
              </a:spcBef>
              <a:buSzPct val="100000"/>
              <a:buFontTx/>
              <a:buNone/>
              <a:defRPr sz="18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360314" rtl="0" eaLnBrk="1" latinLnBrk="0" hangingPunct="1">
              <a:lnSpc>
                <a:spcPct val="100000"/>
              </a:lnSpc>
              <a:spcBef>
                <a:spcPts val="744"/>
              </a:spcBef>
              <a:buFontTx/>
              <a:buNone/>
              <a:defRPr sz="1350" b="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1360314" rtl="0" eaLnBrk="1" latinLnBrk="0" hangingPunct="1">
              <a:lnSpc>
                <a:spcPct val="100000"/>
              </a:lnSpc>
              <a:spcBef>
                <a:spcPts val="744"/>
              </a:spcBef>
              <a:buFontTx/>
              <a:buNone/>
              <a:defRPr sz="1200" b="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marR="0" indent="0" algn="l" defTabSz="1360314" rtl="0" eaLnBrk="1" fontAlgn="auto" latinLnBrk="0" hangingPunct="1">
              <a:lnSpc>
                <a:spcPct val="90000"/>
              </a:lnSpc>
              <a:spcBef>
                <a:spcPts val="744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3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587" indent="0" algn="l" defTabSz="1360314" rtl="0" eaLnBrk="1" latinLnBrk="0" hangingPunct="1">
              <a:lnSpc>
                <a:spcPct val="90000"/>
              </a:lnSpc>
              <a:spcBef>
                <a:spcPts val="744"/>
              </a:spcBef>
              <a:buFont typeface="Arial" panose="020B0604020202020204" pitchFamily="34" charset="0"/>
              <a:buNone/>
              <a:defRPr sz="26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IN" sz="1500" dirty="0">
                <a:solidFill>
                  <a:schemeClr val="bg1"/>
                </a:solidFill>
                <a:latin typeface="Montserrat" panose="00000500000000000000" pitchFamily="50" charset="0"/>
                <a:ea typeface="Titillium" charset="0"/>
                <a:cs typeface="Titillium" charset="0"/>
              </a:rPr>
              <a:t>FULLY MANAGED</a:t>
            </a:r>
            <a:endParaRPr lang="x-none" sz="1500" dirty="0">
              <a:solidFill>
                <a:schemeClr val="bg1"/>
              </a:solidFill>
              <a:latin typeface="Montserrat" panose="00000500000000000000" pitchFamily="50" charset="0"/>
              <a:ea typeface="Titillium" charset="0"/>
              <a:cs typeface="Titillium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E83A595-AB3E-4214-AC74-D297DB3A0FE2}"/>
              </a:ext>
            </a:extLst>
          </p:cNvPr>
          <p:cNvCxnSpPr>
            <a:cxnSpLocks/>
          </p:cNvCxnSpPr>
          <p:nvPr/>
        </p:nvCxnSpPr>
        <p:spPr>
          <a:xfrm>
            <a:off x="6291578" y="1513746"/>
            <a:ext cx="0" cy="442985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996BAD8-D267-489B-B2DB-11B06DC00AF3}"/>
              </a:ext>
            </a:extLst>
          </p:cNvPr>
          <p:cNvSpPr txBox="1"/>
          <p:nvPr/>
        </p:nvSpPr>
        <p:spPr>
          <a:xfrm>
            <a:off x="6613315" y="2068028"/>
            <a:ext cx="5253141" cy="997389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500" dirty="0">
                <a:latin typeface="Montserrat" panose="00000500000000000000" pitchFamily="50" charset="0"/>
              </a:rPr>
              <a:t>In Self-Managed dedicated server you take complete responsibility for managing your server</a:t>
            </a:r>
          </a:p>
          <a:p>
            <a:pPr algn="ctr">
              <a:lnSpc>
                <a:spcPct val="150000"/>
              </a:lnSpc>
            </a:pPr>
            <a:r>
              <a:rPr lang="en-US" sz="1500" dirty="0">
                <a:latin typeface="Montserrat" panose="00000500000000000000" pitchFamily="50" charset="0"/>
              </a:rPr>
              <a:t>and application.</a:t>
            </a:r>
          </a:p>
        </p:txBody>
      </p:sp>
      <p:sp>
        <p:nvSpPr>
          <p:cNvPr id="20" name="Текст 7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id="{540A9369-DCCB-4C77-98B4-DDDAEB6BB19A}"/>
              </a:ext>
            </a:extLst>
          </p:cNvPr>
          <p:cNvSpPr txBox="1">
            <a:spLocks/>
          </p:cNvSpPr>
          <p:nvPr/>
        </p:nvSpPr>
        <p:spPr>
          <a:xfrm>
            <a:off x="8143488" y="1513746"/>
            <a:ext cx="2194582" cy="41588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01C54B"/>
          </a:solidFill>
          <a:ln>
            <a:noFill/>
          </a:ln>
          <a:effectLst>
            <a:outerShdw blurRad="63500" dist="50800" dir="2700000" algn="tl" rotWithShape="0">
              <a:prstClr val="black">
                <a:alpha val="14000"/>
              </a:prstClr>
            </a:outerShdw>
          </a:effectLst>
        </p:spPr>
        <p:txBody>
          <a:bodyPr tIns="0" bIns="23996" anchor="ctr">
            <a:noAutofit/>
          </a:bodyPr>
          <a:lstStyle>
            <a:lvl1pPr marL="0" marR="0" indent="0" algn="l" defTabSz="1360314" rtl="0" eaLnBrk="1" fontAlgn="auto" latinLnBrk="0" hangingPunct="1">
              <a:lnSpc>
                <a:spcPct val="150000"/>
              </a:lnSpc>
              <a:spcBef>
                <a:spcPts val="744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100" b="1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ctr" defTabSz="670871" rtl="0" eaLnBrk="1" latinLnBrk="0" hangingPunct="1">
              <a:lnSpc>
                <a:spcPct val="100000"/>
              </a:lnSpc>
              <a:spcBef>
                <a:spcPts val="744"/>
              </a:spcBef>
              <a:buSzPct val="100000"/>
              <a:buFontTx/>
              <a:buNone/>
              <a:defRPr sz="42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ctr" defTabSz="670871" rtl="0" eaLnBrk="1" latinLnBrk="0" hangingPunct="1">
              <a:lnSpc>
                <a:spcPct val="150000"/>
              </a:lnSpc>
              <a:spcBef>
                <a:spcPts val="744"/>
              </a:spcBef>
              <a:buSzPct val="100000"/>
              <a:buFontTx/>
              <a:buNone/>
              <a:defRPr sz="1505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ctr" defTabSz="1360314" rtl="0" eaLnBrk="1" latinLnBrk="0" hangingPunct="1">
              <a:lnSpc>
                <a:spcPct val="150000"/>
              </a:lnSpc>
              <a:spcBef>
                <a:spcPts val="744"/>
              </a:spcBef>
              <a:buSzPct val="100000"/>
              <a:buFontTx/>
              <a:buNone/>
              <a:defRPr sz="2700" b="1" kern="120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ctr" defTabSz="1360314" rtl="0" eaLnBrk="1" latinLnBrk="0" hangingPunct="1">
              <a:lnSpc>
                <a:spcPct val="100000"/>
              </a:lnSpc>
              <a:spcBef>
                <a:spcPts val="744"/>
              </a:spcBef>
              <a:buSzPct val="100000"/>
              <a:buFontTx/>
              <a:buNone/>
              <a:defRPr sz="18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360314" rtl="0" eaLnBrk="1" latinLnBrk="0" hangingPunct="1">
              <a:lnSpc>
                <a:spcPct val="100000"/>
              </a:lnSpc>
              <a:spcBef>
                <a:spcPts val="744"/>
              </a:spcBef>
              <a:buFontTx/>
              <a:buNone/>
              <a:defRPr sz="1350" b="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1360314" rtl="0" eaLnBrk="1" latinLnBrk="0" hangingPunct="1">
              <a:lnSpc>
                <a:spcPct val="100000"/>
              </a:lnSpc>
              <a:spcBef>
                <a:spcPts val="744"/>
              </a:spcBef>
              <a:buFontTx/>
              <a:buNone/>
              <a:defRPr sz="1200" b="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marR="0" indent="0" algn="l" defTabSz="1360314" rtl="0" eaLnBrk="1" fontAlgn="auto" latinLnBrk="0" hangingPunct="1">
              <a:lnSpc>
                <a:spcPct val="90000"/>
              </a:lnSpc>
              <a:spcBef>
                <a:spcPts val="744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3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587" indent="0" algn="l" defTabSz="1360314" rtl="0" eaLnBrk="1" latinLnBrk="0" hangingPunct="1">
              <a:lnSpc>
                <a:spcPct val="90000"/>
              </a:lnSpc>
              <a:spcBef>
                <a:spcPts val="744"/>
              </a:spcBef>
              <a:buFont typeface="Arial" panose="020B0604020202020204" pitchFamily="34" charset="0"/>
              <a:buNone/>
              <a:defRPr sz="26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IN" sz="1500" dirty="0">
                <a:solidFill>
                  <a:schemeClr val="bg1"/>
                </a:solidFill>
                <a:latin typeface="Montserrat" panose="00000500000000000000" pitchFamily="50" charset="0"/>
                <a:ea typeface="Titillium" charset="0"/>
                <a:cs typeface="Titillium" charset="0"/>
              </a:rPr>
              <a:t>SELF MANAGED</a:t>
            </a:r>
            <a:endParaRPr lang="x-none" sz="1500" dirty="0">
              <a:solidFill>
                <a:schemeClr val="bg1"/>
              </a:solidFill>
              <a:latin typeface="Montserrat" panose="00000500000000000000" pitchFamily="50" charset="0"/>
              <a:ea typeface="Titillium" charset="0"/>
              <a:cs typeface="Titillium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378701-EBEE-4763-A6ED-E21C650484E2}"/>
              </a:ext>
            </a:extLst>
          </p:cNvPr>
          <p:cNvSpPr txBox="1"/>
          <p:nvPr/>
        </p:nvSpPr>
        <p:spPr>
          <a:xfrm>
            <a:off x="6984130" y="3203818"/>
            <a:ext cx="4724652" cy="27286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sz="1500" b="1" dirty="0">
                <a:latin typeface="Montserrat" panose="00000500000000000000" pitchFamily="50" charset="0"/>
              </a:rPr>
              <a:t>Benefits Derived:</a:t>
            </a:r>
            <a:endParaRPr lang="en-IN" sz="1500" dirty="0">
              <a:latin typeface="Montserrat" panose="00000500000000000000" pitchFamily="50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1500" dirty="0">
                <a:latin typeface="Montserrat" panose="00000500000000000000" pitchFamily="50" charset="0"/>
              </a:rPr>
              <a:t>Full root or administrator access for total control.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1500" dirty="0">
                <a:latin typeface="Montserrat" panose="00000500000000000000" pitchFamily="50" charset="0"/>
              </a:rPr>
              <a:t>Manage the servers the way you want.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1500" dirty="0">
                <a:latin typeface="Montserrat" panose="00000500000000000000" pitchFamily="50" charset="0"/>
              </a:rPr>
              <a:t>Customise server setup to compliment your needs.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1500" dirty="0">
                <a:latin typeface="Montserrat" panose="00000500000000000000" pitchFamily="50" charset="0"/>
              </a:rPr>
              <a:t>Install all software and applications on your own.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9DF61AA-7EE8-4266-BA8C-08E9040866F8}"/>
              </a:ext>
            </a:extLst>
          </p:cNvPr>
          <p:cNvCxnSpPr>
            <a:cxnSpLocks/>
          </p:cNvCxnSpPr>
          <p:nvPr/>
        </p:nvCxnSpPr>
        <p:spPr>
          <a:xfrm>
            <a:off x="677670" y="1313354"/>
            <a:ext cx="8310213" cy="0"/>
          </a:xfrm>
          <a:prstGeom prst="line">
            <a:avLst/>
          </a:prstGeom>
          <a:ln w="25400">
            <a:gradFill>
              <a:gsLst>
                <a:gs pos="0">
                  <a:srgbClr val="00B050"/>
                </a:gs>
                <a:gs pos="100000">
                  <a:srgbClr val="00B050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>
            <a:extLst>
              <a:ext uri="{FF2B5EF4-FFF2-40B4-BE49-F238E27FC236}">
                <a16:creationId xmlns:a16="http://schemas.microsoft.com/office/drawing/2014/main" id="{3A88DA38-AB54-4752-A7F2-3D48D06963A4}"/>
              </a:ext>
            </a:extLst>
          </p:cNvPr>
          <p:cNvSpPr txBox="1">
            <a:spLocks/>
          </p:cNvSpPr>
          <p:nvPr/>
        </p:nvSpPr>
        <p:spPr>
          <a:xfrm>
            <a:off x="558800" y="520700"/>
            <a:ext cx="9588810" cy="9355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en-IN" sz="2500" b="1" dirty="0">
                <a:latin typeface="Montserrat" panose="00000500000000000000" pitchFamily="50" charset="0"/>
              </a:rPr>
              <a:t>Fully Managed v/s Self Managed Dedicated Server</a:t>
            </a:r>
            <a:endParaRPr lang="en-IN" sz="2500" dirty="0">
              <a:latin typeface="Montserrat" panose="00000500000000000000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2B366D20-E074-49A9-9673-1AF6CDA32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F7F3897-1CE7-4CB5-98CF-AF655B84385B}"/>
              </a:ext>
            </a:extLst>
          </p:cNvPr>
          <p:cNvCxnSpPr>
            <a:cxnSpLocks/>
          </p:cNvCxnSpPr>
          <p:nvPr/>
        </p:nvCxnSpPr>
        <p:spPr>
          <a:xfrm>
            <a:off x="733425" y="1375418"/>
            <a:ext cx="6091121" cy="0"/>
          </a:xfrm>
          <a:prstGeom prst="line">
            <a:avLst/>
          </a:prstGeom>
          <a:ln w="25400">
            <a:gradFill>
              <a:gsLst>
                <a:gs pos="0">
                  <a:srgbClr val="00B050"/>
                </a:gs>
                <a:gs pos="100000">
                  <a:srgbClr val="00B050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98ADC18D-B14E-479B-BF68-FA69474B1DA5}"/>
              </a:ext>
            </a:extLst>
          </p:cNvPr>
          <p:cNvSpPr txBox="1">
            <a:spLocks/>
          </p:cNvSpPr>
          <p:nvPr/>
        </p:nvSpPr>
        <p:spPr>
          <a:xfrm>
            <a:off x="558798" y="520700"/>
            <a:ext cx="6667191" cy="9355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en-IN" sz="2800" b="1" dirty="0">
                <a:latin typeface="Montserrat" panose="00000500000000000000" pitchFamily="50" charset="0"/>
              </a:rPr>
              <a:t>Why migrate to Dedicated Server?</a:t>
            </a:r>
            <a:endParaRPr lang="en-IN" sz="1900" dirty="0">
              <a:latin typeface="Montserrat" panose="00000500000000000000" pitchFamily="50" charset="0"/>
            </a:endParaRP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564E575C-3D68-49DB-8998-C26D44797404}"/>
              </a:ext>
            </a:extLst>
          </p:cNvPr>
          <p:cNvSpPr/>
          <p:nvPr/>
        </p:nvSpPr>
        <p:spPr bwMode="auto">
          <a:xfrm>
            <a:off x="2101101" y="1713050"/>
            <a:ext cx="2302404" cy="2208996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chemeClr val="bg1"/>
          </a:solidFill>
          <a:ln w="19050">
            <a:solidFill>
              <a:srgbClr val="01C54B"/>
            </a:solidFill>
          </a:ln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dirty="0">
              <a:latin typeface="Titillium" panose="00000500000000000000" charset="0"/>
              <a:ea typeface="Titillium" panose="00000500000000000000" charset="0"/>
              <a:cs typeface="Titillium" panose="00000500000000000000" charset="0"/>
            </a:endParaRPr>
          </a:p>
        </p:txBody>
      </p:sp>
      <p:sp>
        <p:nvSpPr>
          <p:cNvPr id="17" name="AutoShape 2">
            <a:extLst>
              <a:ext uri="{FF2B5EF4-FFF2-40B4-BE49-F238E27FC236}">
                <a16:creationId xmlns:a16="http://schemas.microsoft.com/office/drawing/2014/main" id="{561A1236-CB32-4261-AB88-70248A0FE530}"/>
              </a:ext>
            </a:extLst>
          </p:cNvPr>
          <p:cNvSpPr/>
          <p:nvPr/>
        </p:nvSpPr>
        <p:spPr bwMode="auto">
          <a:xfrm>
            <a:off x="4771605" y="1716760"/>
            <a:ext cx="2302404" cy="2208996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chemeClr val="bg1"/>
          </a:solidFill>
          <a:ln w="19050">
            <a:solidFill>
              <a:srgbClr val="01C54B"/>
            </a:solidFill>
          </a:ln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dirty="0">
              <a:latin typeface="Titillium" panose="00000500000000000000" charset="0"/>
              <a:ea typeface="Titillium" panose="00000500000000000000" charset="0"/>
              <a:cs typeface="Titillium" panose="00000500000000000000" charset="0"/>
            </a:endParaRPr>
          </a:p>
        </p:txBody>
      </p:sp>
      <p:sp>
        <p:nvSpPr>
          <p:cNvPr id="19" name="AutoShape 2">
            <a:extLst>
              <a:ext uri="{FF2B5EF4-FFF2-40B4-BE49-F238E27FC236}">
                <a16:creationId xmlns:a16="http://schemas.microsoft.com/office/drawing/2014/main" id="{06CF76F3-35D5-49DE-8AD8-9FDE18690CD7}"/>
              </a:ext>
            </a:extLst>
          </p:cNvPr>
          <p:cNvSpPr/>
          <p:nvPr/>
        </p:nvSpPr>
        <p:spPr bwMode="auto">
          <a:xfrm>
            <a:off x="7447766" y="1713050"/>
            <a:ext cx="2302404" cy="2208996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chemeClr val="bg1"/>
          </a:solidFill>
          <a:ln w="19050">
            <a:solidFill>
              <a:srgbClr val="01C54B"/>
            </a:solidFill>
          </a:ln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dirty="0">
              <a:latin typeface="Titillium" panose="00000500000000000000" charset="0"/>
              <a:ea typeface="Titillium" panose="00000500000000000000" charset="0"/>
              <a:cs typeface="Titillium" panose="00000500000000000000" charset="0"/>
            </a:endParaRP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1FE04BA7-AF41-4C8E-86AD-050CDBFAF763}"/>
              </a:ext>
            </a:extLst>
          </p:cNvPr>
          <p:cNvSpPr/>
          <p:nvPr/>
        </p:nvSpPr>
        <p:spPr bwMode="auto">
          <a:xfrm>
            <a:off x="3427264" y="3695349"/>
            <a:ext cx="2302404" cy="2208996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chemeClr val="bg1"/>
          </a:solidFill>
          <a:ln w="19050">
            <a:solidFill>
              <a:srgbClr val="01C54B"/>
            </a:solidFill>
          </a:ln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dirty="0">
              <a:latin typeface="Titillium" panose="00000500000000000000" charset="0"/>
              <a:ea typeface="Titillium" panose="00000500000000000000" charset="0"/>
              <a:cs typeface="Titillium" panose="00000500000000000000" charset="0"/>
            </a:endParaRPr>
          </a:p>
        </p:txBody>
      </p:sp>
      <p:sp>
        <p:nvSpPr>
          <p:cNvPr id="18" name="AutoShape 2">
            <a:extLst>
              <a:ext uri="{FF2B5EF4-FFF2-40B4-BE49-F238E27FC236}">
                <a16:creationId xmlns:a16="http://schemas.microsoft.com/office/drawing/2014/main" id="{E336BD18-7F6E-48BE-A47D-7C8A7552BED5}"/>
              </a:ext>
            </a:extLst>
          </p:cNvPr>
          <p:cNvSpPr/>
          <p:nvPr/>
        </p:nvSpPr>
        <p:spPr bwMode="auto">
          <a:xfrm>
            <a:off x="6147811" y="3691639"/>
            <a:ext cx="2302404" cy="2208996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chemeClr val="bg1"/>
          </a:solidFill>
          <a:ln w="19050">
            <a:solidFill>
              <a:srgbClr val="01C54B"/>
            </a:solidFill>
          </a:ln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dirty="0">
              <a:latin typeface="Titillium" panose="00000500000000000000" charset="0"/>
              <a:ea typeface="Titillium" panose="00000500000000000000" charset="0"/>
              <a:cs typeface="Titillium" panose="00000500000000000000" charset="0"/>
            </a:endParaRP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4A26927B-779B-4AC7-86AE-0C52067E865B}"/>
              </a:ext>
            </a:extLst>
          </p:cNvPr>
          <p:cNvSpPr txBox="1">
            <a:spLocks/>
          </p:cNvSpPr>
          <p:nvPr/>
        </p:nvSpPr>
        <p:spPr>
          <a:xfrm>
            <a:off x="2225436" y="1937981"/>
            <a:ext cx="2040624" cy="17871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1500" dirty="0">
                <a:latin typeface="Montserrat" panose="00000500000000000000" pitchFamily="50" charset="0"/>
              </a:rPr>
              <a:t>Used for higher bandwidth in order to load heavy websites and applications.</a:t>
            </a:r>
          </a:p>
        </p:txBody>
      </p:sp>
      <p:sp>
        <p:nvSpPr>
          <p:cNvPr id="21" name="Title 4">
            <a:extLst>
              <a:ext uri="{FF2B5EF4-FFF2-40B4-BE49-F238E27FC236}">
                <a16:creationId xmlns:a16="http://schemas.microsoft.com/office/drawing/2014/main" id="{E63F7CB3-FF91-42C1-AC03-133A11E5679B}"/>
              </a:ext>
            </a:extLst>
          </p:cNvPr>
          <p:cNvSpPr txBox="1">
            <a:spLocks/>
          </p:cNvSpPr>
          <p:nvPr/>
        </p:nvSpPr>
        <p:spPr>
          <a:xfrm>
            <a:off x="4751851" y="1923998"/>
            <a:ext cx="2351476" cy="17582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1500" dirty="0">
                <a:latin typeface="Montserrat" panose="00000500000000000000" pitchFamily="50" charset="0"/>
              </a:rPr>
              <a:t>Host multiple websites and applications that needs multi-processor server.</a:t>
            </a:r>
          </a:p>
        </p:txBody>
      </p:sp>
      <p:sp>
        <p:nvSpPr>
          <p:cNvPr id="23" name="Title 4">
            <a:extLst>
              <a:ext uri="{FF2B5EF4-FFF2-40B4-BE49-F238E27FC236}">
                <a16:creationId xmlns:a16="http://schemas.microsoft.com/office/drawing/2014/main" id="{6FB7E8C1-7DFF-4F5D-9B4E-B1F2A9B0BFEE}"/>
              </a:ext>
            </a:extLst>
          </p:cNvPr>
          <p:cNvSpPr txBox="1">
            <a:spLocks/>
          </p:cNvSpPr>
          <p:nvPr/>
        </p:nvSpPr>
        <p:spPr>
          <a:xfrm>
            <a:off x="6278701" y="4035494"/>
            <a:ext cx="2040624" cy="15167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1500" dirty="0">
                <a:latin typeface="Montserrat" panose="00000500000000000000" pitchFamily="50" charset="0"/>
              </a:rPr>
              <a:t>Abundant RAM space for</a:t>
            </a:r>
          </a:p>
          <a:p>
            <a:pPr algn="ctr">
              <a:lnSpc>
                <a:spcPct val="150000"/>
              </a:lnSpc>
            </a:pPr>
            <a:r>
              <a:rPr lang="en-US" sz="1500" dirty="0">
                <a:latin typeface="Montserrat" panose="00000500000000000000" pitchFamily="50" charset="0"/>
              </a:rPr>
              <a:t>power hungry technology stacks.</a:t>
            </a:r>
          </a:p>
        </p:txBody>
      </p:sp>
      <p:sp>
        <p:nvSpPr>
          <p:cNvPr id="24" name="Title 4">
            <a:extLst>
              <a:ext uri="{FF2B5EF4-FFF2-40B4-BE49-F238E27FC236}">
                <a16:creationId xmlns:a16="http://schemas.microsoft.com/office/drawing/2014/main" id="{3D6249AC-3195-4505-B9DD-C815501DCB12}"/>
              </a:ext>
            </a:extLst>
          </p:cNvPr>
          <p:cNvSpPr txBox="1">
            <a:spLocks/>
          </p:cNvSpPr>
          <p:nvPr/>
        </p:nvSpPr>
        <p:spPr>
          <a:xfrm>
            <a:off x="3558154" y="4035494"/>
            <a:ext cx="2040624" cy="15212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1500" dirty="0">
                <a:latin typeface="Montserrat" panose="00000500000000000000" pitchFamily="50" charset="0"/>
              </a:rPr>
              <a:t>It provides maximum performance and stability.</a:t>
            </a:r>
          </a:p>
        </p:txBody>
      </p:sp>
      <p:sp>
        <p:nvSpPr>
          <p:cNvPr id="25" name="Title 4">
            <a:extLst>
              <a:ext uri="{FF2B5EF4-FFF2-40B4-BE49-F238E27FC236}">
                <a16:creationId xmlns:a16="http://schemas.microsoft.com/office/drawing/2014/main" id="{F96A836A-C45D-4EE1-A4F5-46F6D4D2C5F9}"/>
              </a:ext>
            </a:extLst>
          </p:cNvPr>
          <p:cNvSpPr txBox="1">
            <a:spLocks/>
          </p:cNvSpPr>
          <p:nvPr/>
        </p:nvSpPr>
        <p:spPr>
          <a:xfrm>
            <a:off x="7578656" y="1900296"/>
            <a:ext cx="2040624" cy="17871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1500" dirty="0">
                <a:latin typeface="Montserrat" panose="00000500000000000000" pitchFamily="50" charset="0"/>
              </a:rPr>
              <a:t>Hindrance of</a:t>
            </a:r>
          </a:p>
          <a:p>
            <a:pPr algn="ctr">
              <a:lnSpc>
                <a:spcPct val="150000"/>
              </a:lnSpc>
            </a:pPr>
            <a:r>
              <a:rPr lang="en-US" sz="1500" dirty="0">
                <a:latin typeface="Montserrat" panose="00000500000000000000" pitchFamily="50" charset="0"/>
              </a:rPr>
              <a:t>other websites won't affect the performance of your website.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screenshot of a cell phone&#10;&#10;Description automatically generated">
            <a:extLst>
              <a:ext uri="{FF2B5EF4-FFF2-40B4-BE49-F238E27FC236}">
                <a16:creationId xmlns:a16="http://schemas.microsoft.com/office/drawing/2014/main" id="{2B366D20-E074-49A9-9673-1AF6CDA32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220AABB1-F99D-4502-A498-550ADFE0F1DC}"/>
              </a:ext>
            </a:extLst>
          </p:cNvPr>
          <p:cNvSpPr txBox="1"/>
          <p:nvPr/>
        </p:nvSpPr>
        <p:spPr>
          <a:xfrm>
            <a:off x="7668571" y="1843779"/>
            <a:ext cx="3266158" cy="651140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Privilege to choose</a:t>
            </a:r>
          </a:p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desired panel.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5F5A315-340C-4E76-9FA3-EB9618DDE66C}"/>
              </a:ext>
            </a:extLst>
          </p:cNvPr>
          <p:cNvCxnSpPr>
            <a:cxnSpLocks/>
          </p:cNvCxnSpPr>
          <p:nvPr/>
        </p:nvCxnSpPr>
        <p:spPr>
          <a:xfrm>
            <a:off x="733425" y="1375418"/>
            <a:ext cx="7674595" cy="0"/>
          </a:xfrm>
          <a:prstGeom prst="line">
            <a:avLst/>
          </a:prstGeom>
          <a:ln w="25400">
            <a:gradFill>
              <a:gsLst>
                <a:gs pos="0">
                  <a:srgbClr val="00B050"/>
                </a:gs>
                <a:gs pos="100000">
                  <a:srgbClr val="00B050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>
            <a:extLst>
              <a:ext uri="{FF2B5EF4-FFF2-40B4-BE49-F238E27FC236}">
                <a16:creationId xmlns:a16="http://schemas.microsoft.com/office/drawing/2014/main" id="{F2D65253-06D3-4972-925E-4F28157F7F85}"/>
              </a:ext>
            </a:extLst>
          </p:cNvPr>
          <p:cNvSpPr txBox="1">
            <a:spLocks/>
          </p:cNvSpPr>
          <p:nvPr/>
        </p:nvSpPr>
        <p:spPr>
          <a:xfrm>
            <a:off x="558798" y="520700"/>
            <a:ext cx="8295269" cy="9355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en-IN" sz="2800" b="1" dirty="0">
                <a:latin typeface="Montserrat" panose="00000500000000000000" pitchFamily="50" charset="0"/>
              </a:rPr>
              <a:t>Why choose </a:t>
            </a:r>
            <a:r>
              <a:rPr lang="en-IN" sz="2800" b="1" dirty="0" err="1">
                <a:latin typeface="Montserrat" panose="00000500000000000000" pitchFamily="50" charset="0"/>
              </a:rPr>
              <a:t>QualiSpace</a:t>
            </a:r>
            <a:r>
              <a:rPr lang="en-IN" sz="2800" b="1" dirty="0">
                <a:latin typeface="Montserrat" panose="00000500000000000000" pitchFamily="50" charset="0"/>
              </a:rPr>
              <a:t> Dedicated Server?</a:t>
            </a:r>
            <a:endParaRPr lang="en-IN" sz="1900" dirty="0">
              <a:latin typeface="Montserrat" panose="00000500000000000000" pitchFamily="50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7C2E459-BEB7-4725-8DFC-B04CC70EFF8E}"/>
              </a:ext>
            </a:extLst>
          </p:cNvPr>
          <p:cNvSpPr txBox="1"/>
          <p:nvPr/>
        </p:nvSpPr>
        <p:spPr>
          <a:xfrm>
            <a:off x="8154249" y="3219198"/>
            <a:ext cx="3362450" cy="651140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24/7 technical support to resolve your server queries.</a:t>
            </a:r>
          </a:p>
        </p:txBody>
      </p:sp>
      <p:grpSp>
        <p:nvGrpSpPr>
          <p:cNvPr id="11" name="Group 8">
            <a:extLst>
              <a:ext uri="{FF2B5EF4-FFF2-40B4-BE49-F238E27FC236}">
                <a16:creationId xmlns:a16="http://schemas.microsoft.com/office/drawing/2014/main" id="{20AAD409-5B23-4D33-9946-814054DE7FDA}"/>
              </a:ext>
            </a:extLst>
          </p:cNvPr>
          <p:cNvGrpSpPr>
            <a:grpSpLocks/>
          </p:cNvGrpSpPr>
          <p:nvPr/>
        </p:nvGrpSpPr>
        <p:grpSpPr bwMode="auto">
          <a:xfrm rot="19645753">
            <a:off x="4162937" y="1642036"/>
            <a:ext cx="3687359" cy="4018756"/>
            <a:chOff x="0" y="0"/>
            <a:chExt cx="7666794" cy="8354810"/>
          </a:xfrm>
        </p:grpSpPr>
        <p:sp>
          <p:nvSpPr>
            <p:cNvPr id="12" name="AutoShape 9">
              <a:extLst>
                <a:ext uri="{FF2B5EF4-FFF2-40B4-BE49-F238E27FC236}">
                  <a16:creationId xmlns:a16="http://schemas.microsoft.com/office/drawing/2014/main" id="{7DBD603D-F909-4696-B463-2FF136D2B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3193" y="4175024"/>
              <a:ext cx="3772273" cy="4179786"/>
            </a:xfrm>
            <a:custGeom>
              <a:avLst/>
              <a:gdLst>
                <a:gd name="T0" fmla="*/ 1886136 w 21600"/>
                <a:gd name="T1" fmla="*/ 2089893 h 21456"/>
                <a:gd name="T2" fmla="*/ 1886136 w 21600"/>
                <a:gd name="T3" fmla="*/ 2089893 h 21456"/>
                <a:gd name="T4" fmla="*/ 1886136 w 21600"/>
                <a:gd name="T5" fmla="*/ 2089893 h 21456"/>
                <a:gd name="T6" fmla="*/ 1886136 w 21600"/>
                <a:gd name="T7" fmla="*/ 2089893 h 214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456">
                  <a:moveTo>
                    <a:pt x="15721" y="0"/>
                  </a:moveTo>
                  <a:cubicBezTo>
                    <a:pt x="16544" y="627"/>
                    <a:pt x="17484" y="1119"/>
                    <a:pt x="18499" y="1451"/>
                  </a:cubicBezTo>
                  <a:cubicBezTo>
                    <a:pt x="19493" y="1776"/>
                    <a:pt x="20542" y="1944"/>
                    <a:pt x="21600" y="1946"/>
                  </a:cubicBezTo>
                  <a:cubicBezTo>
                    <a:pt x="19837" y="2004"/>
                    <a:pt x="18237" y="2884"/>
                    <a:pt x="17381" y="4267"/>
                  </a:cubicBezTo>
                  <a:cubicBezTo>
                    <a:pt x="16541" y="5625"/>
                    <a:pt x="16540" y="7274"/>
                    <a:pt x="17378" y="8633"/>
                  </a:cubicBezTo>
                  <a:cubicBezTo>
                    <a:pt x="19181" y="11312"/>
                    <a:pt x="19102" y="14404"/>
                    <a:pt x="17662" y="16878"/>
                  </a:cubicBezTo>
                  <a:cubicBezTo>
                    <a:pt x="16216" y="19361"/>
                    <a:pt x="13422" y="21187"/>
                    <a:pt x="9922" y="21431"/>
                  </a:cubicBezTo>
                  <a:cubicBezTo>
                    <a:pt x="7498" y="21600"/>
                    <a:pt x="5213" y="20898"/>
                    <a:pt x="3437" y="19632"/>
                  </a:cubicBezTo>
                  <a:cubicBezTo>
                    <a:pt x="1682" y="18380"/>
                    <a:pt x="417" y="16571"/>
                    <a:pt x="0" y="14450"/>
                  </a:cubicBezTo>
                  <a:cubicBezTo>
                    <a:pt x="1012" y="14085"/>
                    <a:pt x="1953" y="13579"/>
                    <a:pt x="2788" y="12950"/>
                  </a:cubicBezTo>
                  <a:cubicBezTo>
                    <a:pt x="3638" y="12309"/>
                    <a:pt x="4367" y="11549"/>
                    <a:pt x="4947" y="10699"/>
                  </a:cubicBezTo>
                  <a:cubicBezTo>
                    <a:pt x="3681" y="12619"/>
                    <a:pt x="4204" y="14718"/>
                    <a:pt x="5631" y="16063"/>
                  </a:cubicBezTo>
                  <a:cubicBezTo>
                    <a:pt x="7045" y="17396"/>
                    <a:pt x="9321" y="17969"/>
                    <a:pt x="11553" y="17006"/>
                  </a:cubicBezTo>
                  <a:cubicBezTo>
                    <a:pt x="12890" y="16430"/>
                    <a:pt x="13745" y="15367"/>
                    <a:pt x="14099" y="14200"/>
                  </a:cubicBezTo>
                  <a:cubicBezTo>
                    <a:pt x="14445" y="13057"/>
                    <a:pt x="14318" y="11793"/>
                    <a:pt x="13606" y="10663"/>
                  </a:cubicBezTo>
                  <a:cubicBezTo>
                    <a:pt x="12452" y="8863"/>
                    <a:pt x="12079" y="6745"/>
                    <a:pt x="12558" y="4714"/>
                  </a:cubicBezTo>
                  <a:cubicBezTo>
                    <a:pt x="12992" y="2869"/>
                    <a:pt x="14107" y="1209"/>
                    <a:pt x="15721" y="0"/>
                  </a:cubicBezTo>
                  <a:close/>
                </a:path>
              </a:pathLst>
            </a:custGeom>
            <a:solidFill>
              <a:srgbClr val="E0E4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en-US"/>
            </a:p>
          </p:txBody>
        </p:sp>
        <p:sp>
          <p:nvSpPr>
            <p:cNvPr id="13" name="AutoShape 10">
              <a:extLst>
                <a:ext uri="{FF2B5EF4-FFF2-40B4-BE49-F238E27FC236}">
                  <a16:creationId xmlns:a16="http://schemas.microsoft.com/office/drawing/2014/main" id="{554A8C27-F0BD-459D-BF72-83710B8FD1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9100" y="0"/>
              <a:ext cx="3796088" cy="4175024"/>
            </a:xfrm>
            <a:custGeom>
              <a:avLst/>
              <a:gdLst>
                <a:gd name="T0" fmla="*/ 1898044 w 21600"/>
                <a:gd name="T1" fmla="*/ 2159977 h 21231"/>
                <a:gd name="T2" fmla="*/ 1898044 w 21600"/>
                <a:gd name="T3" fmla="*/ 2159977 h 21231"/>
                <a:gd name="T4" fmla="*/ 1898044 w 21600"/>
                <a:gd name="T5" fmla="*/ 2159977 h 21231"/>
                <a:gd name="T6" fmla="*/ 1898044 w 21600"/>
                <a:gd name="T7" fmla="*/ 2159977 h 2123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231">
                  <a:moveTo>
                    <a:pt x="5992" y="21231"/>
                  </a:moveTo>
                  <a:cubicBezTo>
                    <a:pt x="5137" y="20591"/>
                    <a:pt x="4161" y="20093"/>
                    <a:pt x="3110" y="19761"/>
                  </a:cubicBezTo>
                  <a:cubicBezTo>
                    <a:pt x="2111" y="19445"/>
                    <a:pt x="1060" y="19283"/>
                    <a:pt x="0" y="19282"/>
                  </a:cubicBezTo>
                  <a:cubicBezTo>
                    <a:pt x="1818" y="19267"/>
                    <a:pt x="3483" y="18368"/>
                    <a:pt x="4344" y="16938"/>
                  </a:cubicBezTo>
                  <a:cubicBezTo>
                    <a:pt x="5176" y="15556"/>
                    <a:pt x="5131" y="13885"/>
                    <a:pt x="4225" y="12541"/>
                  </a:cubicBezTo>
                  <a:cubicBezTo>
                    <a:pt x="1242" y="7834"/>
                    <a:pt x="3942" y="1870"/>
                    <a:pt x="9749" y="341"/>
                  </a:cubicBezTo>
                  <a:cubicBezTo>
                    <a:pt x="12447" y="-369"/>
                    <a:pt x="15187" y="69"/>
                    <a:pt x="17364" y="1299"/>
                  </a:cubicBezTo>
                  <a:cubicBezTo>
                    <a:pt x="19523" y="2518"/>
                    <a:pt x="21129" y="4517"/>
                    <a:pt x="21600" y="6970"/>
                  </a:cubicBezTo>
                  <a:cubicBezTo>
                    <a:pt x="20606" y="7284"/>
                    <a:pt x="19680" y="7750"/>
                    <a:pt x="18864" y="8346"/>
                  </a:cubicBezTo>
                  <a:cubicBezTo>
                    <a:pt x="18010" y="8969"/>
                    <a:pt x="17290" y="9726"/>
                    <a:pt x="16738" y="10578"/>
                  </a:cubicBezTo>
                  <a:cubicBezTo>
                    <a:pt x="17655" y="9092"/>
                    <a:pt x="17520" y="7441"/>
                    <a:pt x="16685" y="6154"/>
                  </a:cubicBezTo>
                  <a:cubicBezTo>
                    <a:pt x="15848" y="4864"/>
                    <a:pt x="14306" y="3936"/>
                    <a:pt x="12403" y="3925"/>
                  </a:cubicBezTo>
                  <a:cubicBezTo>
                    <a:pt x="8403" y="3901"/>
                    <a:pt x="5978" y="7861"/>
                    <a:pt x="8156" y="10858"/>
                  </a:cubicBezTo>
                  <a:cubicBezTo>
                    <a:pt x="9147" y="12465"/>
                    <a:pt x="9514" y="14319"/>
                    <a:pt x="9201" y="16132"/>
                  </a:cubicBezTo>
                  <a:cubicBezTo>
                    <a:pt x="8857" y="18122"/>
                    <a:pt x="7716" y="19934"/>
                    <a:pt x="5992" y="21231"/>
                  </a:cubicBezTo>
                  <a:close/>
                </a:path>
              </a:pathLst>
            </a:custGeom>
            <a:solidFill>
              <a:srgbClr val="01C54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en-US"/>
            </a:p>
          </p:txBody>
        </p:sp>
        <p:sp>
          <p:nvSpPr>
            <p:cNvPr id="14" name="AutoShape 11">
              <a:extLst>
                <a:ext uri="{FF2B5EF4-FFF2-40B4-BE49-F238E27FC236}">
                  <a16:creationId xmlns:a16="http://schemas.microsoft.com/office/drawing/2014/main" id="{62780FC1-AE66-415C-B092-370DE6D748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0054" y="1269969"/>
              <a:ext cx="4586740" cy="2906642"/>
            </a:xfrm>
            <a:custGeom>
              <a:avLst/>
              <a:gdLst>
                <a:gd name="T0" fmla="*/ 2293370 w 21422"/>
                <a:gd name="T1" fmla="*/ 1463652 h 21523"/>
                <a:gd name="T2" fmla="*/ 2293370 w 21422"/>
                <a:gd name="T3" fmla="*/ 1463652 h 21523"/>
                <a:gd name="T4" fmla="*/ 2293370 w 21422"/>
                <a:gd name="T5" fmla="*/ 1463652 h 21523"/>
                <a:gd name="T6" fmla="*/ 2293370 w 21422"/>
                <a:gd name="T7" fmla="*/ 1463652 h 2152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422" h="21523">
                  <a:moveTo>
                    <a:pt x="0" y="6232"/>
                  </a:moveTo>
                  <a:cubicBezTo>
                    <a:pt x="852" y="8365"/>
                    <a:pt x="2395" y="9541"/>
                    <a:pt x="3977" y="9264"/>
                  </a:cubicBezTo>
                  <a:cubicBezTo>
                    <a:pt x="5363" y="9021"/>
                    <a:pt x="6578" y="7682"/>
                    <a:pt x="7205" y="5707"/>
                  </a:cubicBezTo>
                  <a:cubicBezTo>
                    <a:pt x="8664" y="2005"/>
                    <a:pt x="11089" y="81"/>
                    <a:pt x="13544" y="2"/>
                  </a:cubicBezTo>
                  <a:cubicBezTo>
                    <a:pt x="15996" y="-77"/>
                    <a:pt x="18462" y="1684"/>
                    <a:pt x="20050" y="5252"/>
                  </a:cubicBezTo>
                  <a:cubicBezTo>
                    <a:pt x="21195" y="7823"/>
                    <a:pt x="21600" y="10878"/>
                    <a:pt x="21352" y="13779"/>
                  </a:cubicBezTo>
                  <a:cubicBezTo>
                    <a:pt x="21101" y="16705"/>
                    <a:pt x="20186" y="19492"/>
                    <a:pt x="18649" y="21523"/>
                  </a:cubicBezTo>
                  <a:cubicBezTo>
                    <a:pt x="18006" y="20661"/>
                    <a:pt x="17278" y="19973"/>
                    <a:pt x="16493" y="19488"/>
                  </a:cubicBezTo>
                  <a:cubicBezTo>
                    <a:pt x="15686" y="18988"/>
                    <a:pt x="14832" y="18710"/>
                    <a:pt x="13966" y="18664"/>
                  </a:cubicBezTo>
                  <a:cubicBezTo>
                    <a:pt x="15483" y="18503"/>
                    <a:pt x="16685" y="17116"/>
                    <a:pt x="17322" y="15245"/>
                  </a:cubicBezTo>
                  <a:cubicBezTo>
                    <a:pt x="17952" y="13396"/>
                    <a:pt x="18033" y="11067"/>
                    <a:pt x="17292" y="8991"/>
                  </a:cubicBezTo>
                  <a:cubicBezTo>
                    <a:pt x="15699" y="4522"/>
                    <a:pt x="11621" y="4599"/>
                    <a:pt x="10094" y="9126"/>
                  </a:cubicBezTo>
                  <a:cubicBezTo>
                    <a:pt x="9247" y="11321"/>
                    <a:pt x="7985" y="13037"/>
                    <a:pt x="6488" y="14030"/>
                  </a:cubicBezTo>
                  <a:cubicBezTo>
                    <a:pt x="4708" y="15212"/>
                    <a:pt x="2715" y="15301"/>
                    <a:pt x="895" y="14280"/>
                  </a:cubicBezTo>
                  <a:cubicBezTo>
                    <a:pt x="1040" y="12909"/>
                    <a:pt x="1036" y="11509"/>
                    <a:pt x="884" y="10140"/>
                  </a:cubicBezTo>
                  <a:cubicBezTo>
                    <a:pt x="732" y="8767"/>
                    <a:pt x="433" y="7446"/>
                    <a:pt x="0" y="6232"/>
                  </a:cubicBezTo>
                  <a:close/>
                </a:path>
              </a:pathLst>
            </a:custGeom>
            <a:solidFill>
              <a:srgbClr val="E0E4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en-US"/>
            </a:p>
          </p:txBody>
        </p:sp>
        <p:sp>
          <p:nvSpPr>
            <p:cNvPr id="15" name="AutoShape 12">
              <a:extLst>
                <a:ext uri="{FF2B5EF4-FFF2-40B4-BE49-F238E27FC236}">
                  <a16:creationId xmlns:a16="http://schemas.microsoft.com/office/drawing/2014/main" id="{1BC9D1E7-8BED-4A37-8807-4E182F13B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3045" y="2512952"/>
              <a:ext cx="3272162" cy="4568714"/>
            </a:xfrm>
            <a:custGeom>
              <a:avLst/>
              <a:gdLst>
                <a:gd name="T0" fmla="*/ 1636081 w 20348"/>
                <a:gd name="T1" fmla="*/ 2284357 h 21288"/>
                <a:gd name="T2" fmla="*/ 1636081 w 20348"/>
                <a:gd name="T3" fmla="*/ 2284357 h 21288"/>
                <a:gd name="T4" fmla="*/ 1636081 w 20348"/>
                <a:gd name="T5" fmla="*/ 2284357 h 21288"/>
                <a:gd name="T6" fmla="*/ 1636081 w 20348"/>
                <a:gd name="T7" fmla="*/ 2284357 h 2128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348" h="21288">
                  <a:moveTo>
                    <a:pt x="5200" y="0"/>
                  </a:moveTo>
                  <a:cubicBezTo>
                    <a:pt x="4379" y="1242"/>
                    <a:pt x="4446" y="2710"/>
                    <a:pt x="5378" y="3907"/>
                  </a:cubicBezTo>
                  <a:cubicBezTo>
                    <a:pt x="6350" y="5155"/>
                    <a:pt x="8121" y="5932"/>
                    <a:pt x="10049" y="5957"/>
                  </a:cubicBezTo>
                  <a:cubicBezTo>
                    <a:pt x="16686" y="5937"/>
                    <a:pt x="21600" y="10577"/>
                    <a:pt x="20065" y="15414"/>
                  </a:cubicBezTo>
                  <a:cubicBezTo>
                    <a:pt x="19354" y="17654"/>
                    <a:pt x="17400" y="19398"/>
                    <a:pt x="14914" y="20386"/>
                  </a:cubicBezTo>
                  <a:cubicBezTo>
                    <a:pt x="12460" y="21361"/>
                    <a:pt x="9480" y="21600"/>
                    <a:pt x="6624" y="20835"/>
                  </a:cubicBezTo>
                  <a:cubicBezTo>
                    <a:pt x="6811" y="19969"/>
                    <a:pt x="6808" y="19086"/>
                    <a:pt x="6613" y="18221"/>
                  </a:cubicBezTo>
                  <a:cubicBezTo>
                    <a:pt x="6407" y="17303"/>
                    <a:pt x="5989" y="16419"/>
                    <a:pt x="5377" y="15608"/>
                  </a:cubicBezTo>
                  <a:cubicBezTo>
                    <a:pt x="6477" y="17113"/>
                    <a:pt x="8517" y="17801"/>
                    <a:pt x="10490" y="17694"/>
                  </a:cubicBezTo>
                  <a:cubicBezTo>
                    <a:pt x="12437" y="17588"/>
                    <a:pt x="14296" y="16710"/>
                    <a:pt x="15153" y="15140"/>
                  </a:cubicBezTo>
                  <a:cubicBezTo>
                    <a:pt x="15879" y="13810"/>
                    <a:pt x="15584" y="12423"/>
                    <a:pt x="14648" y="11362"/>
                  </a:cubicBezTo>
                  <a:cubicBezTo>
                    <a:pt x="13673" y="10255"/>
                    <a:pt x="12000" y="9495"/>
                    <a:pt x="10002" y="9508"/>
                  </a:cubicBezTo>
                  <a:cubicBezTo>
                    <a:pt x="7494" y="9514"/>
                    <a:pt x="5074" y="8822"/>
                    <a:pt x="3209" y="7567"/>
                  </a:cubicBezTo>
                  <a:cubicBezTo>
                    <a:pt x="1505" y="6420"/>
                    <a:pt x="373" y="4872"/>
                    <a:pt x="0" y="3179"/>
                  </a:cubicBezTo>
                  <a:cubicBezTo>
                    <a:pt x="1075" y="2889"/>
                    <a:pt x="2077" y="2464"/>
                    <a:pt x="2963" y="1922"/>
                  </a:cubicBezTo>
                  <a:cubicBezTo>
                    <a:pt x="3848" y="1381"/>
                    <a:pt x="4605" y="731"/>
                    <a:pt x="5200" y="0"/>
                  </a:cubicBezTo>
                  <a:close/>
                </a:path>
              </a:pathLst>
            </a:custGeom>
            <a:solidFill>
              <a:srgbClr val="01C54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en-US"/>
            </a:p>
          </p:txBody>
        </p:sp>
        <p:sp>
          <p:nvSpPr>
            <p:cNvPr id="16" name="AutoShape 13">
              <a:extLst>
                <a:ext uri="{FF2B5EF4-FFF2-40B4-BE49-F238E27FC236}">
                  <a16:creationId xmlns:a16="http://schemas.microsoft.com/office/drawing/2014/main" id="{F7ACF45D-0899-4FCA-A746-340CF84B2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-1" y="4175024"/>
              <a:ext cx="4586740" cy="2908229"/>
            </a:xfrm>
            <a:custGeom>
              <a:avLst/>
              <a:gdLst>
                <a:gd name="T0" fmla="*/ 2293263 w 21419"/>
                <a:gd name="T1" fmla="*/ 1454047 h 21413"/>
                <a:gd name="T2" fmla="*/ 2293263 w 21419"/>
                <a:gd name="T3" fmla="*/ 1454047 h 21413"/>
                <a:gd name="T4" fmla="*/ 2293263 w 21419"/>
                <a:gd name="T5" fmla="*/ 1454047 h 21413"/>
                <a:gd name="T6" fmla="*/ 2293263 w 21419"/>
                <a:gd name="T7" fmla="*/ 1454047 h 2141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419" h="21413">
                  <a:moveTo>
                    <a:pt x="20522" y="7210"/>
                  </a:moveTo>
                  <a:cubicBezTo>
                    <a:pt x="20383" y="8533"/>
                    <a:pt x="20381" y="9882"/>
                    <a:pt x="20519" y="11205"/>
                  </a:cubicBezTo>
                  <a:cubicBezTo>
                    <a:pt x="20666" y="12627"/>
                    <a:pt x="20971" y="13997"/>
                    <a:pt x="21419" y="15252"/>
                  </a:cubicBezTo>
                  <a:cubicBezTo>
                    <a:pt x="20660" y="13260"/>
                    <a:pt x="19276" y="12072"/>
                    <a:pt x="17803" y="12147"/>
                  </a:cubicBezTo>
                  <a:cubicBezTo>
                    <a:pt x="16365" y="12220"/>
                    <a:pt x="15058" y="13490"/>
                    <a:pt x="14370" y="15483"/>
                  </a:cubicBezTo>
                  <a:cubicBezTo>
                    <a:pt x="12950" y="19190"/>
                    <a:pt x="10560" y="21197"/>
                    <a:pt x="8105" y="21396"/>
                  </a:cubicBezTo>
                  <a:cubicBezTo>
                    <a:pt x="5597" y="21600"/>
                    <a:pt x="3037" y="19918"/>
                    <a:pt x="1398" y="16324"/>
                  </a:cubicBezTo>
                  <a:cubicBezTo>
                    <a:pt x="224" y="13749"/>
                    <a:pt x="-181" y="10664"/>
                    <a:pt x="72" y="7737"/>
                  </a:cubicBezTo>
                  <a:cubicBezTo>
                    <a:pt x="323" y="4828"/>
                    <a:pt x="1226" y="2053"/>
                    <a:pt x="2741" y="0"/>
                  </a:cubicBezTo>
                  <a:cubicBezTo>
                    <a:pt x="3429" y="905"/>
                    <a:pt x="4212" y="1616"/>
                    <a:pt x="5054" y="2102"/>
                  </a:cubicBezTo>
                  <a:cubicBezTo>
                    <a:pt x="5896" y="2589"/>
                    <a:pt x="6786" y="2843"/>
                    <a:pt x="7683" y="2852"/>
                  </a:cubicBezTo>
                  <a:cubicBezTo>
                    <a:pt x="5872" y="2837"/>
                    <a:pt x="4481" y="4579"/>
                    <a:pt x="3898" y="6861"/>
                  </a:cubicBezTo>
                  <a:cubicBezTo>
                    <a:pt x="3289" y="9244"/>
                    <a:pt x="3573" y="12141"/>
                    <a:pt x="4982" y="14145"/>
                  </a:cubicBezTo>
                  <a:cubicBezTo>
                    <a:pt x="5981" y="15565"/>
                    <a:pt x="7279" y="16002"/>
                    <a:pt x="8469" y="15629"/>
                  </a:cubicBezTo>
                  <a:cubicBezTo>
                    <a:pt x="9618" y="15270"/>
                    <a:pt x="10676" y="14152"/>
                    <a:pt x="11303" y="12360"/>
                  </a:cubicBezTo>
                  <a:cubicBezTo>
                    <a:pt x="12282" y="9786"/>
                    <a:pt x="13832" y="7876"/>
                    <a:pt x="15653" y="6999"/>
                  </a:cubicBezTo>
                  <a:cubicBezTo>
                    <a:pt x="17247" y="6231"/>
                    <a:pt x="18957" y="6306"/>
                    <a:pt x="20522" y="7210"/>
                  </a:cubicBezTo>
                  <a:close/>
                </a:path>
              </a:pathLst>
            </a:custGeom>
            <a:solidFill>
              <a:srgbClr val="01C54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en-US"/>
            </a:p>
          </p:txBody>
        </p:sp>
        <p:sp>
          <p:nvSpPr>
            <p:cNvPr id="17" name="AutoShape 14">
              <a:extLst>
                <a:ext uri="{FF2B5EF4-FFF2-40B4-BE49-F238E27FC236}">
                  <a16:creationId xmlns:a16="http://schemas.microsoft.com/office/drawing/2014/main" id="{879BB0B9-397E-4E89-82C9-E6DD5DD725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6" y="1262032"/>
              <a:ext cx="3268986" cy="4616338"/>
            </a:xfrm>
            <a:custGeom>
              <a:avLst/>
              <a:gdLst>
                <a:gd name="T0" fmla="*/ 1634493 w 21504"/>
                <a:gd name="T1" fmla="*/ 2408287 h 21141"/>
                <a:gd name="T2" fmla="*/ 1634493 w 21504"/>
                <a:gd name="T3" fmla="*/ 2408287 h 21141"/>
                <a:gd name="T4" fmla="*/ 1634493 w 21504"/>
                <a:gd name="T5" fmla="*/ 2408287 h 21141"/>
                <a:gd name="T6" fmla="*/ 1634493 w 21504"/>
                <a:gd name="T7" fmla="*/ 2408287 h 2114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504" h="21141">
                  <a:moveTo>
                    <a:pt x="21504" y="17815"/>
                  </a:moveTo>
                  <a:cubicBezTo>
                    <a:pt x="20358" y="18103"/>
                    <a:pt x="19290" y="18522"/>
                    <a:pt x="18344" y="19057"/>
                  </a:cubicBezTo>
                  <a:cubicBezTo>
                    <a:pt x="17318" y="19637"/>
                    <a:pt x="16452" y="20344"/>
                    <a:pt x="15791" y="21141"/>
                  </a:cubicBezTo>
                  <a:cubicBezTo>
                    <a:pt x="16842" y="19927"/>
                    <a:pt x="16889" y="18416"/>
                    <a:pt x="15912" y="17172"/>
                  </a:cubicBezTo>
                  <a:cubicBezTo>
                    <a:pt x="14891" y="15871"/>
                    <a:pt x="12920" y="15070"/>
                    <a:pt x="10791" y="15092"/>
                  </a:cubicBezTo>
                  <a:cubicBezTo>
                    <a:pt x="7898" y="15105"/>
                    <a:pt x="5265" y="14320"/>
                    <a:pt x="3322" y="13032"/>
                  </a:cubicBezTo>
                  <a:cubicBezTo>
                    <a:pt x="1347" y="11723"/>
                    <a:pt x="81" y="9892"/>
                    <a:pt x="4" y="7843"/>
                  </a:cubicBezTo>
                  <a:cubicBezTo>
                    <a:pt x="-96" y="5178"/>
                    <a:pt x="1696" y="2876"/>
                    <a:pt x="4450" y="1466"/>
                  </a:cubicBezTo>
                  <a:cubicBezTo>
                    <a:pt x="7229" y="43"/>
                    <a:pt x="10966" y="-459"/>
                    <a:pt x="14582" y="474"/>
                  </a:cubicBezTo>
                  <a:cubicBezTo>
                    <a:pt x="14376" y="1269"/>
                    <a:pt x="14353" y="2083"/>
                    <a:pt x="14514" y="2884"/>
                  </a:cubicBezTo>
                  <a:cubicBezTo>
                    <a:pt x="14687" y="3738"/>
                    <a:pt x="15066" y="4565"/>
                    <a:pt x="15636" y="5330"/>
                  </a:cubicBezTo>
                  <a:cubicBezTo>
                    <a:pt x="13142" y="2756"/>
                    <a:pt x="7583" y="3025"/>
                    <a:pt x="5625" y="5815"/>
                  </a:cubicBezTo>
                  <a:cubicBezTo>
                    <a:pt x="3737" y="8505"/>
                    <a:pt x="6605" y="11633"/>
                    <a:pt x="10904" y="11572"/>
                  </a:cubicBezTo>
                  <a:cubicBezTo>
                    <a:pt x="13526" y="11561"/>
                    <a:pt x="16063" y="12223"/>
                    <a:pt x="18030" y="13430"/>
                  </a:cubicBezTo>
                  <a:cubicBezTo>
                    <a:pt x="19883" y="14568"/>
                    <a:pt x="21110" y="16118"/>
                    <a:pt x="21504" y="17815"/>
                  </a:cubicBezTo>
                  <a:close/>
                </a:path>
              </a:pathLst>
            </a:custGeom>
            <a:solidFill>
              <a:srgbClr val="E0E4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en-US"/>
            </a:p>
          </p:txBody>
        </p:sp>
        <p:sp>
          <p:nvSpPr>
            <p:cNvPr id="18" name="AutoShape 15">
              <a:extLst>
                <a:ext uri="{FF2B5EF4-FFF2-40B4-BE49-F238E27FC236}">
                  <a16:creationId xmlns:a16="http://schemas.microsoft.com/office/drawing/2014/main" id="{2D8F88D0-F118-4C92-B673-EBB0B320E2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3730" y="893741"/>
              <a:ext cx="844634" cy="1163609"/>
            </a:xfrm>
            <a:custGeom>
              <a:avLst/>
              <a:gdLst>
                <a:gd name="T0" fmla="*/ 422317 w 21600"/>
                <a:gd name="T1" fmla="*/ 581805 h 21600"/>
                <a:gd name="T2" fmla="*/ 422317 w 21600"/>
                <a:gd name="T3" fmla="*/ 581805 h 21600"/>
                <a:gd name="T4" fmla="*/ 422317 w 21600"/>
                <a:gd name="T5" fmla="*/ 581805 h 21600"/>
                <a:gd name="T6" fmla="*/ 422317 w 21600"/>
                <a:gd name="T7" fmla="*/ 581805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cubicBezTo>
                    <a:pt x="1599" y="19319"/>
                    <a:pt x="2450" y="16801"/>
                    <a:pt x="2484" y="14243"/>
                  </a:cubicBezTo>
                  <a:cubicBezTo>
                    <a:pt x="2517" y="11783"/>
                    <a:pt x="1795" y="9348"/>
                    <a:pt x="369" y="7115"/>
                  </a:cubicBezTo>
                  <a:cubicBezTo>
                    <a:pt x="2954" y="5544"/>
                    <a:pt x="5729" y="4145"/>
                    <a:pt x="8660" y="2935"/>
                  </a:cubicBezTo>
                  <a:cubicBezTo>
                    <a:pt x="11475" y="1774"/>
                    <a:pt x="14423" y="792"/>
                    <a:pt x="17472" y="0"/>
                  </a:cubicBezTo>
                  <a:cubicBezTo>
                    <a:pt x="18424" y="1392"/>
                    <a:pt x="19249" y="2828"/>
                    <a:pt x="19941" y="4299"/>
                  </a:cubicBezTo>
                  <a:cubicBezTo>
                    <a:pt x="20628" y="5761"/>
                    <a:pt x="21182" y="7254"/>
                    <a:pt x="21600" y="8768"/>
                  </a:cubicBezTo>
                  <a:cubicBezTo>
                    <a:pt x="17647" y="9790"/>
                    <a:pt x="13931" y="11242"/>
                    <a:pt x="10580" y="13074"/>
                  </a:cubicBezTo>
                  <a:cubicBezTo>
                    <a:pt x="6331" y="15397"/>
                    <a:pt x="2739" y="18292"/>
                    <a:pt x="0" y="21600"/>
                  </a:cubicBezTo>
                  <a:close/>
                </a:path>
              </a:pathLst>
            </a:custGeom>
            <a:solidFill>
              <a:srgbClr val="01C54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en-US"/>
            </a:p>
          </p:txBody>
        </p:sp>
        <p:sp>
          <p:nvSpPr>
            <p:cNvPr id="20" name="AutoShape 16">
              <a:extLst>
                <a:ext uri="{FF2B5EF4-FFF2-40B4-BE49-F238E27FC236}">
                  <a16:creationId xmlns:a16="http://schemas.microsoft.com/office/drawing/2014/main" id="{C337B127-97CA-4105-B319-EB1479123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8024" y="3413042"/>
              <a:ext cx="1339982" cy="761981"/>
            </a:xfrm>
            <a:custGeom>
              <a:avLst/>
              <a:gdLst>
                <a:gd name="T0" fmla="*/ 669991 w 21600"/>
                <a:gd name="T1" fmla="*/ 380991 h 21600"/>
                <a:gd name="T2" fmla="*/ 669991 w 21600"/>
                <a:gd name="T3" fmla="*/ 380991 h 21600"/>
                <a:gd name="T4" fmla="*/ 669991 w 21600"/>
                <a:gd name="T5" fmla="*/ 380991 h 21600"/>
                <a:gd name="T6" fmla="*/ 669991 w 21600"/>
                <a:gd name="T7" fmla="*/ 380991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10760"/>
                  </a:moveTo>
                  <a:cubicBezTo>
                    <a:pt x="2417" y="10535"/>
                    <a:pt x="4758" y="9197"/>
                    <a:pt x="6789" y="6881"/>
                  </a:cubicBezTo>
                  <a:cubicBezTo>
                    <a:pt x="8363" y="5087"/>
                    <a:pt x="9712" y="2745"/>
                    <a:pt x="10754" y="0"/>
                  </a:cubicBezTo>
                  <a:cubicBezTo>
                    <a:pt x="12712" y="1261"/>
                    <a:pt x="14607" y="2807"/>
                    <a:pt x="16420" y="4621"/>
                  </a:cubicBezTo>
                  <a:cubicBezTo>
                    <a:pt x="18243" y="6446"/>
                    <a:pt x="19975" y="8537"/>
                    <a:pt x="21600" y="10871"/>
                  </a:cubicBezTo>
                  <a:cubicBezTo>
                    <a:pt x="20909" y="12874"/>
                    <a:pt x="20124" y="14771"/>
                    <a:pt x="19252" y="16541"/>
                  </a:cubicBezTo>
                  <a:cubicBezTo>
                    <a:pt x="18348" y="18376"/>
                    <a:pt x="17355" y="20069"/>
                    <a:pt x="16284" y="21600"/>
                  </a:cubicBezTo>
                  <a:cubicBezTo>
                    <a:pt x="14086" y="18339"/>
                    <a:pt x="11599" y="15738"/>
                    <a:pt x="8920" y="13900"/>
                  </a:cubicBezTo>
                  <a:cubicBezTo>
                    <a:pt x="6074" y="11946"/>
                    <a:pt x="3055" y="10883"/>
                    <a:pt x="0" y="10760"/>
                  </a:cubicBezTo>
                  <a:close/>
                </a:path>
              </a:pathLst>
            </a:custGeom>
            <a:solidFill>
              <a:srgbClr val="D3D9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en-US"/>
            </a:p>
          </p:txBody>
        </p:sp>
        <p:sp>
          <p:nvSpPr>
            <p:cNvPr id="21" name="AutoShape 17">
              <a:extLst>
                <a:ext uri="{FF2B5EF4-FFF2-40B4-BE49-F238E27FC236}">
                  <a16:creationId xmlns:a16="http://schemas.microsoft.com/office/drawing/2014/main" id="{66B82D72-1276-44EF-BCDD-02B8BE2EA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3256" y="4173437"/>
              <a:ext cx="1357446" cy="771506"/>
            </a:xfrm>
            <a:custGeom>
              <a:avLst/>
              <a:gdLst>
                <a:gd name="T0" fmla="*/ 678723 w 21600"/>
                <a:gd name="T1" fmla="*/ 385753 h 21600"/>
                <a:gd name="T2" fmla="*/ 678723 w 21600"/>
                <a:gd name="T3" fmla="*/ 385753 h 21600"/>
                <a:gd name="T4" fmla="*/ 678723 w 21600"/>
                <a:gd name="T5" fmla="*/ 385753 h 21600"/>
                <a:gd name="T6" fmla="*/ 678723 w 21600"/>
                <a:gd name="T7" fmla="*/ 385753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5318" y="0"/>
                  </a:moveTo>
                  <a:cubicBezTo>
                    <a:pt x="4313" y="1490"/>
                    <a:pt x="3372" y="3109"/>
                    <a:pt x="2504" y="4844"/>
                  </a:cubicBezTo>
                  <a:cubicBezTo>
                    <a:pt x="1583" y="6682"/>
                    <a:pt x="746" y="8645"/>
                    <a:pt x="0" y="10714"/>
                  </a:cubicBezTo>
                  <a:cubicBezTo>
                    <a:pt x="1578" y="13110"/>
                    <a:pt x="3279" y="15245"/>
                    <a:pt x="5081" y="17090"/>
                  </a:cubicBezTo>
                  <a:cubicBezTo>
                    <a:pt x="6828" y="18879"/>
                    <a:pt x="8662" y="20388"/>
                    <a:pt x="10561" y="21600"/>
                  </a:cubicBezTo>
                  <a:cubicBezTo>
                    <a:pt x="11799" y="18352"/>
                    <a:pt x="13454" y="15662"/>
                    <a:pt x="15392" y="13750"/>
                  </a:cubicBezTo>
                  <a:cubicBezTo>
                    <a:pt x="17296" y="11872"/>
                    <a:pt x="19421" y="10796"/>
                    <a:pt x="21600" y="10605"/>
                  </a:cubicBezTo>
                  <a:cubicBezTo>
                    <a:pt x="18748" y="10634"/>
                    <a:pt x="15914" y="9790"/>
                    <a:pt x="13225" y="8111"/>
                  </a:cubicBezTo>
                  <a:cubicBezTo>
                    <a:pt x="10326" y="6300"/>
                    <a:pt x="7644" y="3549"/>
                    <a:pt x="5318" y="0"/>
                  </a:cubicBezTo>
                  <a:close/>
                </a:path>
              </a:pathLst>
            </a:custGeom>
            <a:solidFill>
              <a:srgbClr val="D3D9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en-US"/>
            </a:p>
          </p:txBody>
        </p:sp>
        <p:sp>
          <p:nvSpPr>
            <p:cNvPr id="24" name="AutoShape 18">
              <a:extLst>
                <a:ext uri="{FF2B5EF4-FFF2-40B4-BE49-F238E27FC236}">
                  <a16:creationId xmlns:a16="http://schemas.microsoft.com/office/drawing/2014/main" id="{9BB32BAF-DC83-4905-A6F9-B02ACAF26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9119" y="5056065"/>
              <a:ext cx="706508" cy="1166784"/>
            </a:xfrm>
            <a:custGeom>
              <a:avLst/>
              <a:gdLst>
                <a:gd name="T0" fmla="*/ 353254 w 21574"/>
                <a:gd name="T1" fmla="*/ 583392 h 21600"/>
                <a:gd name="T2" fmla="*/ 353254 w 21574"/>
                <a:gd name="T3" fmla="*/ 583392 h 21600"/>
                <a:gd name="T4" fmla="*/ 353254 w 21574"/>
                <a:gd name="T5" fmla="*/ 583392 h 21600"/>
                <a:gd name="T6" fmla="*/ 353254 w 21574"/>
                <a:gd name="T7" fmla="*/ 58339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574" h="21600">
                  <a:moveTo>
                    <a:pt x="978" y="0"/>
                  </a:moveTo>
                  <a:cubicBezTo>
                    <a:pt x="354" y="2258"/>
                    <a:pt x="28" y="4543"/>
                    <a:pt x="2" y="6833"/>
                  </a:cubicBezTo>
                  <a:cubicBezTo>
                    <a:pt x="-26" y="9306"/>
                    <a:pt x="296" y="11776"/>
                    <a:pt x="964" y="14216"/>
                  </a:cubicBezTo>
                  <a:cubicBezTo>
                    <a:pt x="4922" y="14424"/>
                    <a:pt x="8759" y="15146"/>
                    <a:pt x="12215" y="16333"/>
                  </a:cubicBezTo>
                  <a:cubicBezTo>
                    <a:pt x="15970" y="17623"/>
                    <a:pt x="19175" y="19426"/>
                    <a:pt x="21574" y="21600"/>
                  </a:cubicBezTo>
                  <a:cubicBezTo>
                    <a:pt x="18745" y="18509"/>
                    <a:pt x="16825" y="15144"/>
                    <a:pt x="15901" y="11655"/>
                  </a:cubicBezTo>
                  <a:cubicBezTo>
                    <a:pt x="15031" y="8373"/>
                    <a:pt x="15055" y="5027"/>
                    <a:pt x="15971" y="1749"/>
                  </a:cubicBezTo>
                  <a:cubicBezTo>
                    <a:pt x="13481" y="1261"/>
                    <a:pt x="10943" y="869"/>
                    <a:pt x="8372" y="574"/>
                  </a:cubicBezTo>
                  <a:cubicBezTo>
                    <a:pt x="5928" y="294"/>
                    <a:pt x="3459" y="102"/>
                    <a:pt x="978" y="0"/>
                  </a:cubicBezTo>
                  <a:close/>
                </a:path>
              </a:pathLst>
            </a:custGeom>
            <a:solidFill>
              <a:srgbClr val="01C54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en-US"/>
            </a:p>
          </p:txBody>
        </p:sp>
        <p:sp>
          <p:nvSpPr>
            <p:cNvPr id="25" name="AutoShape 19">
              <a:extLst>
                <a:ext uri="{FF2B5EF4-FFF2-40B4-BE49-F238E27FC236}">
                  <a16:creationId xmlns:a16="http://schemas.microsoft.com/office/drawing/2014/main" id="{140EA888-AF1F-42D3-9D1E-AFEAE346A0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6731" y="5872020"/>
              <a:ext cx="712858" cy="1208058"/>
            </a:xfrm>
            <a:custGeom>
              <a:avLst/>
              <a:gdLst>
                <a:gd name="T0" fmla="*/ 356429 w 21590"/>
                <a:gd name="T1" fmla="*/ 604029 h 21600"/>
                <a:gd name="T2" fmla="*/ 356429 w 21590"/>
                <a:gd name="T3" fmla="*/ 604029 h 21600"/>
                <a:gd name="T4" fmla="*/ 356429 w 21590"/>
                <a:gd name="T5" fmla="*/ 604029 h 21600"/>
                <a:gd name="T6" fmla="*/ 356429 w 21590"/>
                <a:gd name="T7" fmla="*/ 60402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590" h="21600">
                  <a:moveTo>
                    <a:pt x="6180" y="20003"/>
                  </a:moveTo>
                  <a:cubicBezTo>
                    <a:pt x="8533" y="20471"/>
                    <a:pt x="10939" y="20840"/>
                    <a:pt x="13381" y="21108"/>
                  </a:cubicBezTo>
                  <a:cubicBezTo>
                    <a:pt x="15768" y="21370"/>
                    <a:pt x="18183" y="21534"/>
                    <a:pt x="20608" y="21600"/>
                  </a:cubicBezTo>
                  <a:cubicBezTo>
                    <a:pt x="21272" y="19324"/>
                    <a:pt x="21600" y="17019"/>
                    <a:pt x="21590" y="14710"/>
                  </a:cubicBezTo>
                  <a:cubicBezTo>
                    <a:pt x="21579" y="12392"/>
                    <a:pt x="21228" y="10080"/>
                    <a:pt x="20540" y="7798"/>
                  </a:cubicBezTo>
                  <a:cubicBezTo>
                    <a:pt x="16481" y="7552"/>
                    <a:pt x="12569" y="6765"/>
                    <a:pt x="9098" y="5498"/>
                  </a:cubicBezTo>
                  <a:cubicBezTo>
                    <a:pt x="5353" y="4130"/>
                    <a:pt x="2230" y="2243"/>
                    <a:pt x="0" y="0"/>
                  </a:cubicBezTo>
                  <a:cubicBezTo>
                    <a:pt x="2813" y="2901"/>
                    <a:pt x="4800" y="6056"/>
                    <a:pt x="5881" y="9338"/>
                  </a:cubicBezTo>
                  <a:cubicBezTo>
                    <a:pt x="7039" y="12855"/>
                    <a:pt x="7140" y="16466"/>
                    <a:pt x="6180" y="20003"/>
                  </a:cubicBezTo>
                  <a:close/>
                </a:path>
              </a:pathLst>
            </a:custGeom>
            <a:solidFill>
              <a:srgbClr val="01C54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en-US"/>
            </a:p>
          </p:txBody>
        </p:sp>
        <p:sp>
          <p:nvSpPr>
            <p:cNvPr id="26" name="AutoShape 20">
              <a:extLst>
                <a:ext uri="{FF2B5EF4-FFF2-40B4-BE49-F238E27FC236}">
                  <a16:creationId xmlns:a16="http://schemas.microsoft.com/office/drawing/2014/main" id="{99AB1F52-6BC4-4EA6-9416-FED6452DF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4780" y="6297460"/>
              <a:ext cx="849397" cy="1169959"/>
            </a:xfrm>
            <a:custGeom>
              <a:avLst/>
              <a:gdLst>
                <a:gd name="T0" fmla="*/ 424699 w 21600"/>
                <a:gd name="T1" fmla="*/ 584980 h 21600"/>
                <a:gd name="T2" fmla="*/ 424699 w 21600"/>
                <a:gd name="T3" fmla="*/ 584980 h 21600"/>
                <a:gd name="T4" fmla="*/ 424699 w 21600"/>
                <a:gd name="T5" fmla="*/ 584980 h 21600"/>
                <a:gd name="T6" fmla="*/ 424699 w 21600"/>
                <a:gd name="T7" fmla="*/ 58498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12716"/>
                  </a:moveTo>
                  <a:cubicBezTo>
                    <a:pt x="367" y="14244"/>
                    <a:pt x="886" y="15750"/>
                    <a:pt x="1554" y="17223"/>
                  </a:cubicBezTo>
                  <a:cubicBezTo>
                    <a:pt x="2234" y="18725"/>
                    <a:pt x="3067" y="20188"/>
                    <a:pt x="4046" y="21600"/>
                  </a:cubicBezTo>
                  <a:cubicBezTo>
                    <a:pt x="7156" y="20827"/>
                    <a:pt x="10151" y="19829"/>
                    <a:pt x="12986" y="18621"/>
                  </a:cubicBezTo>
                  <a:cubicBezTo>
                    <a:pt x="15833" y="17407"/>
                    <a:pt x="18504" y="15988"/>
                    <a:pt x="20958" y="14384"/>
                  </a:cubicBezTo>
                  <a:cubicBezTo>
                    <a:pt x="19414" y="12122"/>
                    <a:pt x="18670" y="9616"/>
                    <a:pt x="18792" y="7093"/>
                  </a:cubicBezTo>
                  <a:cubicBezTo>
                    <a:pt x="18913" y="4597"/>
                    <a:pt x="19877" y="2161"/>
                    <a:pt x="21600" y="0"/>
                  </a:cubicBezTo>
                  <a:cubicBezTo>
                    <a:pt x="19027" y="2933"/>
                    <a:pt x="15809" y="5540"/>
                    <a:pt x="12076" y="7719"/>
                  </a:cubicBezTo>
                  <a:cubicBezTo>
                    <a:pt x="8442" y="9840"/>
                    <a:pt x="4365" y="11527"/>
                    <a:pt x="0" y="12716"/>
                  </a:cubicBezTo>
                  <a:close/>
                </a:path>
              </a:pathLst>
            </a:custGeom>
            <a:solidFill>
              <a:srgbClr val="D3D9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en-US"/>
            </a:p>
          </p:txBody>
        </p:sp>
        <p:sp>
          <p:nvSpPr>
            <p:cNvPr id="27" name="AutoShape 21">
              <a:extLst>
                <a:ext uri="{FF2B5EF4-FFF2-40B4-BE49-F238E27FC236}">
                  <a16:creationId xmlns:a16="http://schemas.microsoft.com/office/drawing/2014/main" id="{828BB16F-4579-4645-A49D-DEEC42FF8F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0062" y="4668725"/>
              <a:ext cx="862097" cy="1212821"/>
            </a:xfrm>
            <a:custGeom>
              <a:avLst/>
              <a:gdLst>
                <a:gd name="T0" fmla="*/ 431049 w 21600"/>
                <a:gd name="T1" fmla="*/ 606411 h 21600"/>
                <a:gd name="T2" fmla="*/ 431049 w 21600"/>
                <a:gd name="T3" fmla="*/ 606411 h 21600"/>
                <a:gd name="T4" fmla="*/ 431049 w 21600"/>
                <a:gd name="T5" fmla="*/ 606411 h 21600"/>
                <a:gd name="T6" fmla="*/ 431049 w 21600"/>
                <a:gd name="T7" fmla="*/ 606411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cubicBezTo>
                    <a:pt x="1787" y="19325"/>
                    <a:pt x="2775" y="16776"/>
                    <a:pt x="2880" y="14171"/>
                  </a:cubicBezTo>
                  <a:cubicBezTo>
                    <a:pt x="2981" y="11650"/>
                    <a:pt x="2252" y="9147"/>
                    <a:pt x="750" y="6862"/>
                  </a:cubicBezTo>
                  <a:cubicBezTo>
                    <a:pt x="3286" y="5390"/>
                    <a:pt x="5989" y="4071"/>
                    <a:pt x="8832" y="2916"/>
                  </a:cubicBezTo>
                  <a:cubicBezTo>
                    <a:pt x="11639" y="1776"/>
                    <a:pt x="14574" y="801"/>
                    <a:pt x="17605" y="0"/>
                  </a:cubicBezTo>
                  <a:cubicBezTo>
                    <a:pt x="18624" y="1352"/>
                    <a:pt x="19475" y="2765"/>
                    <a:pt x="20149" y="4222"/>
                  </a:cubicBezTo>
                  <a:cubicBezTo>
                    <a:pt x="20805" y="5641"/>
                    <a:pt x="21290" y="7097"/>
                    <a:pt x="21600" y="8575"/>
                  </a:cubicBezTo>
                  <a:cubicBezTo>
                    <a:pt x="17578" y="9607"/>
                    <a:pt x="13811" y="11085"/>
                    <a:pt x="10439" y="12955"/>
                  </a:cubicBezTo>
                  <a:cubicBezTo>
                    <a:pt x="6186" y="15315"/>
                    <a:pt x="2637" y="18254"/>
                    <a:pt x="0" y="21600"/>
                  </a:cubicBezTo>
                  <a:close/>
                </a:path>
              </a:pathLst>
            </a:custGeom>
            <a:solidFill>
              <a:srgbClr val="D3D9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en-US"/>
            </a:p>
          </p:txBody>
        </p:sp>
        <p:sp>
          <p:nvSpPr>
            <p:cNvPr id="28" name="AutoShape 22">
              <a:extLst>
                <a:ext uri="{FF2B5EF4-FFF2-40B4-BE49-F238E27FC236}">
                  <a16:creationId xmlns:a16="http://schemas.microsoft.com/office/drawing/2014/main" id="{62E08377-184F-4600-9347-D7374D588D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024" y="4179786"/>
              <a:ext cx="1393963" cy="771506"/>
            </a:xfrm>
            <a:custGeom>
              <a:avLst/>
              <a:gdLst>
                <a:gd name="T0" fmla="*/ 696982 w 21600"/>
                <a:gd name="T1" fmla="*/ 385753 h 21600"/>
                <a:gd name="T2" fmla="*/ 696982 w 21600"/>
                <a:gd name="T3" fmla="*/ 385753 h 21600"/>
                <a:gd name="T4" fmla="*/ 696982 w 21600"/>
                <a:gd name="T5" fmla="*/ 385753 h 21600"/>
                <a:gd name="T6" fmla="*/ 696982 w 21600"/>
                <a:gd name="T7" fmla="*/ 385753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5129" y="0"/>
                  </a:moveTo>
                  <a:cubicBezTo>
                    <a:pt x="4121" y="1566"/>
                    <a:pt x="3178" y="3264"/>
                    <a:pt x="2308" y="5080"/>
                  </a:cubicBezTo>
                  <a:cubicBezTo>
                    <a:pt x="1467" y="6838"/>
                    <a:pt x="695" y="8701"/>
                    <a:pt x="0" y="10656"/>
                  </a:cubicBezTo>
                  <a:cubicBezTo>
                    <a:pt x="1457" y="12975"/>
                    <a:pt x="3029" y="15047"/>
                    <a:pt x="4697" y="16845"/>
                  </a:cubicBezTo>
                  <a:cubicBezTo>
                    <a:pt x="6468" y="18754"/>
                    <a:pt x="8337" y="20347"/>
                    <a:pt x="10280" y="21600"/>
                  </a:cubicBezTo>
                  <a:cubicBezTo>
                    <a:pt x="11568" y="17986"/>
                    <a:pt x="13374" y="15068"/>
                    <a:pt x="15506" y="13155"/>
                  </a:cubicBezTo>
                  <a:cubicBezTo>
                    <a:pt x="17398" y="11457"/>
                    <a:pt x="19488" y="10606"/>
                    <a:pt x="21600" y="10673"/>
                  </a:cubicBezTo>
                  <a:cubicBezTo>
                    <a:pt x="18522" y="10683"/>
                    <a:pt x="15469" y="9698"/>
                    <a:pt x="12583" y="7764"/>
                  </a:cubicBezTo>
                  <a:cubicBezTo>
                    <a:pt x="9875" y="5949"/>
                    <a:pt x="7355" y="3324"/>
                    <a:pt x="5129" y="0"/>
                  </a:cubicBezTo>
                  <a:close/>
                </a:path>
              </a:pathLst>
            </a:custGeom>
            <a:solidFill>
              <a:srgbClr val="01C54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en-US"/>
            </a:p>
          </p:txBody>
        </p:sp>
        <p:sp>
          <p:nvSpPr>
            <p:cNvPr id="29" name="AutoShape 23">
              <a:extLst>
                <a:ext uri="{FF2B5EF4-FFF2-40B4-BE49-F238E27FC236}">
                  <a16:creationId xmlns:a16="http://schemas.microsoft.com/office/drawing/2014/main" id="{10B18EA0-B263-498B-82F8-174A54322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9100" y="1262032"/>
              <a:ext cx="720796" cy="1158847"/>
            </a:xfrm>
            <a:custGeom>
              <a:avLst/>
              <a:gdLst>
                <a:gd name="T0" fmla="*/ 360398 w 21600"/>
                <a:gd name="T1" fmla="*/ 579424 h 21600"/>
                <a:gd name="T2" fmla="*/ 360398 w 21600"/>
                <a:gd name="T3" fmla="*/ 579424 h 21600"/>
                <a:gd name="T4" fmla="*/ 360398 w 21600"/>
                <a:gd name="T5" fmla="*/ 579424 h 21600"/>
                <a:gd name="T6" fmla="*/ 360398 w 21600"/>
                <a:gd name="T7" fmla="*/ 57942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6540" y="1909"/>
                  </a:moveTo>
                  <a:cubicBezTo>
                    <a:pt x="14025" y="1323"/>
                    <a:pt x="11437" y="867"/>
                    <a:pt x="8802" y="547"/>
                  </a:cubicBezTo>
                  <a:cubicBezTo>
                    <a:pt x="6220" y="233"/>
                    <a:pt x="3601" y="50"/>
                    <a:pt x="972" y="0"/>
                  </a:cubicBezTo>
                  <a:cubicBezTo>
                    <a:pt x="325" y="2403"/>
                    <a:pt x="0" y="4836"/>
                    <a:pt x="0" y="7273"/>
                  </a:cubicBezTo>
                  <a:cubicBezTo>
                    <a:pt x="0" y="9693"/>
                    <a:pt x="321" y="12109"/>
                    <a:pt x="960" y="14497"/>
                  </a:cubicBezTo>
                  <a:cubicBezTo>
                    <a:pt x="4680" y="14605"/>
                    <a:pt x="8322" y="15198"/>
                    <a:pt x="11651" y="16237"/>
                  </a:cubicBezTo>
                  <a:cubicBezTo>
                    <a:pt x="15634" y="17480"/>
                    <a:pt x="19054" y="19324"/>
                    <a:pt x="21600" y="21600"/>
                  </a:cubicBezTo>
                  <a:cubicBezTo>
                    <a:pt x="18944" y="18491"/>
                    <a:pt x="17165" y="15121"/>
                    <a:pt x="16341" y="11637"/>
                  </a:cubicBezTo>
                  <a:cubicBezTo>
                    <a:pt x="15578" y="8408"/>
                    <a:pt x="15645" y="5125"/>
                    <a:pt x="16540" y="1909"/>
                  </a:cubicBezTo>
                  <a:close/>
                </a:path>
              </a:pathLst>
            </a:custGeom>
            <a:solidFill>
              <a:srgbClr val="D3D9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en-US"/>
            </a:p>
          </p:txBody>
        </p:sp>
        <p:sp>
          <p:nvSpPr>
            <p:cNvPr id="30" name="AutoShape 24">
              <a:extLst>
                <a:ext uri="{FF2B5EF4-FFF2-40B4-BE49-F238E27FC236}">
                  <a16:creationId xmlns:a16="http://schemas.microsoft.com/office/drawing/2014/main" id="{78FE39CB-D5A0-4611-8FCE-A8D36DA765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6091" y="3416217"/>
              <a:ext cx="1346333" cy="757220"/>
            </a:xfrm>
            <a:custGeom>
              <a:avLst/>
              <a:gdLst>
                <a:gd name="T0" fmla="*/ 673167 w 21600"/>
                <a:gd name="T1" fmla="*/ 378610 h 21600"/>
                <a:gd name="T2" fmla="*/ 673167 w 21600"/>
                <a:gd name="T3" fmla="*/ 378610 h 21600"/>
                <a:gd name="T4" fmla="*/ 673167 w 21600"/>
                <a:gd name="T5" fmla="*/ 378610 h 21600"/>
                <a:gd name="T6" fmla="*/ 673167 w 21600"/>
                <a:gd name="T7" fmla="*/ 37861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10681"/>
                  </a:moveTo>
                  <a:cubicBezTo>
                    <a:pt x="2198" y="10456"/>
                    <a:pt x="4339" y="9347"/>
                    <a:pt x="6261" y="7436"/>
                  </a:cubicBezTo>
                  <a:cubicBezTo>
                    <a:pt x="8112" y="5596"/>
                    <a:pt x="9714" y="3058"/>
                    <a:pt x="10954" y="0"/>
                  </a:cubicBezTo>
                  <a:cubicBezTo>
                    <a:pt x="12909" y="1320"/>
                    <a:pt x="14796" y="2937"/>
                    <a:pt x="16595" y="4834"/>
                  </a:cubicBezTo>
                  <a:cubicBezTo>
                    <a:pt x="18361" y="6698"/>
                    <a:pt x="20036" y="8824"/>
                    <a:pt x="21600" y="11190"/>
                  </a:cubicBezTo>
                  <a:cubicBezTo>
                    <a:pt x="20962" y="13131"/>
                    <a:pt x="20224" y="14962"/>
                    <a:pt x="19395" y="16660"/>
                  </a:cubicBezTo>
                  <a:cubicBezTo>
                    <a:pt x="18509" y="18475"/>
                    <a:pt x="17524" y="20130"/>
                    <a:pt x="16454" y="21600"/>
                  </a:cubicBezTo>
                  <a:cubicBezTo>
                    <a:pt x="14142" y="18168"/>
                    <a:pt x="11517" y="15464"/>
                    <a:pt x="8692" y="13603"/>
                  </a:cubicBezTo>
                  <a:cubicBezTo>
                    <a:pt x="5908" y="11769"/>
                    <a:pt x="2969" y="10781"/>
                    <a:pt x="0" y="10681"/>
                  </a:cubicBezTo>
                  <a:close/>
                </a:path>
              </a:pathLst>
            </a:custGeom>
            <a:solidFill>
              <a:srgbClr val="01C54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en-US"/>
            </a:p>
          </p:txBody>
        </p:sp>
        <p:sp>
          <p:nvSpPr>
            <p:cNvPr id="31" name="AutoShape 25">
              <a:extLst>
                <a:ext uri="{FF2B5EF4-FFF2-40B4-BE49-F238E27FC236}">
                  <a16:creationId xmlns:a16="http://schemas.microsoft.com/office/drawing/2014/main" id="{4AE3B5E4-6714-4F93-BDD9-CED9F1C9DF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4816" y="2119262"/>
              <a:ext cx="723972" cy="1176308"/>
            </a:xfrm>
            <a:custGeom>
              <a:avLst/>
              <a:gdLst>
                <a:gd name="T0" fmla="*/ 361969 w 21551"/>
                <a:gd name="T1" fmla="*/ 588154 h 21600"/>
                <a:gd name="T2" fmla="*/ 361969 w 21551"/>
                <a:gd name="T3" fmla="*/ 588154 h 21600"/>
                <a:gd name="T4" fmla="*/ 361969 w 21551"/>
                <a:gd name="T5" fmla="*/ 588154 h 21600"/>
                <a:gd name="T6" fmla="*/ 361969 w 21551"/>
                <a:gd name="T7" fmla="*/ 58815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551" h="21600">
                  <a:moveTo>
                    <a:pt x="0" y="0"/>
                  </a:moveTo>
                  <a:cubicBezTo>
                    <a:pt x="2341" y="2266"/>
                    <a:pt x="5555" y="4138"/>
                    <a:pt x="9355" y="5450"/>
                  </a:cubicBezTo>
                  <a:cubicBezTo>
                    <a:pt x="12767" y="6627"/>
                    <a:pt x="16561" y="7319"/>
                    <a:pt x="20460" y="7477"/>
                  </a:cubicBezTo>
                  <a:cubicBezTo>
                    <a:pt x="21128" y="9765"/>
                    <a:pt x="21490" y="12084"/>
                    <a:pt x="21544" y="14410"/>
                  </a:cubicBezTo>
                  <a:cubicBezTo>
                    <a:pt x="21600" y="16816"/>
                    <a:pt x="21325" y="19222"/>
                    <a:pt x="20723" y="21600"/>
                  </a:cubicBezTo>
                  <a:cubicBezTo>
                    <a:pt x="18173" y="21543"/>
                    <a:pt x="15634" y="21371"/>
                    <a:pt x="13125" y="21086"/>
                  </a:cubicBezTo>
                  <a:cubicBezTo>
                    <a:pt x="10548" y="20794"/>
                    <a:pt x="8010" y="20382"/>
                    <a:pt x="5533" y="19856"/>
                  </a:cubicBezTo>
                  <a:cubicBezTo>
                    <a:pt x="6430" y="16507"/>
                    <a:pt x="6421" y="13089"/>
                    <a:pt x="5507" y="9741"/>
                  </a:cubicBezTo>
                  <a:cubicBezTo>
                    <a:pt x="4574" y="6326"/>
                    <a:pt x="2712" y="3032"/>
                    <a:pt x="0" y="0"/>
                  </a:cubicBezTo>
                  <a:close/>
                </a:path>
              </a:pathLst>
            </a:custGeom>
            <a:solidFill>
              <a:srgbClr val="D3D9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en-US"/>
            </a:p>
          </p:txBody>
        </p:sp>
        <p:sp>
          <p:nvSpPr>
            <p:cNvPr id="33" name="AutoShape 26">
              <a:extLst>
                <a:ext uri="{FF2B5EF4-FFF2-40B4-BE49-F238E27FC236}">
                  <a16:creationId xmlns:a16="http://schemas.microsoft.com/office/drawing/2014/main" id="{767779E0-8989-48A9-97DA-155B909E5C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4633" y="2538351"/>
              <a:ext cx="822406" cy="1128685"/>
            </a:xfrm>
            <a:custGeom>
              <a:avLst/>
              <a:gdLst>
                <a:gd name="T0" fmla="*/ 411203 w 21600"/>
                <a:gd name="T1" fmla="*/ 564343 h 21600"/>
                <a:gd name="T2" fmla="*/ 411203 w 21600"/>
                <a:gd name="T3" fmla="*/ 564343 h 21600"/>
                <a:gd name="T4" fmla="*/ 411203 w 21600"/>
                <a:gd name="T5" fmla="*/ 564343 h 21600"/>
                <a:gd name="T6" fmla="*/ 411203 w 21600"/>
                <a:gd name="T7" fmla="*/ 564343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0205" y="2238"/>
                    <a:pt x="19491" y="4669"/>
                    <a:pt x="19508" y="7127"/>
                  </a:cubicBezTo>
                  <a:cubicBezTo>
                    <a:pt x="19524" y="9517"/>
                    <a:pt x="20230" y="11878"/>
                    <a:pt x="21581" y="14056"/>
                  </a:cubicBezTo>
                  <a:cubicBezTo>
                    <a:pt x="19043" y="15781"/>
                    <a:pt x="16253" y="17297"/>
                    <a:pt x="13261" y="18577"/>
                  </a:cubicBezTo>
                  <a:cubicBezTo>
                    <a:pt x="10355" y="19821"/>
                    <a:pt x="7275" y="20834"/>
                    <a:pt x="4074" y="21600"/>
                  </a:cubicBezTo>
                  <a:cubicBezTo>
                    <a:pt x="3112" y="20217"/>
                    <a:pt x="2293" y="18783"/>
                    <a:pt x="1622" y="17312"/>
                  </a:cubicBezTo>
                  <a:cubicBezTo>
                    <a:pt x="909" y="15746"/>
                    <a:pt x="366" y="14142"/>
                    <a:pt x="0" y="12514"/>
                  </a:cubicBezTo>
                  <a:cubicBezTo>
                    <a:pt x="4444" y="11395"/>
                    <a:pt x="8594" y="9734"/>
                    <a:pt x="12274" y="7601"/>
                  </a:cubicBezTo>
                  <a:cubicBezTo>
                    <a:pt x="15951" y="5470"/>
                    <a:pt x="19104" y="2900"/>
                    <a:pt x="21600" y="0"/>
                  </a:cubicBezTo>
                  <a:close/>
                </a:path>
              </a:pathLst>
            </a:custGeom>
            <a:solidFill>
              <a:srgbClr val="01C54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en-US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7756004-9E22-449C-BE0A-D164B28891FF}"/>
              </a:ext>
            </a:extLst>
          </p:cNvPr>
          <p:cNvSpPr txBox="1"/>
          <p:nvPr/>
        </p:nvSpPr>
        <p:spPr>
          <a:xfrm>
            <a:off x="1068148" y="1844818"/>
            <a:ext cx="3266158" cy="651140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Enterprise class server to</a:t>
            </a:r>
          </a:p>
          <a:p>
            <a:pPr algn="r"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boost performance.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597922C-89A0-4288-8D08-02846B9ABD76}"/>
              </a:ext>
            </a:extLst>
          </p:cNvPr>
          <p:cNvSpPr txBox="1"/>
          <p:nvPr/>
        </p:nvSpPr>
        <p:spPr>
          <a:xfrm>
            <a:off x="1247327" y="3345551"/>
            <a:ext cx="2708967" cy="651140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Full root/remote access to</a:t>
            </a:r>
          </a:p>
          <a:p>
            <a:pPr algn="r"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manage servers.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E34AA23-9390-414D-A310-A59A5B3335A9}"/>
              </a:ext>
            </a:extLst>
          </p:cNvPr>
          <p:cNvSpPr txBox="1"/>
          <p:nvPr/>
        </p:nvSpPr>
        <p:spPr>
          <a:xfrm>
            <a:off x="7668571" y="4650180"/>
            <a:ext cx="3266158" cy="651140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Customized hardware as per application needs.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D06890D-8A8B-4D52-A269-D9594A02467B}"/>
              </a:ext>
            </a:extLst>
          </p:cNvPr>
          <p:cNvSpPr txBox="1"/>
          <p:nvPr/>
        </p:nvSpPr>
        <p:spPr>
          <a:xfrm>
            <a:off x="1068148" y="4651219"/>
            <a:ext cx="3266158" cy="651140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Located in Tier III and Tier IV </a:t>
            </a:r>
            <a:r>
              <a:rPr lang="en-IN" sz="1500" dirty="0" err="1">
                <a:latin typeface="Montserrat" panose="00000500000000000000" pitchFamily="50" charset="0"/>
              </a:rPr>
              <a:t>Datacenters</a:t>
            </a:r>
            <a:r>
              <a:rPr lang="en-IN" sz="1500" dirty="0">
                <a:latin typeface="Montserrat" panose="00000500000000000000" pitchFamily="50" charset="0"/>
              </a:rPr>
              <a:t> in US and India.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C1C83B-F6B3-4E80-8464-CE9539829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3503" y="4442136"/>
            <a:ext cx="631166" cy="6311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45EEDA-C7F2-4CA9-9AC5-E5F02E3E8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3805" y="2318251"/>
            <a:ext cx="588585" cy="588585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364B9034-486D-45F2-A26F-382479993D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1604" y="2217083"/>
            <a:ext cx="647686" cy="647686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CFB48184-2E1C-4C3A-8530-40B197135B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7429" y="3402972"/>
            <a:ext cx="628878" cy="628876"/>
          </a:xfrm>
          <a:prstGeom prst="rect">
            <a:avLst/>
          </a:prstGeom>
        </p:spPr>
      </p:pic>
      <p:pic>
        <p:nvPicPr>
          <p:cNvPr id="36" name="Picture 35" descr="A close up of a card&#10;&#10;Description automatically generated">
            <a:extLst>
              <a:ext uri="{FF2B5EF4-FFF2-40B4-BE49-F238E27FC236}">
                <a16:creationId xmlns:a16="http://schemas.microsoft.com/office/drawing/2014/main" id="{26692875-7E7F-424A-8019-EF1CCB8630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6418" y="4401094"/>
            <a:ext cx="513825" cy="513825"/>
          </a:xfrm>
          <a:prstGeom prst="rect">
            <a:avLst/>
          </a:prstGeom>
        </p:spPr>
      </p:pic>
      <p:pic>
        <p:nvPicPr>
          <p:cNvPr id="38" name="Picture 37" descr="A close up of a logo&#10;&#10;Description automatically generated">
            <a:extLst>
              <a:ext uri="{FF2B5EF4-FFF2-40B4-BE49-F238E27FC236}">
                <a16:creationId xmlns:a16="http://schemas.microsoft.com/office/drawing/2014/main" id="{177F38FA-8855-4E1D-A4BA-F6A2AD1634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2776" y="3335814"/>
            <a:ext cx="564770" cy="56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84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Power Color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7F3EB2"/>
      </a:accent1>
      <a:accent2>
        <a:srgbClr val="FF5988"/>
      </a:accent2>
      <a:accent3>
        <a:srgbClr val="8A48BE"/>
      </a:accent3>
      <a:accent4>
        <a:srgbClr val="FE6D96"/>
      </a:accent4>
      <a:accent5>
        <a:srgbClr val="9B58D0"/>
      </a:accent5>
      <a:accent6>
        <a:srgbClr val="FD83A6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gradFill>
          <a:gsLst>
            <a:gs pos="0">
              <a:schemeClr val="accent1"/>
            </a:gs>
            <a:gs pos="100000">
              <a:schemeClr val="accent2"/>
            </a:gs>
          </a:gsLst>
          <a:lin ang="2700000" scaled="0"/>
        </a:gradFill>
        <a:ln>
          <a:noFill/>
        </a:ln>
      </a:spPr>
      <a:bodyPr lIns="0" tIns="0" rIns="0" bIns="0"/>
      <a:lstStyle>
        <a:defPPr>
          <a:defRPr/>
        </a:defPPr>
      </a:lstStyle>
    </a:spDef>
    <a:lnDef>
      <a:spPr>
        <a:ln w="25400"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Power Color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7F3EB2"/>
      </a:accent1>
      <a:accent2>
        <a:srgbClr val="FF5988"/>
      </a:accent2>
      <a:accent3>
        <a:srgbClr val="8A48BE"/>
      </a:accent3>
      <a:accent4>
        <a:srgbClr val="FE6D96"/>
      </a:accent4>
      <a:accent5>
        <a:srgbClr val="9B58D0"/>
      </a:accent5>
      <a:accent6>
        <a:srgbClr val="FD83A6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gradFill>
          <a:gsLst>
            <a:gs pos="0">
              <a:schemeClr val="accent1"/>
            </a:gs>
            <a:gs pos="100000">
              <a:schemeClr val="accent2"/>
            </a:gs>
          </a:gsLst>
          <a:lin ang="2700000" scaled="0"/>
        </a:gradFill>
        <a:ln>
          <a:noFill/>
        </a:ln>
      </a:spPr>
      <a:bodyPr lIns="0" tIns="0" rIns="0" bIns="0"/>
      <a:lstStyle>
        <a:defPPr>
          <a:defRPr/>
        </a:defPPr>
      </a:lstStyle>
    </a:spDef>
    <a:lnDef>
      <a:spPr>
        <a:ln w="25400"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</TotalTime>
  <Words>611</Words>
  <Application>Microsoft Office PowerPoint</Application>
  <PresentationFormat>Widescreen</PresentationFormat>
  <Paragraphs>119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Wingdings</vt:lpstr>
      <vt:lpstr>Source Sans Pro</vt:lpstr>
      <vt:lpstr>Calibri</vt:lpstr>
      <vt:lpstr>Arial</vt:lpstr>
      <vt:lpstr>Montserrat</vt:lpstr>
      <vt:lpstr>Titillium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Vertoz 4</dc:creator>
  <cp:lastModifiedBy>Charmi Gandhi</cp:lastModifiedBy>
  <cp:revision>158</cp:revision>
  <dcterms:created xsi:type="dcterms:W3CDTF">2019-03-06T09:14:00Z</dcterms:created>
  <dcterms:modified xsi:type="dcterms:W3CDTF">2019-04-22T09:21:47Z</dcterms:modified>
</cp:coreProperties>
</file>