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70" r:id="rId4"/>
    <p:sldId id="271" r:id="rId5"/>
    <p:sldId id="259" r:id="rId6"/>
    <p:sldId id="260" r:id="rId7"/>
    <p:sldId id="261" r:id="rId8"/>
    <p:sldId id="266" r:id="rId9"/>
    <p:sldId id="267" r:id="rId10"/>
    <p:sldId id="268" r:id="rId11"/>
    <p:sldId id="269" r:id="rId12"/>
    <p:sldId id="262" r:id="rId13"/>
    <p:sldId id="263" r:id="rId14"/>
    <p:sldId id="264" r:id="rId15"/>
    <p:sldId id="265" r:id="rId16"/>
    <p:sldId id="258" r:id="rId17"/>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Montserrat" panose="00000500000000000000" pitchFamily="2" charset="0"/>
      <p:regular r:id="rId24"/>
      <p:bold r:id="rId25"/>
      <p:italic r:id="rId26"/>
      <p:boldItalic r:id="rId27"/>
    </p:embeddedFont>
    <p:embeddedFont>
      <p:font typeface="Raleway" pitchFamily="2"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7" d="100"/>
          <a:sy n="67" d="100"/>
        </p:scale>
        <p:origin x="4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4C5DF-2088-4D41-B09F-F328D2B035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947D93F-EDB9-4A74-A818-4EF82877FE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53C4F16-C4C7-4702-9BD4-42028E656328}"/>
              </a:ext>
            </a:extLst>
          </p:cNvPr>
          <p:cNvSpPr>
            <a:spLocks noGrp="1"/>
          </p:cNvSpPr>
          <p:nvPr>
            <p:ph type="dt" sz="half" idx="10"/>
          </p:nvPr>
        </p:nvSpPr>
        <p:spPr/>
        <p:txBody>
          <a:bodyPr/>
          <a:lstStyle/>
          <a:p>
            <a:fld id="{5CE85730-EC8D-4B07-8A8A-D9E60C95FE74}" type="datetimeFigureOut">
              <a:rPr lang="en-IN" smtClean="0"/>
              <a:t>13-07-2022</a:t>
            </a:fld>
            <a:endParaRPr lang="en-IN"/>
          </a:p>
        </p:txBody>
      </p:sp>
      <p:sp>
        <p:nvSpPr>
          <p:cNvPr id="5" name="Footer Placeholder 4">
            <a:extLst>
              <a:ext uri="{FF2B5EF4-FFF2-40B4-BE49-F238E27FC236}">
                <a16:creationId xmlns:a16="http://schemas.microsoft.com/office/drawing/2014/main" id="{B898B2F0-3F6D-4939-9F85-09D103942BD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8474B67-094C-419A-94FE-DB847C6E4605}"/>
              </a:ext>
            </a:extLst>
          </p:cNvPr>
          <p:cNvSpPr>
            <a:spLocks noGrp="1"/>
          </p:cNvSpPr>
          <p:nvPr>
            <p:ph type="sldNum" sz="quarter" idx="12"/>
          </p:nvPr>
        </p:nvSpPr>
        <p:spPr/>
        <p:txBody>
          <a:bodyPr/>
          <a:lstStyle/>
          <a:p>
            <a:fld id="{9585FB17-C253-4CD8-AAAC-FC864E71EC4C}" type="slidenum">
              <a:rPr lang="en-IN" smtClean="0"/>
              <a:t>‹#›</a:t>
            </a:fld>
            <a:endParaRPr lang="en-IN"/>
          </a:p>
        </p:txBody>
      </p:sp>
    </p:spTree>
    <p:extLst>
      <p:ext uri="{BB962C8B-B14F-4D97-AF65-F5344CB8AC3E}">
        <p14:creationId xmlns:p14="http://schemas.microsoft.com/office/powerpoint/2010/main" val="1135762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8A988-89DF-4F6A-B4D2-7142C43DD06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46CAE2B-D323-4BC4-BF78-AB1A41E60B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E477D05-C7CB-4053-85E1-876AEAD77D86}"/>
              </a:ext>
            </a:extLst>
          </p:cNvPr>
          <p:cNvSpPr>
            <a:spLocks noGrp="1"/>
          </p:cNvSpPr>
          <p:nvPr>
            <p:ph type="dt" sz="half" idx="10"/>
          </p:nvPr>
        </p:nvSpPr>
        <p:spPr/>
        <p:txBody>
          <a:bodyPr/>
          <a:lstStyle/>
          <a:p>
            <a:fld id="{5CE85730-EC8D-4B07-8A8A-D9E60C95FE74}" type="datetimeFigureOut">
              <a:rPr lang="en-IN" smtClean="0"/>
              <a:t>13-07-2022</a:t>
            </a:fld>
            <a:endParaRPr lang="en-IN"/>
          </a:p>
        </p:txBody>
      </p:sp>
      <p:sp>
        <p:nvSpPr>
          <p:cNvPr id="5" name="Footer Placeholder 4">
            <a:extLst>
              <a:ext uri="{FF2B5EF4-FFF2-40B4-BE49-F238E27FC236}">
                <a16:creationId xmlns:a16="http://schemas.microsoft.com/office/drawing/2014/main" id="{6BBA84C9-D908-4EB9-8826-805A545699E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67064A8-FA46-42D7-9A5A-929806C07FDA}"/>
              </a:ext>
            </a:extLst>
          </p:cNvPr>
          <p:cNvSpPr>
            <a:spLocks noGrp="1"/>
          </p:cNvSpPr>
          <p:nvPr>
            <p:ph type="sldNum" sz="quarter" idx="12"/>
          </p:nvPr>
        </p:nvSpPr>
        <p:spPr/>
        <p:txBody>
          <a:bodyPr/>
          <a:lstStyle/>
          <a:p>
            <a:fld id="{9585FB17-C253-4CD8-AAAC-FC864E71EC4C}" type="slidenum">
              <a:rPr lang="en-IN" smtClean="0"/>
              <a:t>‹#›</a:t>
            </a:fld>
            <a:endParaRPr lang="en-IN"/>
          </a:p>
        </p:txBody>
      </p:sp>
    </p:spTree>
    <p:extLst>
      <p:ext uri="{BB962C8B-B14F-4D97-AF65-F5344CB8AC3E}">
        <p14:creationId xmlns:p14="http://schemas.microsoft.com/office/powerpoint/2010/main" val="3061997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9339B5-BDE1-496A-8F3F-B9DCB98EEF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8610D9B-D3AC-44A9-8C06-275B7E9525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7FC9C2A-8C6F-406E-A170-CC1C35E9D3C3}"/>
              </a:ext>
            </a:extLst>
          </p:cNvPr>
          <p:cNvSpPr>
            <a:spLocks noGrp="1"/>
          </p:cNvSpPr>
          <p:nvPr>
            <p:ph type="dt" sz="half" idx="10"/>
          </p:nvPr>
        </p:nvSpPr>
        <p:spPr/>
        <p:txBody>
          <a:bodyPr/>
          <a:lstStyle/>
          <a:p>
            <a:fld id="{5CE85730-EC8D-4B07-8A8A-D9E60C95FE74}" type="datetimeFigureOut">
              <a:rPr lang="en-IN" smtClean="0"/>
              <a:t>13-07-2022</a:t>
            </a:fld>
            <a:endParaRPr lang="en-IN"/>
          </a:p>
        </p:txBody>
      </p:sp>
      <p:sp>
        <p:nvSpPr>
          <p:cNvPr id="5" name="Footer Placeholder 4">
            <a:extLst>
              <a:ext uri="{FF2B5EF4-FFF2-40B4-BE49-F238E27FC236}">
                <a16:creationId xmlns:a16="http://schemas.microsoft.com/office/drawing/2014/main" id="{73FF8BFE-D8F8-434F-A2B7-80D3263458A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79DCCCE-3EDA-41BD-BD84-9B6864CA61C3}"/>
              </a:ext>
            </a:extLst>
          </p:cNvPr>
          <p:cNvSpPr>
            <a:spLocks noGrp="1"/>
          </p:cNvSpPr>
          <p:nvPr>
            <p:ph type="sldNum" sz="quarter" idx="12"/>
          </p:nvPr>
        </p:nvSpPr>
        <p:spPr/>
        <p:txBody>
          <a:bodyPr/>
          <a:lstStyle/>
          <a:p>
            <a:fld id="{9585FB17-C253-4CD8-AAAC-FC864E71EC4C}" type="slidenum">
              <a:rPr lang="en-IN" smtClean="0"/>
              <a:t>‹#›</a:t>
            </a:fld>
            <a:endParaRPr lang="en-IN"/>
          </a:p>
        </p:txBody>
      </p:sp>
    </p:spTree>
    <p:extLst>
      <p:ext uri="{BB962C8B-B14F-4D97-AF65-F5344CB8AC3E}">
        <p14:creationId xmlns:p14="http://schemas.microsoft.com/office/powerpoint/2010/main" val="4100999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52172-BBBE-43FD-B7C8-F05DF3D24F8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2C46F71-E1B2-4B40-9F44-9F790A8EAD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77751D8-AAFD-468F-B083-6FF55624B7DD}"/>
              </a:ext>
            </a:extLst>
          </p:cNvPr>
          <p:cNvSpPr>
            <a:spLocks noGrp="1"/>
          </p:cNvSpPr>
          <p:nvPr>
            <p:ph type="dt" sz="half" idx="10"/>
          </p:nvPr>
        </p:nvSpPr>
        <p:spPr/>
        <p:txBody>
          <a:bodyPr/>
          <a:lstStyle/>
          <a:p>
            <a:fld id="{5CE85730-EC8D-4B07-8A8A-D9E60C95FE74}" type="datetimeFigureOut">
              <a:rPr lang="en-IN" smtClean="0"/>
              <a:t>13-07-2022</a:t>
            </a:fld>
            <a:endParaRPr lang="en-IN"/>
          </a:p>
        </p:txBody>
      </p:sp>
      <p:sp>
        <p:nvSpPr>
          <p:cNvPr id="5" name="Footer Placeholder 4">
            <a:extLst>
              <a:ext uri="{FF2B5EF4-FFF2-40B4-BE49-F238E27FC236}">
                <a16:creationId xmlns:a16="http://schemas.microsoft.com/office/drawing/2014/main" id="{80F7B64B-CA05-407A-8D62-6298E45BA42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3AE2B5C-0A4A-48EE-A0DC-14A02DDD65EF}"/>
              </a:ext>
            </a:extLst>
          </p:cNvPr>
          <p:cNvSpPr>
            <a:spLocks noGrp="1"/>
          </p:cNvSpPr>
          <p:nvPr>
            <p:ph type="sldNum" sz="quarter" idx="12"/>
          </p:nvPr>
        </p:nvSpPr>
        <p:spPr/>
        <p:txBody>
          <a:bodyPr/>
          <a:lstStyle/>
          <a:p>
            <a:fld id="{9585FB17-C253-4CD8-AAAC-FC864E71EC4C}" type="slidenum">
              <a:rPr lang="en-IN" smtClean="0"/>
              <a:t>‹#›</a:t>
            </a:fld>
            <a:endParaRPr lang="en-IN"/>
          </a:p>
        </p:txBody>
      </p:sp>
    </p:spTree>
    <p:extLst>
      <p:ext uri="{BB962C8B-B14F-4D97-AF65-F5344CB8AC3E}">
        <p14:creationId xmlns:p14="http://schemas.microsoft.com/office/powerpoint/2010/main" val="4112809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86EEE-E7FE-4535-9BAC-3D7C422B51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5F3F49E-2929-42E1-9156-C7241812C5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69C3D6-8995-46C4-ACC7-CD741D1DA3BB}"/>
              </a:ext>
            </a:extLst>
          </p:cNvPr>
          <p:cNvSpPr>
            <a:spLocks noGrp="1"/>
          </p:cNvSpPr>
          <p:nvPr>
            <p:ph type="dt" sz="half" idx="10"/>
          </p:nvPr>
        </p:nvSpPr>
        <p:spPr/>
        <p:txBody>
          <a:bodyPr/>
          <a:lstStyle/>
          <a:p>
            <a:fld id="{5CE85730-EC8D-4B07-8A8A-D9E60C95FE74}" type="datetimeFigureOut">
              <a:rPr lang="en-IN" smtClean="0"/>
              <a:t>13-07-2022</a:t>
            </a:fld>
            <a:endParaRPr lang="en-IN"/>
          </a:p>
        </p:txBody>
      </p:sp>
      <p:sp>
        <p:nvSpPr>
          <p:cNvPr id="5" name="Footer Placeholder 4">
            <a:extLst>
              <a:ext uri="{FF2B5EF4-FFF2-40B4-BE49-F238E27FC236}">
                <a16:creationId xmlns:a16="http://schemas.microsoft.com/office/drawing/2014/main" id="{96E46029-9771-436A-BC10-1A8818F787F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1060C92-C4EC-4E34-9BEA-46490DF3EC3A}"/>
              </a:ext>
            </a:extLst>
          </p:cNvPr>
          <p:cNvSpPr>
            <a:spLocks noGrp="1"/>
          </p:cNvSpPr>
          <p:nvPr>
            <p:ph type="sldNum" sz="quarter" idx="12"/>
          </p:nvPr>
        </p:nvSpPr>
        <p:spPr/>
        <p:txBody>
          <a:bodyPr/>
          <a:lstStyle/>
          <a:p>
            <a:fld id="{9585FB17-C253-4CD8-AAAC-FC864E71EC4C}" type="slidenum">
              <a:rPr lang="en-IN" smtClean="0"/>
              <a:t>‹#›</a:t>
            </a:fld>
            <a:endParaRPr lang="en-IN"/>
          </a:p>
        </p:txBody>
      </p:sp>
    </p:spTree>
    <p:extLst>
      <p:ext uri="{BB962C8B-B14F-4D97-AF65-F5344CB8AC3E}">
        <p14:creationId xmlns:p14="http://schemas.microsoft.com/office/powerpoint/2010/main" val="999125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18849-2674-47C9-8529-18535496A0F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BC019EA-575B-4C73-97DE-C863DD7E03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AEB96C5-2938-426A-A957-DD742C8769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353AD41-B6D4-4EE3-B23E-026216235466}"/>
              </a:ext>
            </a:extLst>
          </p:cNvPr>
          <p:cNvSpPr>
            <a:spLocks noGrp="1"/>
          </p:cNvSpPr>
          <p:nvPr>
            <p:ph type="dt" sz="half" idx="10"/>
          </p:nvPr>
        </p:nvSpPr>
        <p:spPr/>
        <p:txBody>
          <a:bodyPr/>
          <a:lstStyle/>
          <a:p>
            <a:fld id="{5CE85730-EC8D-4B07-8A8A-D9E60C95FE74}" type="datetimeFigureOut">
              <a:rPr lang="en-IN" smtClean="0"/>
              <a:t>13-07-2022</a:t>
            </a:fld>
            <a:endParaRPr lang="en-IN"/>
          </a:p>
        </p:txBody>
      </p:sp>
      <p:sp>
        <p:nvSpPr>
          <p:cNvPr id="6" name="Footer Placeholder 5">
            <a:extLst>
              <a:ext uri="{FF2B5EF4-FFF2-40B4-BE49-F238E27FC236}">
                <a16:creationId xmlns:a16="http://schemas.microsoft.com/office/drawing/2014/main" id="{EDC589AC-1624-47CC-BD86-3B07BA4EC7D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E025F22-0C13-41BA-85B2-3CF337D24ADB}"/>
              </a:ext>
            </a:extLst>
          </p:cNvPr>
          <p:cNvSpPr>
            <a:spLocks noGrp="1"/>
          </p:cNvSpPr>
          <p:nvPr>
            <p:ph type="sldNum" sz="quarter" idx="12"/>
          </p:nvPr>
        </p:nvSpPr>
        <p:spPr/>
        <p:txBody>
          <a:bodyPr/>
          <a:lstStyle/>
          <a:p>
            <a:fld id="{9585FB17-C253-4CD8-AAAC-FC864E71EC4C}" type="slidenum">
              <a:rPr lang="en-IN" smtClean="0"/>
              <a:t>‹#›</a:t>
            </a:fld>
            <a:endParaRPr lang="en-IN"/>
          </a:p>
        </p:txBody>
      </p:sp>
    </p:spTree>
    <p:extLst>
      <p:ext uri="{BB962C8B-B14F-4D97-AF65-F5344CB8AC3E}">
        <p14:creationId xmlns:p14="http://schemas.microsoft.com/office/powerpoint/2010/main" val="2646539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57121-909C-4896-9D34-0EDAC527CA6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8836857-80C5-4212-8AF7-8842E83CFC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BA12EF-E621-44C9-8520-C52B9EFB75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04E75A5-AC6B-4A1F-95A6-DC6D9C7D3C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F89A56-A127-4225-896E-85E12E6667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A19D9C2-B87B-4A27-BC39-FED3F825E11B}"/>
              </a:ext>
            </a:extLst>
          </p:cNvPr>
          <p:cNvSpPr>
            <a:spLocks noGrp="1"/>
          </p:cNvSpPr>
          <p:nvPr>
            <p:ph type="dt" sz="half" idx="10"/>
          </p:nvPr>
        </p:nvSpPr>
        <p:spPr/>
        <p:txBody>
          <a:bodyPr/>
          <a:lstStyle/>
          <a:p>
            <a:fld id="{5CE85730-EC8D-4B07-8A8A-D9E60C95FE74}" type="datetimeFigureOut">
              <a:rPr lang="en-IN" smtClean="0"/>
              <a:t>13-07-2022</a:t>
            </a:fld>
            <a:endParaRPr lang="en-IN"/>
          </a:p>
        </p:txBody>
      </p:sp>
      <p:sp>
        <p:nvSpPr>
          <p:cNvPr id="8" name="Footer Placeholder 7">
            <a:extLst>
              <a:ext uri="{FF2B5EF4-FFF2-40B4-BE49-F238E27FC236}">
                <a16:creationId xmlns:a16="http://schemas.microsoft.com/office/drawing/2014/main" id="{61199785-B543-45AB-9F30-3C9C611B2F3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BCD8E302-BA26-49D5-8A1F-AB952F6F24C5}"/>
              </a:ext>
            </a:extLst>
          </p:cNvPr>
          <p:cNvSpPr>
            <a:spLocks noGrp="1"/>
          </p:cNvSpPr>
          <p:nvPr>
            <p:ph type="sldNum" sz="quarter" idx="12"/>
          </p:nvPr>
        </p:nvSpPr>
        <p:spPr/>
        <p:txBody>
          <a:bodyPr/>
          <a:lstStyle/>
          <a:p>
            <a:fld id="{9585FB17-C253-4CD8-AAAC-FC864E71EC4C}" type="slidenum">
              <a:rPr lang="en-IN" smtClean="0"/>
              <a:t>‹#›</a:t>
            </a:fld>
            <a:endParaRPr lang="en-IN"/>
          </a:p>
        </p:txBody>
      </p:sp>
    </p:spTree>
    <p:extLst>
      <p:ext uri="{BB962C8B-B14F-4D97-AF65-F5344CB8AC3E}">
        <p14:creationId xmlns:p14="http://schemas.microsoft.com/office/powerpoint/2010/main" val="4087643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BF9A9-0536-4699-96C5-52B5303FD6E0}"/>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3918E3BA-3E6C-475A-865E-586EA733D01D}"/>
              </a:ext>
            </a:extLst>
          </p:cNvPr>
          <p:cNvSpPr>
            <a:spLocks noGrp="1"/>
          </p:cNvSpPr>
          <p:nvPr>
            <p:ph type="dt" sz="half" idx="10"/>
          </p:nvPr>
        </p:nvSpPr>
        <p:spPr/>
        <p:txBody>
          <a:bodyPr/>
          <a:lstStyle/>
          <a:p>
            <a:fld id="{5CE85730-EC8D-4B07-8A8A-D9E60C95FE74}" type="datetimeFigureOut">
              <a:rPr lang="en-IN" smtClean="0"/>
              <a:t>13-07-2022</a:t>
            </a:fld>
            <a:endParaRPr lang="en-IN"/>
          </a:p>
        </p:txBody>
      </p:sp>
      <p:sp>
        <p:nvSpPr>
          <p:cNvPr id="4" name="Footer Placeholder 3">
            <a:extLst>
              <a:ext uri="{FF2B5EF4-FFF2-40B4-BE49-F238E27FC236}">
                <a16:creationId xmlns:a16="http://schemas.microsoft.com/office/drawing/2014/main" id="{5C9C4753-4774-4489-8EAC-557F72C5910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295556F-6AAB-4DB6-A314-EA859BF8FB7D}"/>
              </a:ext>
            </a:extLst>
          </p:cNvPr>
          <p:cNvSpPr>
            <a:spLocks noGrp="1"/>
          </p:cNvSpPr>
          <p:nvPr>
            <p:ph type="sldNum" sz="quarter" idx="12"/>
          </p:nvPr>
        </p:nvSpPr>
        <p:spPr/>
        <p:txBody>
          <a:bodyPr/>
          <a:lstStyle/>
          <a:p>
            <a:fld id="{9585FB17-C253-4CD8-AAAC-FC864E71EC4C}" type="slidenum">
              <a:rPr lang="en-IN" smtClean="0"/>
              <a:t>‹#›</a:t>
            </a:fld>
            <a:endParaRPr lang="en-IN"/>
          </a:p>
        </p:txBody>
      </p:sp>
    </p:spTree>
    <p:extLst>
      <p:ext uri="{BB962C8B-B14F-4D97-AF65-F5344CB8AC3E}">
        <p14:creationId xmlns:p14="http://schemas.microsoft.com/office/powerpoint/2010/main" val="3212436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BED86C-4A89-4728-BFF3-7125778B9A7B}"/>
              </a:ext>
            </a:extLst>
          </p:cNvPr>
          <p:cNvSpPr>
            <a:spLocks noGrp="1"/>
          </p:cNvSpPr>
          <p:nvPr>
            <p:ph type="dt" sz="half" idx="10"/>
          </p:nvPr>
        </p:nvSpPr>
        <p:spPr/>
        <p:txBody>
          <a:bodyPr/>
          <a:lstStyle/>
          <a:p>
            <a:fld id="{5CE85730-EC8D-4B07-8A8A-D9E60C95FE74}" type="datetimeFigureOut">
              <a:rPr lang="en-IN" smtClean="0"/>
              <a:t>13-07-2022</a:t>
            </a:fld>
            <a:endParaRPr lang="en-IN"/>
          </a:p>
        </p:txBody>
      </p:sp>
      <p:sp>
        <p:nvSpPr>
          <p:cNvPr id="3" name="Footer Placeholder 2">
            <a:extLst>
              <a:ext uri="{FF2B5EF4-FFF2-40B4-BE49-F238E27FC236}">
                <a16:creationId xmlns:a16="http://schemas.microsoft.com/office/drawing/2014/main" id="{6B589FA1-8C77-41F1-A66C-1B59151AD89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26173F7-5CAD-4417-B415-E2D9FA3A2DB6}"/>
              </a:ext>
            </a:extLst>
          </p:cNvPr>
          <p:cNvSpPr>
            <a:spLocks noGrp="1"/>
          </p:cNvSpPr>
          <p:nvPr>
            <p:ph type="sldNum" sz="quarter" idx="12"/>
          </p:nvPr>
        </p:nvSpPr>
        <p:spPr/>
        <p:txBody>
          <a:bodyPr/>
          <a:lstStyle/>
          <a:p>
            <a:fld id="{9585FB17-C253-4CD8-AAAC-FC864E71EC4C}" type="slidenum">
              <a:rPr lang="en-IN" smtClean="0"/>
              <a:t>‹#›</a:t>
            </a:fld>
            <a:endParaRPr lang="en-IN"/>
          </a:p>
        </p:txBody>
      </p:sp>
    </p:spTree>
    <p:extLst>
      <p:ext uri="{BB962C8B-B14F-4D97-AF65-F5344CB8AC3E}">
        <p14:creationId xmlns:p14="http://schemas.microsoft.com/office/powerpoint/2010/main" val="2152439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D2063-0BA1-412A-895B-F4BD3319F1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A6D2B5AF-E88C-4808-BFA8-2ABF02D67A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4CA5680-BBED-49B4-8933-40CEC435D9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CD3A1F-21D0-46BD-801C-344F0006B67E}"/>
              </a:ext>
            </a:extLst>
          </p:cNvPr>
          <p:cNvSpPr>
            <a:spLocks noGrp="1"/>
          </p:cNvSpPr>
          <p:nvPr>
            <p:ph type="dt" sz="half" idx="10"/>
          </p:nvPr>
        </p:nvSpPr>
        <p:spPr/>
        <p:txBody>
          <a:bodyPr/>
          <a:lstStyle/>
          <a:p>
            <a:fld id="{5CE85730-EC8D-4B07-8A8A-D9E60C95FE74}" type="datetimeFigureOut">
              <a:rPr lang="en-IN" smtClean="0"/>
              <a:t>13-07-2022</a:t>
            </a:fld>
            <a:endParaRPr lang="en-IN"/>
          </a:p>
        </p:txBody>
      </p:sp>
      <p:sp>
        <p:nvSpPr>
          <p:cNvPr id="6" name="Footer Placeholder 5">
            <a:extLst>
              <a:ext uri="{FF2B5EF4-FFF2-40B4-BE49-F238E27FC236}">
                <a16:creationId xmlns:a16="http://schemas.microsoft.com/office/drawing/2014/main" id="{A2E49468-18B6-4D79-95FC-713BF183E5F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AF53E57-B1C9-449B-9047-C34511CC14D4}"/>
              </a:ext>
            </a:extLst>
          </p:cNvPr>
          <p:cNvSpPr>
            <a:spLocks noGrp="1"/>
          </p:cNvSpPr>
          <p:nvPr>
            <p:ph type="sldNum" sz="quarter" idx="12"/>
          </p:nvPr>
        </p:nvSpPr>
        <p:spPr/>
        <p:txBody>
          <a:bodyPr/>
          <a:lstStyle/>
          <a:p>
            <a:fld id="{9585FB17-C253-4CD8-AAAC-FC864E71EC4C}" type="slidenum">
              <a:rPr lang="en-IN" smtClean="0"/>
              <a:t>‹#›</a:t>
            </a:fld>
            <a:endParaRPr lang="en-IN"/>
          </a:p>
        </p:txBody>
      </p:sp>
    </p:spTree>
    <p:extLst>
      <p:ext uri="{BB962C8B-B14F-4D97-AF65-F5344CB8AC3E}">
        <p14:creationId xmlns:p14="http://schemas.microsoft.com/office/powerpoint/2010/main" val="946800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E3D95-0B46-4928-AEB2-BC4EE8C768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D11D4EF-BE64-4B4E-9C3B-32139C9F3E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830FA232-EBC5-4BC7-BABD-95C0EA85BA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12DE43-5584-44E4-9486-848F70796BA1}"/>
              </a:ext>
            </a:extLst>
          </p:cNvPr>
          <p:cNvSpPr>
            <a:spLocks noGrp="1"/>
          </p:cNvSpPr>
          <p:nvPr>
            <p:ph type="dt" sz="half" idx="10"/>
          </p:nvPr>
        </p:nvSpPr>
        <p:spPr/>
        <p:txBody>
          <a:bodyPr/>
          <a:lstStyle/>
          <a:p>
            <a:fld id="{5CE85730-EC8D-4B07-8A8A-D9E60C95FE74}" type="datetimeFigureOut">
              <a:rPr lang="en-IN" smtClean="0"/>
              <a:t>13-07-2022</a:t>
            </a:fld>
            <a:endParaRPr lang="en-IN"/>
          </a:p>
        </p:txBody>
      </p:sp>
      <p:sp>
        <p:nvSpPr>
          <p:cNvPr id="6" name="Footer Placeholder 5">
            <a:extLst>
              <a:ext uri="{FF2B5EF4-FFF2-40B4-BE49-F238E27FC236}">
                <a16:creationId xmlns:a16="http://schemas.microsoft.com/office/drawing/2014/main" id="{E4AC5F08-AA69-48EE-9E8B-61B4C1BFA89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55E7BE9-4095-4829-A94F-3F6D9ED3CA5B}"/>
              </a:ext>
            </a:extLst>
          </p:cNvPr>
          <p:cNvSpPr>
            <a:spLocks noGrp="1"/>
          </p:cNvSpPr>
          <p:nvPr>
            <p:ph type="sldNum" sz="quarter" idx="12"/>
          </p:nvPr>
        </p:nvSpPr>
        <p:spPr/>
        <p:txBody>
          <a:bodyPr/>
          <a:lstStyle/>
          <a:p>
            <a:fld id="{9585FB17-C253-4CD8-AAAC-FC864E71EC4C}" type="slidenum">
              <a:rPr lang="en-IN" smtClean="0"/>
              <a:t>‹#›</a:t>
            </a:fld>
            <a:endParaRPr lang="en-IN"/>
          </a:p>
        </p:txBody>
      </p:sp>
    </p:spTree>
    <p:extLst>
      <p:ext uri="{BB962C8B-B14F-4D97-AF65-F5344CB8AC3E}">
        <p14:creationId xmlns:p14="http://schemas.microsoft.com/office/powerpoint/2010/main" val="3104038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5A9F7A-C14A-4A77-856C-1D0E1847B0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368C236-12B3-4775-BD26-FC04F29675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FBA4511-2C57-4E31-8E39-5F8D199717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85730-EC8D-4B07-8A8A-D9E60C95FE74}" type="datetimeFigureOut">
              <a:rPr lang="en-IN" smtClean="0"/>
              <a:t>13-07-2022</a:t>
            </a:fld>
            <a:endParaRPr lang="en-IN"/>
          </a:p>
        </p:txBody>
      </p:sp>
      <p:sp>
        <p:nvSpPr>
          <p:cNvPr id="5" name="Footer Placeholder 4">
            <a:extLst>
              <a:ext uri="{FF2B5EF4-FFF2-40B4-BE49-F238E27FC236}">
                <a16:creationId xmlns:a16="http://schemas.microsoft.com/office/drawing/2014/main" id="{282A0CFD-3E0B-4D5B-9832-97C2591B7B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7ED1488C-91DC-4511-A168-7A39946E9F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85FB17-C253-4CD8-AAAC-FC864E71EC4C}" type="slidenum">
              <a:rPr lang="en-IN" smtClean="0"/>
              <a:t>‹#›</a:t>
            </a:fld>
            <a:endParaRPr lang="en-IN"/>
          </a:p>
        </p:txBody>
      </p:sp>
    </p:spTree>
    <p:extLst>
      <p:ext uri="{BB962C8B-B14F-4D97-AF65-F5344CB8AC3E}">
        <p14:creationId xmlns:p14="http://schemas.microsoft.com/office/powerpoint/2010/main" val="466298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13.xml"/><Relationship Id="rId3" Type="http://schemas.openxmlformats.org/officeDocument/2006/relationships/hyperlink" Target="https://www.facebook.com/QualiSpace/" TargetMode="External"/><Relationship Id="rId7" Type="http://schemas.openxmlformats.org/officeDocument/2006/relationships/slide" Target="slide1.xml"/><Relationship Id="rId12" Type="http://schemas.openxmlformats.org/officeDocument/2006/relationships/slide" Target="slide16.xml"/><Relationship Id="rId17" Type="http://schemas.openxmlformats.org/officeDocument/2006/relationships/image" Target="../media/image3.svg"/><Relationship Id="rId2" Type="http://schemas.openxmlformats.org/officeDocument/2006/relationships/image" Target="../media/image1.jpeg"/><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plus.google.com/112965667833381011262" TargetMode="External"/><Relationship Id="rId11" Type="http://schemas.openxmlformats.org/officeDocument/2006/relationships/slide" Target="slide11.xml"/><Relationship Id="rId5" Type="http://schemas.openxmlformats.org/officeDocument/2006/relationships/hyperlink" Target="https://www.linkedin.com/company/229550/" TargetMode="External"/><Relationship Id="rId15" Type="http://schemas.openxmlformats.org/officeDocument/2006/relationships/slide" Target="slide14.xml"/><Relationship Id="rId10" Type="http://schemas.openxmlformats.org/officeDocument/2006/relationships/slide" Target="slide10.xml"/><Relationship Id="rId4" Type="http://schemas.openxmlformats.org/officeDocument/2006/relationships/hyperlink" Target="https://twitter.com/QualiSpace" TargetMode="External"/><Relationship Id="rId9" Type="http://schemas.openxmlformats.org/officeDocument/2006/relationships/slide" Target="slide4.xml"/><Relationship Id="rId14" Type="http://schemas.openxmlformats.org/officeDocument/2006/relationships/slide" Target="slide12.xml"/></Relationships>
</file>

<file path=ppt/slides/_rels/slide10.xml.rels><?xml version="1.0" encoding="UTF-8" standalone="yes"?>
<Relationships xmlns="http://schemas.openxmlformats.org/package/2006/relationships"><Relationship Id="rId8" Type="http://schemas.openxmlformats.org/officeDocument/2006/relationships/image" Target="../media/image50.gif"/><Relationship Id="rId13" Type="http://schemas.openxmlformats.org/officeDocument/2006/relationships/slide" Target="slide10.xml"/><Relationship Id="rId18" Type="http://schemas.openxmlformats.org/officeDocument/2006/relationships/slide" Target="slide14.xml"/><Relationship Id="rId3" Type="http://schemas.openxmlformats.org/officeDocument/2006/relationships/image" Target="../media/image46.jpeg"/><Relationship Id="rId7" Type="http://schemas.openxmlformats.org/officeDocument/2006/relationships/image" Target="../media/image5.png"/><Relationship Id="rId12" Type="http://schemas.openxmlformats.org/officeDocument/2006/relationships/slide" Target="slide4.xml"/><Relationship Id="rId17" Type="http://schemas.openxmlformats.org/officeDocument/2006/relationships/slide" Target="slide12.xml"/><Relationship Id="rId2" Type="http://schemas.openxmlformats.org/officeDocument/2006/relationships/image" Target="../media/image4.jpg"/><Relationship Id="rId16" Type="http://schemas.openxmlformats.org/officeDocument/2006/relationships/slide" Target="slide13.xml"/><Relationship Id="rId20" Type="http://schemas.openxmlformats.org/officeDocument/2006/relationships/image" Target="../media/image3.svg"/><Relationship Id="rId1" Type="http://schemas.openxmlformats.org/officeDocument/2006/relationships/slideLayout" Target="../slideLayouts/slideLayout2.xml"/><Relationship Id="rId6" Type="http://schemas.openxmlformats.org/officeDocument/2006/relationships/image" Target="../media/image49.jpeg"/><Relationship Id="rId11" Type="http://schemas.openxmlformats.org/officeDocument/2006/relationships/slide" Target="slide2.xml"/><Relationship Id="rId5" Type="http://schemas.openxmlformats.org/officeDocument/2006/relationships/image" Target="../media/image48.png"/><Relationship Id="rId15" Type="http://schemas.openxmlformats.org/officeDocument/2006/relationships/slide" Target="slide16.xml"/><Relationship Id="rId10" Type="http://schemas.openxmlformats.org/officeDocument/2006/relationships/slide" Target="slide1.xml"/><Relationship Id="rId19" Type="http://schemas.openxmlformats.org/officeDocument/2006/relationships/image" Target="../media/image2.png"/><Relationship Id="rId4" Type="http://schemas.openxmlformats.org/officeDocument/2006/relationships/image" Target="../media/image47.jpeg"/><Relationship Id="rId9" Type="http://schemas.openxmlformats.org/officeDocument/2006/relationships/image" Target="../media/image51.jpeg"/><Relationship Id="rId14" Type="http://schemas.openxmlformats.org/officeDocument/2006/relationships/slide" Target="slide11.xml"/></Relationships>
</file>

<file path=ppt/slides/_rels/slide11.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18" Type="http://schemas.openxmlformats.org/officeDocument/2006/relationships/slide" Target="slide2.xml"/><Relationship Id="rId26" Type="http://schemas.openxmlformats.org/officeDocument/2006/relationships/image" Target="../media/image2.png"/><Relationship Id="rId3" Type="http://schemas.openxmlformats.org/officeDocument/2006/relationships/image" Target="../media/image5.png"/><Relationship Id="rId21" Type="http://schemas.openxmlformats.org/officeDocument/2006/relationships/slide" Target="slide11.xml"/><Relationship Id="rId7" Type="http://schemas.microsoft.com/office/2007/relationships/hdphoto" Target="../media/hdphoto1.wdp"/><Relationship Id="rId12" Type="http://schemas.openxmlformats.org/officeDocument/2006/relationships/image" Target="../media/image59.png"/><Relationship Id="rId17" Type="http://schemas.openxmlformats.org/officeDocument/2006/relationships/slide" Target="slide1.xml"/><Relationship Id="rId25" Type="http://schemas.openxmlformats.org/officeDocument/2006/relationships/slide" Target="slide14.xml"/><Relationship Id="rId2" Type="http://schemas.openxmlformats.org/officeDocument/2006/relationships/image" Target="../media/image4.jpg"/><Relationship Id="rId16" Type="http://schemas.openxmlformats.org/officeDocument/2006/relationships/image" Target="../media/image63.png"/><Relationship Id="rId20"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8.png"/><Relationship Id="rId24" Type="http://schemas.openxmlformats.org/officeDocument/2006/relationships/slide" Target="slide12.xml"/><Relationship Id="rId5" Type="http://schemas.openxmlformats.org/officeDocument/2006/relationships/image" Target="../media/image53.png"/><Relationship Id="rId15" Type="http://schemas.openxmlformats.org/officeDocument/2006/relationships/image" Target="../media/image62.png"/><Relationship Id="rId23" Type="http://schemas.openxmlformats.org/officeDocument/2006/relationships/slide" Target="slide13.xml"/><Relationship Id="rId10" Type="http://schemas.openxmlformats.org/officeDocument/2006/relationships/image" Target="../media/image57.png"/><Relationship Id="rId19" Type="http://schemas.openxmlformats.org/officeDocument/2006/relationships/slide" Target="slide4.xml"/><Relationship Id="rId4" Type="http://schemas.openxmlformats.org/officeDocument/2006/relationships/image" Target="../media/image52.png"/><Relationship Id="rId9" Type="http://schemas.openxmlformats.org/officeDocument/2006/relationships/image" Target="../media/image56.png"/><Relationship Id="rId14" Type="http://schemas.openxmlformats.org/officeDocument/2006/relationships/image" Target="../media/image61.png"/><Relationship Id="rId22" Type="http://schemas.openxmlformats.org/officeDocument/2006/relationships/slide" Target="slide16.xml"/><Relationship Id="rId27" Type="http://schemas.openxmlformats.org/officeDocument/2006/relationships/image" Target="../media/image3.svg"/></Relationships>
</file>

<file path=ppt/slides/_rels/slide1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2.png"/><Relationship Id="rId18" Type="http://schemas.openxmlformats.org/officeDocument/2006/relationships/image" Target="../media/image67.png"/><Relationship Id="rId26" Type="http://schemas.openxmlformats.org/officeDocument/2006/relationships/image" Target="../media/image75.png"/><Relationship Id="rId3" Type="http://schemas.openxmlformats.org/officeDocument/2006/relationships/image" Target="../media/image5.png"/><Relationship Id="rId21" Type="http://schemas.openxmlformats.org/officeDocument/2006/relationships/image" Target="../media/image70.png"/><Relationship Id="rId7" Type="http://schemas.openxmlformats.org/officeDocument/2006/relationships/slide" Target="slide10.xml"/><Relationship Id="rId12" Type="http://schemas.openxmlformats.org/officeDocument/2006/relationships/slide" Target="slide14.xml"/><Relationship Id="rId17" Type="http://schemas.openxmlformats.org/officeDocument/2006/relationships/image" Target="../media/image66.png"/><Relationship Id="rId25" Type="http://schemas.openxmlformats.org/officeDocument/2006/relationships/image" Target="../media/image74.png"/><Relationship Id="rId2" Type="http://schemas.openxmlformats.org/officeDocument/2006/relationships/image" Target="../media/image4.jpg"/><Relationship Id="rId16" Type="http://schemas.openxmlformats.org/officeDocument/2006/relationships/image" Target="../media/image65.png"/><Relationship Id="rId20" Type="http://schemas.openxmlformats.org/officeDocument/2006/relationships/image" Target="../media/image69.png"/><Relationship Id="rId29"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12.xml"/><Relationship Id="rId24" Type="http://schemas.openxmlformats.org/officeDocument/2006/relationships/image" Target="../media/image73.png"/><Relationship Id="rId32" Type="http://schemas.microsoft.com/office/2007/relationships/hdphoto" Target="../media/hdphoto3.wdp"/><Relationship Id="rId5" Type="http://schemas.openxmlformats.org/officeDocument/2006/relationships/slide" Target="slide2.xml"/><Relationship Id="rId15" Type="http://schemas.openxmlformats.org/officeDocument/2006/relationships/image" Target="../media/image64.png"/><Relationship Id="rId23" Type="http://schemas.openxmlformats.org/officeDocument/2006/relationships/image" Target="../media/image72.png"/><Relationship Id="rId28" Type="http://schemas.openxmlformats.org/officeDocument/2006/relationships/image" Target="../media/image77.png"/><Relationship Id="rId10" Type="http://schemas.openxmlformats.org/officeDocument/2006/relationships/slide" Target="slide13.xml"/><Relationship Id="rId19" Type="http://schemas.openxmlformats.org/officeDocument/2006/relationships/image" Target="../media/image68.png"/><Relationship Id="rId31" Type="http://schemas.openxmlformats.org/officeDocument/2006/relationships/image" Target="../media/image79.png"/><Relationship Id="rId4" Type="http://schemas.openxmlformats.org/officeDocument/2006/relationships/slide" Target="slide1.xml"/><Relationship Id="rId9" Type="http://schemas.openxmlformats.org/officeDocument/2006/relationships/slide" Target="slide16.xml"/><Relationship Id="rId14" Type="http://schemas.openxmlformats.org/officeDocument/2006/relationships/image" Target="../media/image3.svg"/><Relationship Id="rId22" Type="http://schemas.openxmlformats.org/officeDocument/2006/relationships/image" Target="../media/image71.png"/><Relationship Id="rId27" Type="http://schemas.openxmlformats.org/officeDocument/2006/relationships/image" Target="../media/image76.png"/><Relationship Id="rId30" Type="http://schemas.microsoft.com/office/2007/relationships/hdphoto" Target="../media/hdphoto2.wdp"/></Relationships>
</file>

<file path=ppt/slides/_rels/slide13.xml.rels><?xml version="1.0" encoding="UTF-8" standalone="yes"?>
<Relationships xmlns="http://schemas.openxmlformats.org/package/2006/relationships"><Relationship Id="rId13" Type="http://schemas.openxmlformats.org/officeDocument/2006/relationships/image" Target="../media/image90.svg"/><Relationship Id="rId18" Type="http://schemas.openxmlformats.org/officeDocument/2006/relationships/image" Target="../media/image95.png"/><Relationship Id="rId26" Type="http://schemas.openxmlformats.org/officeDocument/2006/relationships/slide" Target="slide1.xml"/><Relationship Id="rId3" Type="http://schemas.openxmlformats.org/officeDocument/2006/relationships/image" Target="../media/image80.jpeg"/><Relationship Id="rId21" Type="http://schemas.openxmlformats.org/officeDocument/2006/relationships/image" Target="../media/image98.svg"/><Relationship Id="rId34" Type="http://schemas.openxmlformats.org/officeDocument/2006/relationships/slide" Target="slide14.xml"/><Relationship Id="rId7" Type="http://schemas.openxmlformats.org/officeDocument/2006/relationships/image" Target="../media/image84.svg"/><Relationship Id="rId12" Type="http://schemas.openxmlformats.org/officeDocument/2006/relationships/image" Target="../media/image89.png"/><Relationship Id="rId17" Type="http://schemas.openxmlformats.org/officeDocument/2006/relationships/image" Target="../media/image94.svg"/><Relationship Id="rId25" Type="http://schemas.openxmlformats.org/officeDocument/2006/relationships/image" Target="../media/image5.png"/><Relationship Id="rId33" Type="http://schemas.openxmlformats.org/officeDocument/2006/relationships/slide" Target="slide12.xml"/><Relationship Id="rId2" Type="http://schemas.openxmlformats.org/officeDocument/2006/relationships/image" Target="../media/image4.jpg"/><Relationship Id="rId16" Type="http://schemas.openxmlformats.org/officeDocument/2006/relationships/image" Target="../media/image93.png"/><Relationship Id="rId20" Type="http://schemas.openxmlformats.org/officeDocument/2006/relationships/image" Target="../media/image97.png"/><Relationship Id="rId29"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image" Target="../media/image83.png"/><Relationship Id="rId11" Type="http://schemas.openxmlformats.org/officeDocument/2006/relationships/image" Target="../media/image88.svg"/><Relationship Id="rId24" Type="http://schemas.openxmlformats.org/officeDocument/2006/relationships/image" Target="../media/image101.png"/><Relationship Id="rId32" Type="http://schemas.openxmlformats.org/officeDocument/2006/relationships/slide" Target="slide13.xml"/><Relationship Id="rId5" Type="http://schemas.openxmlformats.org/officeDocument/2006/relationships/image" Target="../media/image82.svg"/><Relationship Id="rId15" Type="http://schemas.openxmlformats.org/officeDocument/2006/relationships/image" Target="../media/image92.svg"/><Relationship Id="rId23" Type="http://schemas.openxmlformats.org/officeDocument/2006/relationships/image" Target="../media/image100.svg"/><Relationship Id="rId28" Type="http://schemas.openxmlformats.org/officeDocument/2006/relationships/slide" Target="slide4.xml"/><Relationship Id="rId36" Type="http://schemas.openxmlformats.org/officeDocument/2006/relationships/image" Target="../media/image3.svg"/><Relationship Id="rId10" Type="http://schemas.openxmlformats.org/officeDocument/2006/relationships/image" Target="../media/image87.png"/><Relationship Id="rId19" Type="http://schemas.openxmlformats.org/officeDocument/2006/relationships/image" Target="../media/image96.svg"/><Relationship Id="rId31" Type="http://schemas.openxmlformats.org/officeDocument/2006/relationships/slide" Target="slide16.xml"/><Relationship Id="rId4" Type="http://schemas.openxmlformats.org/officeDocument/2006/relationships/image" Target="../media/image81.png"/><Relationship Id="rId9" Type="http://schemas.openxmlformats.org/officeDocument/2006/relationships/image" Target="../media/image86.svg"/><Relationship Id="rId14" Type="http://schemas.openxmlformats.org/officeDocument/2006/relationships/image" Target="../media/image91.png"/><Relationship Id="rId22" Type="http://schemas.openxmlformats.org/officeDocument/2006/relationships/image" Target="../media/image99.png"/><Relationship Id="rId27" Type="http://schemas.openxmlformats.org/officeDocument/2006/relationships/slide" Target="slide2.xml"/><Relationship Id="rId30" Type="http://schemas.openxmlformats.org/officeDocument/2006/relationships/slide" Target="slide11.xml"/><Relationship Id="rId35" Type="http://schemas.openxmlformats.org/officeDocument/2006/relationships/image" Target="../media/image2.png"/><Relationship Id="rId8" Type="http://schemas.openxmlformats.org/officeDocument/2006/relationships/image" Target="../media/image85.png"/></Relationships>
</file>

<file path=ppt/slides/_rels/slide14.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1.png"/><Relationship Id="rId18" Type="http://schemas.openxmlformats.org/officeDocument/2006/relationships/slide" Target="slide11.xml"/><Relationship Id="rId3" Type="http://schemas.openxmlformats.org/officeDocument/2006/relationships/image" Target="../media/image102.jpeg"/><Relationship Id="rId21" Type="http://schemas.openxmlformats.org/officeDocument/2006/relationships/slide" Target="slide12.xml"/><Relationship Id="rId7" Type="http://schemas.openxmlformats.org/officeDocument/2006/relationships/image" Target="../media/image106.jpeg"/><Relationship Id="rId12" Type="http://schemas.openxmlformats.org/officeDocument/2006/relationships/image" Target="../media/image110.jpeg"/><Relationship Id="rId17" Type="http://schemas.openxmlformats.org/officeDocument/2006/relationships/slide" Target="slide10.xml"/><Relationship Id="rId2" Type="http://schemas.openxmlformats.org/officeDocument/2006/relationships/image" Target="../media/image4.jpg"/><Relationship Id="rId16" Type="http://schemas.openxmlformats.org/officeDocument/2006/relationships/slide" Target="slide4.xml"/><Relationship Id="rId20"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image" Target="../media/image105.jpeg"/><Relationship Id="rId11" Type="http://schemas.openxmlformats.org/officeDocument/2006/relationships/image" Target="../media/image5.png"/><Relationship Id="rId24" Type="http://schemas.openxmlformats.org/officeDocument/2006/relationships/image" Target="../media/image3.svg"/><Relationship Id="rId5" Type="http://schemas.openxmlformats.org/officeDocument/2006/relationships/image" Target="../media/image104.png"/><Relationship Id="rId15" Type="http://schemas.openxmlformats.org/officeDocument/2006/relationships/slide" Target="slide2.xml"/><Relationship Id="rId23" Type="http://schemas.openxmlformats.org/officeDocument/2006/relationships/image" Target="../media/image2.png"/><Relationship Id="rId10" Type="http://schemas.openxmlformats.org/officeDocument/2006/relationships/image" Target="../media/image109.jpeg"/><Relationship Id="rId19" Type="http://schemas.openxmlformats.org/officeDocument/2006/relationships/slide" Target="slide16.xml"/><Relationship Id="rId4" Type="http://schemas.openxmlformats.org/officeDocument/2006/relationships/image" Target="../media/image103.png"/><Relationship Id="rId9" Type="http://schemas.openxmlformats.org/officeDocument/2006/relationships/image" Target="../media/image108.png"/><Relationship Id="rId14" Type="http://schemas.openxmlformats.org/officeDocument/2006/relationships/slide" Target="slide1.xml"/><Relationship Id="rId22" Type="http://schemas.openxmlformats.org/officeDocument/2006/relationships/slide" Target="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102.jpeg"/><Relationship Id="rId13" Type="http://schemas.openxmlformats.org/officeDocument/2006/relationships/image" Target="../media/image118.png"/><Relationship Id="rId18" Type="http://schemas.openxmlformats.org/officeDocument/2006/relationships/slide" Target="slide11.xml"/><Relationship Id="rId3" Type="http://schemas.openxmlformats.org/officeDocument/2006/relationships/image" Target="../media/image5.png"/><Relationship Id="rId21" Type="http://schemas.openxmlformats.org/officeDocument/2006/relationships/slide" Target="slide12.xml"/><Relationship Id="rId7" Type="http://schemas.openxmlformats.org/officeDocument/2006/relationships/image" Target="../media/image115.png"/><Relationship Id="rId12" Type="http://schemas.openxmlformats.org/officeDocument/2006/relationships/image" Target="../media/image110.jpeg"/><Relationship Id="rId17" Type="http://schemas.openxmlformats.org/officeDocument/2006/relationships/slide" Target="slide10.xml"/><Relationship Id="rId2" Type="http://schemas.openxmlformats.org/officeDocument/2006/relationships/image" Target="../media/image4.jpg"/><Relationship Id="rId16" Type="http://schemas.openxmlformats.org/officeDocument/2006/relationships/slide" Target="slide4.xml"/><Relationship Id="rId20"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image" Target="../media/image114.jpeg"/><Relationship Id="rId11" Type="http://schemas.openxmlformats.org/officeDocument/2006/relationships/image" Target="../media/image105.jpeg"/><Relationship Id="rId24" Type="http://schemas.openxmlformats.org/officeDocument/2006/relationships/image" Target="../media/image3.svg"/><Relationship Id="rId5" Type="http://schemas.openxmlformats.org/officeDocument/2006/relationships/image" Target="../media/image113.jpeg"/><Relationship Id="rId15" Type="http://schemas.openxmlformats.org/officeDocument/2006/relationships/slide" Target="slide2.xml"/><Relationship Id="rId23" Type="http://schemas.openxmlformats.org/officeDocument/2006/relationships/image" Target="../media/image2.png"/><Relationship Id="rId10" Type="http://schemas.openxmlformats.org/officeDocument/2006/relationships/image" Target="../media/image117.jpeg"/><Relationship Id="rId19" Type="http://schemas.openxmlformats.org/officeDocument/2006/relationships/slide" Target="slide16.xml"/><Relationship Id="rId4" Type="http://schemas.openxmlformats.org/officeDocument/2006/relationships/image" Target="../media/image112.png"/><Relationship Id="rId9" Type="http://schemas.openxmlformats.org/officeDocument/2006/relationships/image" Target="../media/image116.png"/><Relationship Id="rId14" Type="http://schemas.openxmlformats.org/officeDocument/2006/relationships/slide" Target="slide1.xml"/><Relationship Id="rId22" Type="http://schemas.openxmlformats.org/officeDocument/2006/relationships/slide" Target="slide14.xm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11.xml"/><Relationship Id="rId18" Type="http://schemas.openxmlformats.org/officeDocument/2006/relationships/image" Target="../media/image2.png"/><Relationship Id="rId3" Type="http://schemas.openxmlformats.org/officeDocument/2006/relationships/hyperlink" Target="https://www.facebook.com/QualiSpace/" TargetMode="External"/><Relationship Id="rId7" Type="http://schemas.openxmlformats.org/officeDocument/2006/relationships/image" Target="../media/image120.svg"/><Relationship Id="rId12" Type="http://schemas.openxmlformats.org/officeDocument/2006/relationships/slide" Target="slide10.xml"/><Relationship Id="rId17" Type="http://schemas.openxmlformats.org/officeDocument/2006/relationships/slide" Target="slide14.xml"/><Relationship Id="rId2" Type="http://schemas.openxmlformats.org/officeDocument/2006/relationships/image" Target="../media/image4.jpg"/><Relationship Id="rId16"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image" Target="../media/image119.png"/><Relationship Id="rId11" Type="http://schemas.openxmlformats.org/officeDocument/2006/relationships/slide" Target="slide4.xml"/><Relationship Id="rId5" Type="http://schemas.openxmlformats.org/officeDocument/2006/relationships/hyperlink" Target="https://www.linkedin.com/company/229550/" TargetMode="External"/><Relationship Id="rId15" Type="http://schemas.openxmlformats.org/officeDocument/2006/relationships/slide" Target="slide13.xml"/><Relationship Id="rId10" Type="http://schemas.openxmlformats.org/officeDocument/2006/relationships/slide" Target="slide2.xml"/><Relationship Id="rId19" Type="http://schemas.openxmlformats.org/officeDocument/2006/relationships/image" Target="../media/image3.svg"/><Relationship Id="rId4" Type="http://schemas.openxmlformats.org/officeDocument/2006/relationships/hyperlink" Target="https://twitter.com/QualiSpace" TargetMode="External"/><Relationship Id="rId9" Type="http://schemas.openxmlformats.org/officeDocument/2006/relationships/slide" Target="slide1.xml"/><Relationship Id="rId14" Type="http://schemas.openxmlformats.org/officeDocument/2006/relationships/slide" Target="slide16.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slide" Target="slide10.xml"/><Relationship Id="rId12" Type="http://schemas.openxmlformats.org/officeDocument/2006/relationships/slide" Target="slide14.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12.xml"/><Relationship Id="rId5" Type="http://schemas.openxmlformats.org/officeDocument/2006/relationships/slide" Target="slide2.xml"/><Relationship Id="rId10" Type="http://schemas.openxmlformats.org/officeDocument/2006/relationships/slide" Target="slide13.xml"/><Relationship Id="rId4" Type="http://schemas.openxmlformats.org/officeDocument/2006/relationships/slide" Target="slide1.xml"/><Relationship Id="rId9" Type="http://schemas.openxmlformats.org/officeDocument/2006/relationships/slide" Target="slide16.xml"/><Relationship Id="rId1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4.xml"/><Relationship Id="rId3" Type="http://schemas.openxmlformats.org/officeDocument/2006/relationships/image" Target="../media/image5.png"/><Relationship Id="rId7" Type="http://schemas.openxmlformats.org/officeDocument/2006/relationships/slide" Target="slide4.xml"/><Relationship Id="rId12" Type="http://schemas.openxmlformats.org/officeDocument/2006/relationships/slide" Target="slide12.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13.xml"/><Relationship Id="rId5" Type="http://schemas.openxmlformats.org/officeDocument/2006/relationships/slide" Target="slide1.xml"/><Relationship Id="rId15" Type="http://schemas.openxmlformats.org/officeDocument/2006/relationships/image" Target="../media/image3.svg"/><Relationship Id="rId10" Type="http://schemas.openxmlformats.org/officeDocument/2006/relationships/slide" Target="slide16.xml"/><Relationship Id="rId4" Type="http://schemas.openxmlformats.org/officeDocument/2006/relationships/image" Target="../media/image6.jpeg"/><Relationship Id="rId9" Type="http://schemas.openxmlformats.org/officeDocument/2006/relationships/slide" Target="slide11.xml"/><Relationship Id="rId1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slide" Target="slide4.xml"/><Relationship Id="rId26" Type="http://schemas.openxmlformats.org/officeDocument/2006/relationships/image" Target="../media/image3.svg"/><Relationship Id="rId3" Type="http://schemas.openxmlformats.org/officeDocument/2006/relationships/image" Target="../media/image5.png"/><Relationship Id="rId21" Type="http://schemas.openxmlformats.org/officeDocument/2006/relationships/slide" Target="slide16.xml"/><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slide" Target="slide2.xml"/><Relationship Id="rId25" Type="http://schemas.openxmlformats.org/officeDocument/2006/relationships/image" Target="../media/image2.png"/><Relationship Id="rId2" Type="http://schemas.openxmlformats.org/officeDocument/2006/relationships/image" Target="../media/image4.jpg"/><Relationship Id="rId16" Type="http://schemas.openxmlformats.org/officeDocument/2006/relationships/slide" Target="slide1.xml"/><Relationship Id="rId20"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svg"/><Relationship Id="rId24" Type="http://schemas.openxmlformats.org/officeDocument/2006/relationships/slide" Target="slide14.xml"/><Relationship Id="rId5" Type="http://schemas.openxmlformats.org/officeDocument/2006/relationships/image" Target="../media/image8.svg"/><Relationship Id="rId15" Type="http://schemas.openxmlformats.org/officeDocument/2006/relationships/image" Target="../media/image18.svg"/><Relationship Id="rId23" Type="http://schemas.openxmlformats.org/officeDocument/2006/relationships/slide" Target="slide12.xml"/><Relationship Id="rId10" Type="http://schemas.openxmlformats.org/officeDocument/2006/relationships/image" Target="../media/image13.png"/><Relationship Id="rId19" Type="http://schemas.openxmlformats.org/officeDocument/2006/relationships/slide" Target="slide10.xml"/><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 Id="rId22" Type="http://schemas.openxmlformats.org/officeDocument/2006/relationships/slide" Target="slide13.xml"/></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slide" Target="slide2.xml"/><Relationship Id="rId18" Type="http://schemas.openxmlformats.org/officeDocument/2006/relationships/slide" Target="slide13.xml"/><Relationship Id="rId3" Type="http://schemas.openxmlformats.org/officeDocument/2006/relationships/image" Target="../media/image19.png"/><Relationship Id="rId21" Type="http://schemas.openxmlformats.org/officeDocument/2006/relationships/image" Target="../media/image2.png"/><Relationship Id="rId7" Type="http://schemas.openxmlformats.org/officeDocument/2006/relationships/image" Target="../media/image23.png"/><Relationship Id="rId12" Type="http://schemas.openxmlformats.org/officeDocument/2006/relationships/slide" Target="slide1.xml"/><Relationship Id="rId17" Type="http://schemas.openxmlformats.org/officeDocument/2006/relationships/slide" Target="slide16.xml"/><Relationship Id="rId2" Type="http://schemas.openxmlformats.org/officeDocument/2006/relationships/image" Target="../media/image4.jpg"/><Relationship Id="rId16" Type="http://schemas.openxmlformats.org/officeDocument/2006/relationships/slide" Target="slide11.xml"/><Relationship Id="rId20"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5.png"/><Relationship Id="rId5" Type="http://schemas.openxmlformats.org/officeDocument/2006/relationships/image" Target="../media/image21.png"/><Relationship Id="rId15" Type="http://schemas.openxmlformats.org/officeDocument/2006/relationships/slide" Target="slide10.xml"/><Relationship Id="rId10" Type="http://schemas.openxmlformats.org/officeDocument/2006/relationships/image" Target="../media/image26.svg"/><Relationship Id="rId19" Type="http://schemas.openxmlformats.org/officeDocument/2006/relationships/slide" Target="slide12.xml"/><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slide" Target="slide4.xml"/><Relationship Id="rId22" Type="http://schemas.openxmlformats.org/officeDocument/2006/relationships/image" Target="../media/image3.svg"/></Relationships>
</file>

<file path=ppt/slides/_rels/slide6.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12.xml"/><Relationship Id="rId3" Type="http://schemas.openxmlformats.org/officeDocument/2006/relationships/image" Target="../media/image27.png"/><Relationship Id="rId7" Type="http://schemas.openxmlformats.org/officeDocument/2006/relationships/slide" Target="slide2.xml"/><Relationship Id="rId12" Type="http://schemas.openxmlformats.org/officeDocument/2006/relationships/slide" Target="slide13.xml"/><Relationship Id="rId17" Type="http://schemas.openxmlformats.org/officeDocument/2006/relationships/image" Target="../media/image29.png"/><Relationship Id="rId2" Type="http://schemas.openxmlformats.org/officeDocument/2006/relationships/image" Target="../media/image4.jpg"/><Relationship Id="rId16" Type="http://schemas.openxmlformats.org/officeDocument/2006/relationships/image" Target="../media/image3.svg"/><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slide" Target="slide16.xml"/><Relationship Id="rId5" Type="http://schemas.openxmlformats.org/officeDocument/2006/relationships/image" Target="../media/image5.png"/><Relationship Id="rId15" Type="http://schemas.openxmlformats.org/officeDocument/2006/relationships/image" Target="../media/image2.png"/><Relationship Id="rId10" Type="http://schemas.openxmlformats.org/officeDocument/2006/relationships/slide" Target="slide11.xml"/><Relationship Id="rId4" Type="http://schemas.openxmlformats.org/officeDocument/2006/relationships/image" Target="../media/image28.png"/><Relationship Id="rId9" Type="http://schemas.openxmlformats.org/officeDocument/2006/relationships/slide" Target="slide10.xml"/><Relationship Id="rId14" Type="http://schemas.openxmlformats.org/officeDocument/2006/relationships/slide" Target="slide14.xml"/></Relationships>
</file>

<file path=ppt/slides/_rels/slide7.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13.xml"/><Relationship Id="rId18" Type="http://schemas.openxmlformats.org/officeDocument/2006/relationships/image" Target="../media/image33.png"/><Relationship Id="rId3" Type="http://schemas.openxmlformats.org/officeDocument/2006/relationships/image" Target="../media/image30.jpeg"/><Relationship Id="rId7" Type="http://schemas.openxmlformats.org/officeDocument/2006/relationships/slide" Target="slide1.xml"/><Relationship Id="rId12" Type="http://schemas.openxmlformats.org/officeDocument/2006/relationships/slide" Target="slide16.xml"/><Relationship Id="rId17" Type="http://schemas.openxmlformats.org/officeDocument/2006/relationships/image" Target="../media/image3.svg"/><Relationship Id="rId2" Type="http://schemas.openxmlformats.org/officeDocument/2006/relationships/image" Target="../media/image4.jpg"/><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slide" Target="slide11.xml"/><Relationship Id="rId5" Type="http://schemas.openxmlformats.org/officeDocument/2006/relationships/image" Target="../media/image32.jpeg"/><Relationship Id="rId15" Type="http://schemas.openxmlformats.org/officeDocument/2006/relationships/slide" Target="slide14.xml"/><Relationship Id="rId10" Type="http://schemas.openxmlformats.org/officeDocument/2006/relationships/slide" Target="slide10.xml"/><Relationship Id="rId4" Type="http://schemas.openxmlformats.org/officeDocument/2006/relationships/image" Target="../media/image31.png"/><Relationship Id="rId9" Type="http://schemas.openxmlformats.org/officeDocument/2006/relationships/slide" Target="slide4.xml"/><Relationship Id="rId14" Type="http://schemas.openxmlformats.org/officeDocument/2006/relationships/slide" Target="slide12.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11.xml"/><Relationship Id="rId18" Type="http://schemas.openxmlformats.org/officeDocument/2006/relationships/image" Target="../media/image2.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slide" Target="slide10.xml"/><Relationship Id="rId17" Type="http://schemas.openxmlformats.org/officeDocument/2006/relationships/slide" Target="slide14.xml"/><Relationship Id="rId2" Type="http://schemas.openxmlformats.org/officeDocument/2006/relationships/image" Target="../media/image4.jpg"/><Relationship Id="rId16"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image" Target="../media/image37.svg"/><Relationship Id="rId11" Type="http://schemas.openxmlformats.org/officeDocument/2006/relationships/slide" Target="slide4.xml"/><Relationship Id="rId5" Type="http://schemas.openxmlformats.org/officeDocument/2006/relationships/image" Target="../media/image36.png"/><Relationship Id="rId15" Type="http://schemas.openxmlformats.org/officeDocument/2006/relationships/slide" Target="slide13.xml"/><Relationship Id="rId10" Type="http://schemas.openxmlformats.org/officeDocument/2006/relationships/slide" Target="slide2.xml"/><Relationship Id="rId19" Type="http://schemas.openxmlformats.org/officeDocument/2006/relationships/image" Target="../media/image3.svg"/><Relationship Id="rId4" Type="http://schemas.openxmlformats.org/officeDocument/2006/relationships/image" Target="../media/image35.png"/><Relationship Id="rId9" Type="http://schemas.openxmlformats.org/officeDocument/2006/relationships/slide" Target="slide1.xml"/><Relationship Id="rId14" Type="http://schemas.openxmlformats.org/officeDocument/2006/relationships/slide" Target="slide16.xml"/></Relationships>
</file>

<file path=ppt/slides/_rels/slide9.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slide" Target="slide10.xml"/><Relationship Id="rId18" Type="http://schemas.openxmlformats.org/officeDocument/2006/relationships/slide" Target="slide14.xml"/><Relationship Id="rId3" Type="http://schemas.openxmlformats.org/officeDocument/2006/relationships/image" Target="../media/image39.png"/><Relationship Id="rId21" Type="http://schemas.openxmlformats.org/officeDocument/2006/relationships/image" Target="../media/image45.png"/><Relationship Id="rId7" Type="http://schemas.openxmlformats.org/officeDocument/2006/relationships/image" Target="../media/image42.png"/><Relationship Id="rId12" Type="http://schemas.openxmlformats.org/officeDocument/2006/relationships/slide" Target="slide4.xml"/><Relationship Id="rId17" Type="http://schemas.openxmlformats.org/officeDocument/2006/relationships/slide" Target="slide12.xml"/><Relationship Id="rId2" Type="http://schemas.openxmlformats.org/officeDocument/2006/relationships/image" Target="../media/image4.jpg"/><Relationship Id="rId16" Type="http://schemas.openxmlformats.org/officeDocument/2006/relationships/slide" Target="slide13.xml"/><Relationship Id="rId20" Type="http://schemas.openxmlformats.org/officeDocument/2006/relationships/image" Target="../media/image3.sv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slide" Target="slide2.xml"/><Relationship Id="rId5" Type="http://schemas.openxmlformats.org/officeDocument/2006/relationships/image" Target="../media/image41.jpeg"/><Relationship Id="rId15" Type="http://schemas.openxmlformats.org/officeDocument/2006/relationships/slide" Target="slide16.xml"/><Relationship Id="rId10" Type="http://schemas.openxmlformats.org/officeDocument/2006/relationships/slide" Target="slide1.xml"/><Relationship Id="rId19" Type="http://schemas.openxmlformats.org/officeDocument/2006/relationships/image" Target="../media/image2.png"/><Relationship Id="rId4" Type="http://schemas.openxmlformats.org/officeDocument/2006/relationships/image" Target="../media/image40.png"/><Relationship Id="rId9" Type="http://schemas.openxmlformats.org/officeDocument/2006/relationships/image" Target="../media/image44.png"/><Relationship Id="rId1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9">
            <a:extLst>
              <a:ext uri="{FF2B5EF4-FFF2-40B4-BE49-F238E27FC236}">
                <a16:creationId xmlns:a16="http://schemas.microsoft.com/office/drawing/2014/main" id="{C2BD6979-44C1-4906-B1EC-1AEDD2AC8B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 y="0"/>
            <a:ext cx="12188952" cy="6857999"/>
          </a:xfrm>
          <a:prstGeom prst="rect">
            <a:avLst/>
          </a:prstGeom>
        </p:spPr>
      </p:pic>
      <p:sp>
        <p:nvSpPr>
          <p:cNvPr id="9" name="Rectangle 8">
            <a:hlinkClick r:id="rId3"/>
            <a:extLst>
              <a:ext uri="{FF2B5EF4-FFF2-40B4-BE49-F238E27FC236}">
                <a16:creationId xmlns:a16="http://schemas.microsoft.com/office/drawing/2014/main" id="{F4FA1D3D-8C6A-4F31-B0F4-3C7EA96FA661}"/>
              </a:ext>
            </a:extLst>
          </p:cNvPr>
          <p:cNvSpPr/>
          <p:nvPr/>
        </p:nvSpPr>
        <p:spPr bwMode="auto">
          <a:xfrm>
            <a:off x="8336132" y="6178858"/>
            <a:ext cx="204186" cy="230820"/>
          </a:xfrm>
          <a:prstGeom prst="rect">
            <a:avLst/>
          </a:prstGeom>
          <a:noFill/>
          <a:ln>
            <a:noFill/>
          </a:ln>
        </p:spPr>
        <p:txBody>
          <a:bodyPr lIns="0" tIns="0" rIns="0" bIns="0" rtlCol="0" anchor="ctr"/>
          <a:lstStyle/>
          <a:p>
            <a:pPr algn="ctr"/>
            <a:endParaRPr lang="en-US"/>
          </a:p>
        </p:txBody>
      </p:sp>
      <p:sp>
        <p:nvSpPr>
          <p:cNvPr id="10" name="Rectangle 9">
            <a:hlinkClick r:id="rId4"/>
            <a:extLst>
              <a:ext uri="{FF2B5EF4-FFF2-40B4-BE49-F238E27FC236}">
                <a16:creationId xmlns:a16="http://schemas.microsoft.com/office/drawing/2014/main" id="{FFA368D6-B8E0-4C41-954E-3C8EFF78744B}"/>
              </a:ext>
            </a:extLst>
          </p:cNvPr>
          <p:cNvSpPr/>
          <p:nvPr/>
        </p:nvSpPr>
        <p:spPr bwMode="auto">
          <a:xfrm>
            <a:off x="8692718" y="6178858"/>
            <a:ext cx="204186" cy="230820"/>
          </a:xfrm>
          <a:prstGeom prst="rect">
            <a:avLst/>
          </a:prstGeom>
          <a:noFill/>
          <a:ln>
            <a:noFill/>
          </a:ln>
        </p:spPr>
        <p:txBody>
          <a:bodyPr lIns="0" tIns="0" rIns="0" bIns="0" rtlCol="0" anchor="ctr"/>
          <a:lstStyle/>
          <a:p>
            <a:pPr algn="ctr"/>
            <a:endParaRPr lang="en-US"/>
          </a:p>
        </p:txBody>
      </p:sp>
      <p:sp>
        <p:nvSpPr>
          <p:cNvPr id="11" name="Rectangle 10">
            <a:hlinkClick r:id="rId5"/>
            <a:extLst>
              <a:ext uri="{FF2B5EF4-FFF2-40B4-BE49-F238E27FC236}">
                <a16:creationId xmlns:a16="http://schemas.microsoft.com/office/drawing/2014/main" id="{A8E00565-DA8F-4492-9D7A-9873DB1F95E5}"/>
              </a:ext>
            </a:extLst>
          </p:cNvPr>
          <p:cNvSpPr/>
          <p:nvPr/>
        </p:nvSpPr>
        <p:spPr bwMode="auto">
          <a:xfrm>
            <a:off x="9070018" y="6178858"/>
            <a:ext cx="204186" cy="230820"/>
          </a:xfrm>
          <a:prstGeom prst="rect">
            <a:avLst/>
          </a:prstGeom>
          <a:noFill/>
          <a:ln>
            <a:noFill/>
          </a:ln>
        </p:spPr>
        <p:txBody>
          <a:bodyPr lIns="0" tIns="0" rIns="0" bIns="0" rtlCol="0" anchor="ctr"/>
          <a:lstStyle/>
          <a:p>
            <a:pPr algn="ctr"/>
            <a:endParaRPr lang="en-US"/>
          </a:p>
        </p:txBody>
      </p:sp>
      <p:sp>
        <p:nvSpPr>
          <p:cNvPr id="12" name="Rectangle 11">
            <a:hlinkClick r:id="rId6"/>
            <a:extLst>
              <a:ext uri="{FF2B5EF4-FFF2-40B4-BE49-F238E27FC236}">
                <a16:creationId xmlns:a16="http://schemas.microsoft.com/office/drawing/2014/main" id="{126B3DD3-3F7F-405D-BC7D-5CCEA0F4B572}"/>
              </a:ext>
            </a:extLst>
          </p:cNvPr>
          <p:cNvSpPr/>
          <p:nvPr/>
        </p:nvSpPr>
        <p:spPr bwMode="auto">
          <a:xfrm>
            <a:off x="9447318" y="6178858"/>
            <a:ext cx="204186" cy="230820"/>
          </a:xfrm>
          <a:prstGeom prst="rect">
            <a:avLst/>
          </a:prstGeom>
          <a:noFill/>
          <a:ln>
            <a:noFill/>
          </a:ln>
        </p:spPr>
        <p:txBody>
          <a:bodyPr lIns="0" tIns="0" rIns="0" bIns="0" rtlCol="0" anchor="ctr"/>
          <a:lstStyle/>
          <a:p>
            <a:pPr algn="ctr"/>
            <a:endParaRPr lang="en-US"/>
          </a:p>
        </p:txBody>
      </p:sp>
      <p:grpSp>
        <p:nvGrpSpPr>
          <p:cNvPr id="2" name="Group 1">
            <a:extLst>
              <a:ext uri="{FF2B5EF4-FFF2-40B4-BE49-F238E27FC236}">
                <a16:creationId xmlns:a16="http://schemas.microsoft.com/office/drawing/2014/main" id="{00839DA8-55AB-4F94-95CB-4CE5996D390B}"/>
              </a:ext>
            </a:extLst>
          </p:cNvPr>
          <p:cNvGrpSpPr/>
          <p:nvPr/>
        </p:nvGrpSpPr>
        <p:grpSpPr>
          <a:xfrm>
            <a:off x="11585882" y="228546"/>
            <a:ext cx="7318283" cy="333427"/>
            <a:chOff x="11585882" y="228546"/>
            <a:chExt cx="7318283" cy="333427"/>
          </a:xfrm>
        </p:grpSpPr>
        <p:sp>
          <p:nvSpPr>
            <p:cNvPr id="14" name="Rectangle 13">
              <a:extLst>
                <a:ext uri="{FF2B5EF4-FFF2-40B4-BE49-F238E27FC236}">
                  <a16:creationId xmlns:a16="http://schemas.microsoft.com/office/drawing/2014/main" id="{BAE49011-9B6D-4A5F-B1F6-445E1E31668A}"/>
                </a:ext>
              </a:extLst>
            </p:cNvPr>
            <p:cNvSpPr/>
            <p:nvPr/>
          </p:nvSpPr>
          <p:spPr bwMode="auto">
            <a:xfrm>
              <a:off x="12192000" y="228547"/>
              <a:ext cx="6712165" cy="333425"/>
            </a:xfrm>
            <a:prstGeom prst="rect">
              <a:avLst/>
            </a:prstGeom>
            <a:solidFill>
              <a:schemeClr val="bg1">
                <a:lumMod val="85000"/>
              </a:schemeClr>
            </a:solidFill>
            <a:ln>
              <a:noFill/>
            </a:ln>
          </p:spPr>
          <p:txBody>
            <a:bodyPr lIns="0" tIns="0" rIns="0" bIns="0" rtlCol="0" anchor="ctr"/>
            <a:lstStyle/>
            <a:p>
              <a:pPr algn="ctr"/>
              <a:endParaRPr lang="en-US" dirty="0"/>
            </a:p>
          </p:txBody>
        </p:sp>
        <p:sp>
          <p:nvSpPr>
            <p:cNvPr id="15" name="TextBox 14">
              <a:extLst>
                <a:ext uri="{FF2B5EF4-FFF2-40B4-BE49-F238E27FC236}">
                  <a16:creationId xmlns:a16="http://schemas.microsoft.com/office/drawing/2014/main" id="{5B478797-483A-4B21-9E33-D13B637E7364}"/>
                </a:ext>
              </a:extLst>
            </p:cNvPr>
            <p:cNvSpPr txBox="1"/>
            <p:nvPr/>
          </p:nvSpPr>
          <p:spPr>
            <a:xfrm>
              <a:off x="12250821" y="319829"/>
              <a:ext cx="6580261" cy="138499"/>
            </a:xfrm>
            <a:prstGeom prst="rect">
              <a:avLst/>
            </a:prstGeom>
            <a:noFill/>
          </p:spPr>
          <p:txBody>
            <a:bodyPr wrap="square" lIns="0" tIns="0" rIns="0" bIns="0" rtlCol="0">
              <a:spAutoFit/>
            </a:bodyPr>
            <a:lstStyle/>
            <a:p>
              <a:r>
                <a:rPr lang="en-US" sz="900" dirty="0"/>
                <a:t>Home | About QualiSpace  |  Our Offerings | Our Clients’ Experience | Esteemed Clients | Our Partners | Infrastructure | Events | Contact Us</a:t>
              </a:r>
            </a:p>
          </p:txBody>
        </p:sp>
        <p:sp>
          <p:nvSpPr>
            <p:cNvPr id="16" name="Rectangle 15">
              <a:hlinkClick r:id="rId7" action="ppaction://hlinksldjump"/>
              <a:extLst>
                <a:ext uri="{FF2B5EF4-FFF2-40B4-BE49-F238E27FC236}">
                  <a16:creationId xmlns:a16="http://schemas.microsoft.com/office/drawing/2014/main" id="{E42B3E18-199F-4869-815A-24D3FD541F4B}"/>
                </a:ext>
              </a:extLst>
            </p:cNvPr>
            <p:cNvSpPr/>
            <p:nvPr/>
          </p:nvSpPr>
          <p:spPr bwMode="auto">
            <a:xfrm>
              <a:off x="12247704" y="304589"/>
              <a:ext cx="291930" cy="208979"/>
            </a:xfrm>
            <a:prstGeom prst="rect">
              <a:avLst/>
            </a:prstGeom>
            <a:noFill/>
            <a:ln>
              <a:noFill/>
            </a:ln>
          </p:spPr>
          <p:txBody>
            <a:bodyPr lIns="0" tIns="0" rIns="0" bIns="0" rtlCol="0" anchor="ctr"/>
            <a:lstStyle/>
            <a:p>
              <a:pPr algn="ctr"/>
              <a:endParaRPr lang="en-US"/>
            </a:p>
          </p:txBody>
        </p:sp>
        <p:sp>
          <p:nvSpPr>
            <p:cNvPr id="17" name="Rectangle 16">
              <a:hlinkClick r:id="rId8" action="ppaction://hlinksldjump"/>
              <a:extLst>
                <a:ext uri="{FF2B5EF4-FFF2-40B4-BE49-F238E27FC236}">
                  <a16:creationId xmlns:a16="http://schemas.microsoft.com/office/drawing/2014/main" id="{073FFBB1-ADBB-4288-B05D-1E7F898895FB}"/>
                </a:ext>
              </a:extLst>
            </p:cNvPr>
            <p:cNvSpPr/>
            <p:nvPr/>
          </p:nvSpPr>
          <p:spPr bwMode="auto">
            <a:xfrm>
              <a:off x="12607372" y="280863"/>
              <a:ext cx="892167" cy="225085"/>
            </a:xfrm>
            <a:prstGeom prst="rect">
              <a:avLst/>
            </a:prstGeom>
            <a:noFill/>
            <a:ln>
              <a:noFill/>
            </a:ln>
          </p:spPr>
          <p:txBody>
            <a:bodyPr lIns="0" tIns="0" rIns="0" bIns="0" rtlCol="0" anchor="ctr"/>
            <a:lstStyle/>
            <a:p>
              <a:pPr algn="ctr"/>
              <a:endParaRPr lang="en-US" dirty="0"/>
            </a:p>
          </p:txBody>
        </p:sp>
        <p:sp>
          <p:nvSpPr>
            <p:cNvPr id="18" name="Rectangle 17">
              <a:hlinkClick r:id="rId9" action="ppaction://hlinksldjump"/>
              <a:extLst>
                <a:ext uri="{FF2B5EF4-FFF2-40B4-BE49-F238E27FC236}">
                  <a16:creationId xmlns:a16="http://schemas.microsoft.com/office/drawing/2014/main" id="{72C6AC3C-45AA-4BAA-9FDA-3CA01489EBD2}"/>
                </a:ext>
              </a:extLst>
            </p:cNvPr>
            <p:cNvSpPr/>
            <p:nvPr/>
          </p:nvSpPr>
          <p:spPr bwMode="auto">
            <a:xfrm>
              <a:off x="13582654" y="254492"/>
              <a:ext cx="687554" cy="284411"/>
            </a:xfrm>
            <a:prstGeom prst="rect">
              <a:avLst/>
            </a:prstGeom>
            <a:noFill/>
            <a:ln>
              <a:noFill/>
            </a:ln>
          </p:spPr>
          <p:txBody>
            <a:bodyPr lIns="0" tIns="0" rIns="0" bIns="0" rtlCol="0" anchor="ctr"/>
            <a:lstStyle/>
            <a:p>
              <a:pPr algn="ctr"/>
              <a:endParaRPr lang="en-US" dirty="0"/>
            </a:p>
          </p:txBody>
        </p:sp>
        <p:sp>
          <p:nvSpPr>
            <p:cNvPr id="19" name="Rectangle 18">
              <a:hlinkClick r:id="rId10" action="ppaction://hlinksldjump"/>
              <a:extLst>
                <a:ext uri="{FF2B5EF4-FFF2-40B4-BE49-F238E27FC236}">
                  <a16:creationId xmlns:a16="http://schemas.microsoft.com/office/drawing/2014/main" id="{332F47AF-C494-45AE-8B76-2314B24E3883}"/>
                </a:ext>
              </a:extLst>
            </p:cNvPr>
            <p:cNvSpPr/>
            <p:nvPr/>
          </p:nvSpPr>
          <p:spPr bwMode="auto">
            <a:xfrm>
              <a:off x="14328051" y="254492"/>
              <a:ext cx="1148193" cy="284411"/>
            </a:xfrm>
            <a:prstGeom prst="rect">
              <a:avLst/>
            </a:prstGeom>
            <a:noFill/>
            <a:ln>
              <a:noFill/>
            </a:ln>
          </p:spPr>
          <p:txBody>
            <a:bodyPr lIns="0" tIns="0" rIns="0" bIns="0" rtlCol="0" anchor="ctr"/>
            <a:lstStyle/>
            <a:p>
              <a:pPr algn="ctr"/>
              <a:endParaRPr lang="en-US"/>
            </a:p>
          </p:txBody>
        </p:sp>
        <p:sp>
          <p:nvSpPr>
            <p:cNvPr id="20" name="Rectangle 19">
              <a:hlinkClick r:id="rId11" action="ppaction://hlinksldjump"/>
              <a:extLst>
                <a:ext uri="{FF2B5EF4-FFF2-40B4-BE49-F238E27FC236}">
                  <a16:creationId xmlns:a16="http://schemas.microsoft.com/office/drawing/2014/main" id="{40C91FF0-E9F5-4525-AC4F-975224271787}"/>
                </a:ext>
              </a:extLst>
            </p:cNvPr>
            <p:cNvSpPr/>
            <p:nvPr/>
          </p:nvSpPr>
          <p:spPr bwMode="auto">
            <a:xfrm>
              <a:off x="15523851" y="301889"/>
              <a:ext cx="831319" cy="189615"/>
            </a:xfrm>
            <a:prstGeom prst="rect">
              <a:avLst/>
            </a:prstGeom>
            <a:noFill/>
            <a:ln>
              <a:noFill/>
            </a:ln>
          </p:spPr>
          <p:txBody>
            <a:bodyPr lIns="0" tIns="0" rIns="0" bIns="0" rtlCol="0" anchor="ctr"/>
            <a:lstStyle/>
            <a:p>
              <a:pPr algn="ctr"/>
              <a:endParaRPr lang="en-US"/>
            </a:p>
          </p:txBody>
        </p:sp>
        <p:sp>
          <p:nvSpPr>
            <p:cNvPr id="21" name="Rectangle 20">
              <a:hlinkClick r:id="rId12" action="ppaction://hlinksldjump"/>
              <a:extLst>
                <a:ext uri="{FF2B5EF4-FFF2-40B4-BE49-F238E27FC236}">
                  <a16:creationId xmlns:a16="http://schemas.microsoft.com/office/drawing/2014/main" id="{3ED01D6F-008F-4A9E-A08A-1F47BFBA5C28}"/>
                </a:ext>
              </a:extLst>
            </p:cNvPr>
            <p:cNvSpPr/>
            <p:nvPr/>
          </p:nvSpPr>
          <p:spPr bwMode="auto">
            <a:xfrm>
              <a:off x="18271929" y="262785"/>
              <a:ext cx="559153" cy="260880"/>
            </a:xfrm>
            <a:prstGeom prst="rect">
              <a:avLst/>
            </a:prstGeom>
            <a:noFill/>
            <a:ln>
              <a:noFill/>
            </a:ln>
          </p:spPr>
          <p:txBody>
            <a:bodyPr lIns="0" tIns="0" rIns="0" bIns="0" rtlCol="0" anchor="ctr"/>
            <a:lstStyle/>
            <a:p>
              <a:pPr algn="ctr"/>
              <a:endParaRPr lang="en-US"/>
            </a:p>
          </p:txBody>
        </p:sp>
        <p:sp>
          <p:nvSpPr>
            <p:cNvPr id="22" name="Rectangle 21">
              <a:hlinkClick r:id="rId13" action="ppaction://hlinksldjump"/>
              <a:extLst>
                <a:ext uri="{FF2B5EF4-FFF2-40B4-BE49-F238E27FC236}">
                  <a16:creationId xmlns:a16="http://schemas.microsoft.com/office/drawing/2014/main" id="{169E91E9-72E0-4599-80E3-21D776956F51}"/>
                </a:ext>
              </a:extLst>
            </p:cNvPr>
            <p:cNvSpPr/>
            <p:nvPr/>
          </p:nvSpPr>
          <p:spPr bwMode="auto">
            <a:xfrm>
              <a:off x="17105813" y="262785"/>
              <a:ext cx="707588" cy="260878"/>
            </a:xfrm>
            <a:prstGeom prst="rect">
              <a:avLst/>
            </a:prstGeom>
            <a:noFill/>
            <a:ln>
              <a:noFill/>
            </a:ln>
          </p:spPr>
          <p:txBody>
            <a:bodyPr lIns="0" tIns="0" rIns="0" bIns="0" rtlCol="0" anchor="ctr"/>
            <a:lstStyle/>
            <a:p>
              <a:pPr algn="ctr"/>
              <a:endParaRPr lang="en-US"/>
            </a:p>
          </p:txBody>
        </p:sp>
        <p:sp>
          <p:nvSpPr>
            <p:cNvPr id="23" name="Rectangle 22">
              <a:hlinkClick r:id="rId14" action="ppaction://hlinksldjump"/>
              <a:extLst>
                <a:ext uri="{FF2B5EF4-FFF2-40B4-BE49-F238E27FC236}">
                  <a16:creationId xmlns:a16="http://schemas.microsoft.com/office/drawing/2014/main" id="{AA12716E-8FA5-42F8-AE37-C58E49DE80AA}"/>
                </a:ext>
              </a:extLst>
            </p:cNvPr>
            <p:cNvSpPr/>
            <p:nvPr/>
          </p:nvSpPr>
          <p:spPr bwMode="auto">
            <a:xfrm>
              <a:off x="16418016" y="259636"/>
              <a:ext cx="617331" cy="284412"/>
            </a:xfrm>
            <a:prstGeom prst="rect">
              <a:avLst/>
            </a:prstGeom>
            <a:noFill/>
            <a:ln>
              <a:noFill/>
            </a:ln>
          </p:spPr>
          <p:txBody>
            <a:bodyPr lIns="0" tIns="0" rIns="0" bIns="0" rtlCol="0" anchor="ctr"/>
            <a:lstStyle/>
            <a:p>
              <a:pPr algn="ctr"/>
              <a:endParaRPr lang="en-US"/>
            </a:p>
          </p:txBody>
        </p:sp>
        <p:sp>
          <p:nvSpPr>
            <p:cNvPr id="24" name="Rectangle 23">
              <a:hlinkClick r:id="rId15" action="ppaction://hlinksldjump"/>
              <a:extLst>
                <a:ext uri="{FF2B5EF4-FFF2-40B4-BE49-F238E27FC236}">
                  <a16:creationId xmlns:a16="http://schemas.microsoft.com/office/drawing/2014/main" id="{4D6F35CB-D2C6-41D7-BE4A-DB73BD98C2B4}"/>
                </a:ext>
              </a:extLst>
            </p:cNvPr>
            <p:cNvSpPr/>
            <p:nvPr/>
          </p:nvSpPr>
          <p:spPr bwMode="auto">
            <a:xfrm>
              <a:off x="17868627" y="254492"/>
              <a:ext cx="352083" cy="284411"/>
            </a:xfrm>
            <a:prstGeom prst="rect">
              <a:avLst/>
            </a:prstGeom>
            <a:noFill/>
            <a:ln>
              <a:noFill/>
            </a:ln>
          </p:spPr>
          <p:txBody>
            <a:bodyPr lIns="0" tIns="0" rIns="0" bIns="0" rtlCol="0" anchor="ctr"/>
            <a:lstStyle/>
            <a:p>
              <a:pPr algn="ctr"/>
              <a:endParaRPr lang="en-US"/>
            </a:p>
          </p:txBody>
        </p:sp>
        <p:sp>
          <p:nvSpPr>
            <p:cNvPr id="25" name="Flowchart: Off-page Connector 24">
              <a:extLst>
                <a:ext uri="{FF2B5EF4-FFF2-40B4-BE49-F238E27FC236}">
                  <a16:creationId xmlns:a16="http://schemas.microsoft.com/office/drawing/2014/main" id="{ABD9F6BF-34D8-4A75-9A58-51BB9F9155C3}"/>
                </a:ext>
              </a:extLst>
            </p:cNvPr>
            <p:cNvSpPr/>
            <p:nvPr/>
          </p:nvSpPr>
          <p:spPr bwMode="auto">
            <a:xfrm rot="5400000" flipH="1">
              <a:off x="11727834" y="86594"/>
              <a:ext cx="333427" cy="617332"/>
            </a:xfrm>
            <a:prstGeom prst="flowChartOffpageConnector">
              <a:avLst/>
            </a:prstGeom>
            <a:solidFill>
              <a:schemeClr val="bg1">
                <a:lumMod val="85000"/>
              </a:schemeClr>
            </a:solidFill>
            <a:ln>
              <a:noFill/>
            </a:ln>
          </p:spPr>
          <p:txBody>
            <a:bodyPr lIns="0" tIns="0" rIns="0" bIns="0" rtlCol="0" anchor="ctr"/>
            <a:lstStyle/>
            <a:p>
              <a:pPr algn="ctr"/>
              <a:endParaRPr lang="en-US"/>
            </a:p>
          </p:txBody>
        </p:sp>
        <p:pic>
          <p:nvPicPr>
            <p:cNvPr id="26" name="Picture 25">
              <a:extLst>
                <a:ext uri="{FF2B5EF4-FFF2-40B4-BE49-F238E27FC236}">
                  <a16:creationId xmlns:a16="http://schemas.microsoft.com/office/drawing/2014/main" id="{0D5EB802-C756-4D25-A036-2712F88A035B}"/>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1754598" y="279781"/>
              <a:ext cx="220975" cy="220975"/>
            </a:xfrm>
            <a:prstGeom prst="rect">
              <a:avLst/>
            </a:prstGeom>
          </p:spPr>
        </p:pic>
      </p:grpSp>
    </p:spTree>
    <p:extLst>
      <p:ext uri="{BB962C8B-B14F-4D97-AF65-F5344CB8AC3E}">
        <p14:creationId xmlns:p14="http://schemas.microsoft.com/office/powerpoint/2010/main" val="27171067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6.25E-7 1.11111E-6 L -0.54987 1.11111E-6 " pathEditMode="relative" rAng="0" ptsTypes="AA">
                                      <p:cBhvr>
                                        <p:cTn id="6" dur="2000" fill="hold"/>
                                        <p:tgtEl>
                                          <p:spTgt spid="2"/>
                                        </p:tgtEl>
                                        <p:attrNameLst>
                                          <p:attrName>ppt_x</p:attrName>
                                          <p:attrName>ppt_y</p:attrName>
                                        </p:attrNameLst>
                                      </p:cBhvr>
                                      <p:rCtr x="-2750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54987 1.11111E-6 L -6.25E-7 1.11111E-6 " pathEditMode="relative" rAng="0" ptsTypes="AA">
                                      <p:cBhvr>
                                        <p:cTn id="10" dur="2000" fill="hold"/>
                                        <p:tgtEl>
                                          <p:spTgt spid="2"/>
                                        </p:tgtEl>
                                        <p:attrNameLst>
                                          <p:attrName>ppt_x</p:attrName>
                                          <p:attrName>ppt_y</p:attrName>
                                        </p:attrNameLst>
                                      </p:cBhvr>
                                      <p:rCtr x="27487" y="0"/>
                                    </p:animMotion>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07809ED6-ECE2-4326-AB02-884FCD78E60D}"/>
              </a:ext>
            </a:extLst>
          </p:cNvPr>
          <p:cNvPicPr>
            <a:picLocks noChangeAspect="1"/>
          </p:cNvPicPr>
          <p:nvPr/>
        </p:nvPicPr>
        <p:blipFill rotWithShape="1">
          <a:blip r:embed="rId2"/>
          <a:srcRect t="12403"/>
          <a:stretch/>
        </p:blipFill>
        <p:spPr>
          <a:xfrm>
            <a:off x="0" y="850604"/>
            <a:ext cx="12192000" cy="6007395"/>
          </a:xfrm>
          <a:prstGeom prst="rect">
            <a:avLst/>
          </a:prstGeom>
        </p:spPr>
      </p:pic>
      <p:sp>
        <p:nvSpPr>
          <p:cNvPr id="3" name="AutoShape 1">
            <a:extLst>
              <a:ext uri="{FF2B5EF4-FFF2-40B4-BE49-F238E27FC236}">
                <a16:creationId xmlns:a16="http://schemas.microsoft.com/office/drawing/2014/main" id="{56AE3E6D-CD06-401E-9070-A86209B753C2}"/>
              </a:ext>
            </a:extLst>
          </p:cNvPr>
          <p:cNvSpPr>
            <a:spLocks/>
          </p:cNvSpPr>
          <p:nvPr/>
        </p:nvSpPr>
        <p:spPr bwMode="auto">
          <a:xfrm rot="4800396">
            <a:off x="3310789" y="3119485"/>
            <a:ext cx="2798370" cy="2877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solidFill>
            <a:schemeClr val="bg1"/>
          </a:solidFill>
          <a:ln w="25400" cap="flat">
            <a:solidFill>
              <a:srgbClr val="00B050"/>
            </a:solidFill>
            <a:miter lim="800000"/>
            <a:headEnd type="none" w="med" len="med"/>
            <a:tailEnd type="none" w="med" len="med"/>
          </a:ln>
        </p:spPr>
        <p:txBody>
          <a:bodyPr lIns="0" tIns="0" rIns="0" bIns="0"/>
          <a:lstStyle/>
          <a:p>
            <a:endParaRPr lang="en-US"/>
          </a:p>
        </p:txBody>
      </p:sp>
      <p:sp>
        <p:nvSpPr>
          <p:cNvPr id="5" name="AutoShape 1">
            <a:extLst>
              <a:ext uri="{FF2B5EF4-FFF2-40B4-BE49-F238E27FC236}">
                <a16:creationId xmlns:a16="http://schemas.microsoft.com/office/drawing/2014/main" id="{39E9B222-ADD8-48A5-867B-9A5DC46251FE}"/>
              </a:ext>
            </a:extLst>
          </p:cNvPr>
          <p:cNvSpPr>
            <a:spLocks/>
          </p:cNvSpPr>
          <p:nvPr/>
        </p:nvSpPr>
        <p:spPr bwMode="auto">
          <a:xfrm rot="8749278">
            <a:off x="8528456" y="814581"/>
            <a:ext cx="3250561" cy="3068332"/>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solidFill>
            <a:schemeClr val="bg1"/>
          </a:solidFill>
          <a:ln w="25400" cap="flat">
            <a:solidFill>
              <a:srgbClr val="00B050"/>
            </a:solidFill>
            <a:miter lim="800000"/>
            <a:headEnd type="none" w="med" len="med"/>
            <a:tailEnd type="none" w="med" len="med"/>
          </a:ln>
        </p:spPr>
        <p:txBody>
          <a:bodyPr lIns="0" tIns="0" rIns="0" bIns="0"/>
          <a:lstStyle/>
          <a:p>
            <a:endParaRPr lang="en-US" dirty="0"/>
          </a:p>
        </p:txBody>
      </p:sp>
      <p:sp>
        <p:nvSpPr>
          <p:cNvPr id="7" name="Title 4">
            <a:extLst>
              <a:ext uri="{FF2B5EF4-FFF2-40B4-BE49-F238E27FC236}">
                <a16:creationId xmlns:a16="http://schemas.microsoft.com/office/drawing/2014/main" id="{F07235AC-3FCE-4FFB-A1F4-D6E238ACA60E}"/>
              </a:ext>
            </a:extLst>
          </p:cNvPr>
          <p:cNvSpPr txBox="1">
            <a:spLocks/>
          </p:cNvSpPr>
          <p:nvPr/>
        </p:nvSpPr>
        <p:spPr>
          <a:xfrm>
            <a:off x="8718212" y="1507202"/>
            <a:ext cx="2527445" cy="1635073"/>
          </a:xfrm>
          <a:prstGeom prst="rect">
            <a:avLst/>
          </a:prstGeom>
        </p:spPr>
        <p:txBody>
          <a:bodyPr vert="horz" lIns="91440" tIns="45720" rIns="91440" bIns="45720" rtlCol="0" anchor="t">
            <a:noAutofit/>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pPr algn="r"/>
            <a:r>
              <a:rPr lang="en-US" sz="1000" dirty="0">
                <a:latin typeface="+mn-lt"/>
                <a:cs typeface="Arial" panose="020B0604020202020204" pitchFamily="34" charset="0"/>
              </a:rPr>
              <a:t>We started using QualiSpace VPS for one of our high traffic website i.e. 7Coupons.in, and we were really impressed with the server’s speed and performance. It brought down our page-load time, resulting in a better experience for our visitors and gave a boost in search rankings. What makes QualiSpace even better, is their support team. They are quick in action and technically pretty sound.</a:t>
            </a:r>
            <a:br>
              <a:rPr lang="en-US" sz="1000" dirty="0">
                <a:latin typeface="+mn-lt"/>
                <a:cs typeface="Arial" panose="020B0604020202020204" pitchFamily="34" charset="0"/>
              </a:rPr>
            </a:br>
            <a:endParaRPr lang="en-US" sz="1000" dirty="0">
              <a:latin typeface="+mn-lt"/>
              <a:cs typeface="Arial" panose="020B0604020202020204" pitchFamily="34" charset="0"/>
            </a:endParaRPr>
          </a:p>
          <a:p>
            <a:pPr algn="r"/>
            <a:r>
              <a:rPr lang="en-US" sz="1000" b="1" dirty="0" err="1">
                <a:latin typeface="+mn-lt"/>
                <a:cs typeface="Arial" panose="020B0604020202020204" pitchFamily="34" charset="0"/>
              </a:rPr>
              <a:t>Kamil</a:t>
            </a:r>
            <a:r>
              <a:rPr lang="en-US" sz="1000" b="1" dirty="0">
                <a:latin typeface="+mn-lt"/>
                <a:cs typeface="Arial" panose="020B0604020202020204" pitchFamily="34" charset="0"/>
              </a:rPr>
              <a:t> Khan, 7Coupons.in</a:t>
            </a:r>
            <a:endParaRPr lang="en-US" sz="1000" dirty="0">
              <a:latin typeface="+mn-lt"/>
              <a:cs typeface="Arial" panose="020B0604020202020204" pitchFamily="34" charset="0"/>
            </a:endParaRPr>
          </a:p>
        </p:txBody>
      </p:sp>
      <p:sp>
        <p:nvSpPr>
          <p:cNvPr id="8" name="AutoShape 1">
            <a:extLst>
              <a:ext uri="{FF2B5EF4-FFF2-40B4-BE49-F238E27FC236}">
                <a16:creationId xmlns:a16="http://schemas.microsoft.com/office/drawing/2014/main" id="{B9A47C09-2970-4AA6-BEF4-57A3D5A7C8E5}"/>
              </a:ext>
            </a:extLst>
          </p:cNvPr>
          <p:cNvSpPr>
            <a:spLocks/>
          </p:cNvSpPr>
          <p:nvPr/>
        </p:nvSpPr>
        <p:spPr bwMode="auto">
          <a:xfrm rot="2044278">
            <a:off x="1111615" y="659215"/>
            <a:ext cx="2718438" cy="265999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solidFill>
            <a:schemeClr val="bg1"/>
          </a:solidFill>
          <a:ln w="25400" cap="flat">
            <a:solidFill>
              <a:srgbClr val="00B050"/>
            </a:solidFill>
            <a:miter lim="800000"/>
            <a:headEnd type="none" w="med" len="med"/>
            <a:tailEnd type="none" w="med" len="med"/>
          </a:ln>
        </p:spPr>
        <p:txBody>
          <a:bodyPr lIns="0" tIns="0" rIns="0" bIns="0"/>
          <a:lstStyle/>
          <a:p>
            <a:endParaRPr lang="en-US" dirty="0"/>
          </a:p>
        </p:txBody>
      </p:sp>
      <p:sp>
        <p:nvSpPr>
          <p:cNvPr id="10" name="Title 4">
            <a:extLst>
              <a:ext uri="{FF2B5EF4-FFF2-40B4-BE49-F238E27FC236}">
                <a16:creationId xmlns:a16="http://schemas.microsoft.com/office/drawing/2014/main" id="{0EEA24F3-1359-418E-873A-9897CFB49DF7}"/>
              </a:ext>
            </a:extLst>
          </p:cNvPr>
          <p:cNvSpPr txBox="1">
            <a:spLocks/>
          </p:cNvSpPr>
          <p:nvPr/>
        </p:nvSpPr>
        <p:spPr>
          <a:xfrm>
            <a:off x="3445927" y="3900309"/>
            <a:ext cx="2586863" cy="1150132"/>
          </a:xfrm>
          <a:prstGeom prst="rect">
            <a:avLst/>
          </a:prstGeom>
        </p:spPr>
        <p:txBody>
          <a:bodyPr vert="horz" lIns="91440" tIns="45720" rIns="91440" bIns="45720" rtlCol="0" anchor="t">
            <a:noAutofit/>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en-US" sz="1000" dirty="0">
                <a:latin typeface="+mn-lt"/>
                <a:cs typeface="Arial" panose="020B0604020202020204" pitchFamily="34" charset="0"/>
              </a:rPr>
              <a:t>I just want to thank your team for their constant support and dedication. A work force like yours is always an asset and QualiSpace is undoubtedly an asset rich organization. </a:t>
            </a:r>
          </a:p>
          <a:p>
            <a:r>
              <a:rPr lang="en-US" sz="1000" dirty="0">
                <a:latin typeface="+mn-lt"/>
                <a:cs typeface="Arial" panose="020B0604020202020204" pitchFamily="34" charset="0"/>
              </a:rPr>
              <a:t>Thank you QualiSpace!!! </a:t>
            </a:r>
          </a:p>
          <a:p>
            <a:r>
              <a:rPr lang="en-US" sz="1000" dirty="0">
                <a:latin typeface="+mn-lt"/>
                <a:cs typeface="Arial" panose="020B0604020202020204" pitchFamily="34" charset="0"/>
              </a:rPr>
              <a:t>Much more business is yet to come....  </a:t>
            </a:r>
          </a:p>
          <a:p>
            <a:endParaRPr lang="en-US" sz="1000" b="1" dirty="0">
              <a:latin typeface="+mn-lt"/>
              <a:cs typeface="Arial" panose="020B0604020202020204" pitchFamily="34" charset="0"/>
            </a:endParaRPr>
          </a:p>
          <a:p>
            <a:r>
              <a:rPr lang="en-US" sz="1000" b="1" dirty="0">
                <a:latin typeface="+mn-lt"/>
                <a:cs typeface="Arial" panose="020B0604020202020204" pitchFamily="34" charset="0"/>
              </a:rPr>
              <a:t>Amarnath </a:t>
            </a:r>
            <a:r>
              <a:rPr lang="en-US" sz="1000" b="1" dirty="0" err="1">
                <a:latin typeface="+mn-lt"/>
                <a:cs typeface="Arial" panose="020B0604020202020204" pitchFamily="34" charset="0"/>
              </a:rPr>
              <a:t>Sathe</a:t>
            </a:r>
            <a:r>
              <a:rPr lang="en-US" sz="1000" b="1" dirty="0">
                <a:latin typeface="+mn-lt"/>
                <a:cs typeface="Arial" panose="020B0604020202020204" pitchFamily="34" charset="0"/>
              </a:rPr>
              <a:t>, </a:t>
            </a:r>
            <a:r>
              <a:rPr lang="en-US" sz="1000" b="1" dirty="0" err="1">
                <a:latin typeface="+mn-lt"/>
                <a:cs typeface="Arial" panose="020B0604020202020204" pitchFamily="34" charset="0"/>
              </a:rPr>
              <a:t>Sanmesha</a:t>
            </a:r>
            <a:r>
              <a:rPr lang="en-US" sz="1000" b="1" dirty="0">
                <a:latin typeface="+mn-lt"/>
                <a:cs typeface="Arial" panose="020B0604020202020204" pitchFamily="34" charset="0"/>
              </a:rPr>
              <a:t> Technologies</a:t>
            </a:r>
            <a:endParaRPr lang="en-US" sz="1000" dirty="0">
              <a:latin typeface="+mn-lt"/>
              <a:cs typeface="Arial" panose="020B0604020202020204" pitchFamily="34" charset="0"/>
            </a:endParaRPr>
          </a:p>
        </p:txBody>
      </p:sp>
      <p:sp>
        <p:nvSpPr>
          <p:cNvPr id="11" name="AutoShape 1">
            <a:extLst>
              <a:ext uri="{FF2B5EF4-FFF2-40B4-BE49-F238E27FC236}">
                <a16:creationId xmlns:a16="http://schemas.microsoft.com/office/drawing/2014/main" id="{0EFB354D-5030-423F-A88E-10A8A28AC37D}"/>
              </a:ext>
            </a:extLst>
          </p:cNvPr>
          <p:cNvSpPr>
            <a:spLocks/>
          </p:cNvSpPr>
          <p:nvPr/>
        </p:nvSpPr>
        <p:spPr bwMode="auto">
          <a:xfrm rot="9929524">
            <a:off x="5460216" y="1859459"/>
            <a:ext cx="2751348" cy="2537956"/>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solidFill>
            <a:schemeClr val="bg1"/>
          </a:solidFill>
          <a:ln w="25400" cap="flat">
            <a:solidFill>
              <a:srgbClr val="00B050"/>
            </a:solidFill>
            <a:miter lim="800000"/>
            <a:headEnd type="none" w="med" len="med"/>
            <a:tailEnd type="none" w="med" len="med"/>
          </a:ln>
        </p:spPr>
        <p:txBody>
          <a:bodyPr lIns="0" tIns="0" rIns="0" bIns="0"/>
          <a:lstStyle/>
          <a:p>
            <a:endParaRPr lang="en-US" dirty="0"/>
          </a:p>
        </p:txBody>
      </p:sp>
      <p:sp>
        <p:nvSpPr>
          <p:cNvPr id="12" name="Title 4">
            <a:extLst>
              <a:ext uri="{FF2B5EF4-FFF2-40B4-BE49-F238E27FC236}">
                <a16:creationId xmlns:a16="http://schemas.microsoft.com/office/drawing/2014/main" id="{36A2CF6E-5C82-4620-BEF9-0842A38A4435}"/>
              </a:ext>
            </a:extLst>
          </p:cNvPr>
          <p:cNvSpPr txBox="1">
            <a:spLocks/>
          </p:cNvSpPr>
          <p:nvPr/>
        </p:nvSpPr>
        <p:spPr>
          <a:xfrm>
            <a:off x="5663339" y="2272443"/>
            <a:ext cx="2425418" cy="1228202"/>
          </a:xfrm>
          <a:prstGeom prst="rect">
            <a:avLst/>
          </a:prstGeom>
        </p:spPr>
        <p:txBody>
          <a:bodyPr vert="horz" lIns="91440" tIns="45720" rIns="91440" bIns="45720" rtlCol="0" anchor="t">
            <a:noAutofit/>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en-US" sz="1000" dirty="0">
                <a:latin typeface="+mn-lt"/>
                <a:cs typeface="Arial" panose="020B0604020202020204" pitchFamily="34" charset="0"/>
              </a:rPr>
              <a:t>Very happy doing business with Qualispace. The support team is just one call away. They under commit &amp; over deliver and that’s the quality which attracts me the most. </a:t>
            </a:r>
          </a:p>
          <a:p>
            <a:r>
              <a:rPr lang="en-US" sz="1000" dirty="0">
                <a:latin typeface="+mn-lt"/>
                <a:cs typeface="Arial" panose="020B0604020202020204" pitchFamily="34" charset="0"/>
              </a:rPr>
              <a:t>Thanks a lot team!</a:t>
            </a:r>
            <a:br>
              <a:rPr lang="en-US" sz="1000" dirty="0">
                <a:latin typeface="+mn-lt"/>
                <a:cs typeface="Arial" panose="020B0604020202020204" pitchFamily="34" charset="0"/>
              </a:rPr>
            </a:br>
            <a:endParaRPr lang="en-US" sz="1000" dirty="0">
              <a:latin typeface="+mn-lt"/>
              <a:cs typeface="Arial" panose="020B0604020202020204" pitchFamily="34" charset="0"/>
            </a:endParaRPr>
          </a:p>
          <a:p>
            <a:r>
              <a:rPr lang="en-US" sz="1000" b="1" dirty="0" err="1">
                <a:latin typeface="+mn-lt"/>
                <a:cs typeface="Arial" panose="020B0604020202020204" pitchFamily="34" charset="0"/>
              </a:rPr>
              <a:t>Vikram</a:t>
            </a:r>
            <a:r>
              <a:rPr lang="en-US" sz="1000" b="1" dirty="0">
                <a:latin typeface="+mn-lt"/>
                <a:cs typeface="Arial" panose="020B0604020202020204" pitchFamily="34" charset="0"/>
              </a:rPr>
              <a:t> Chavan, Pinnacle Infotech</a:t>
            </a:r>
            <a:endParaRPr lang="en-US" sz="1000" dirty="0">
              <a:latin typeface="+mn-lt"/>
              <a:cs typeface="Arial" panose="020B0604020202020204" pitchFamily="34" charset="0"/>
            </a:endParaRPr>
          </a:p>
        </p:txBody>
      </p:sp>
      <p:sp>
        <p:nvSpPr>
          <p:cNvPr id="14" name="Title 4">
            <a:extLst>
              <a:ext uri="{FF2B5EF4-FFF2-40B4-BE49-F238E27FC236}">
                <a16:creationId xmlns:a16="http://schemas.microsoft.com/office/drawing/2014/main" id="{8DBB4017-F2FF-40B2-A5B7-7C4BE1810DD9}"/>
              </a:ext>
            </a:extLst>
          </p:cNvPr>
          <p:cNvSpPr txBox="1">
            <a:spLocks/>
          </p:cNvSpPr>
          <p:nvPr/>
        </p:nvSpPr>
        <p:spPr>
          <a:xfrm>
            <a:off x="1311353" y="1538642"/>
            <a:ext cx="2269817" cy="1210872"/>
          </a:xfrm>
          <a:prstGeom prst="rect">
            <a:avLst/>
          </a:prstGeom>
        </p:spPr>
        <p:txBody>
          <a:bodyPr vert="horz" lIns="91440" tIns="45720" rIns="91440" bIns="45720" rtlCol="0" anchor="t">
            <a:noAutofit/>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en-US" sz="1000" dirty="0">
                <a:latin typeface="+mn-lt"/>
                <a:cs typeface="Arial" panose="020B0604020202020204" pitchFamily="34" charset="0"/>
              </a:rPr>
              <a:t>I can’t thank you enough for the dedication shown towards resolving my problem. You had not only helped me resolve my issue but also saved my day! Thank you. </a:t>
            </a:r>
            <a:br>
              <a:rPr lang="en-US" sz="1000" dirty="0">
                <a:latin typeface="+mn-lt"/>
                <a:cs typeface="Arial" panose="020B0604020202020204" pitchFamily="34" charset="0"/>
              </a:rPr>
            </a:br>
            <a:endParaRPr lang="en-US" sz="1000" dirty="0">
              <a:latin typeface="+mn-lt"/>
              <a:cs typeface="Arial" panose="020B0604020202020204" pitchFamily="34" charset="0"/>
            </a:endParaRPr>
          </a:p>
          <a:p>
            <a:r>
              <a:rPr lang="en-US" sz="1000" b="1" dirty="0" err="1">
                <a:latin typeface="+mn-lt"/>
                <a:cs typeface="Arial" panose="020B0604020202020204" pitchFamily="34" charset="0"/>
              </a:rPr>
              <a:t>Monal</a:t>
            </a:r>
            <a:r>
              <a:rPr lang="en-US" sz="1000" b="1" dirty="0">
                <a:latin typeface="+mn-lt"/>
                <a:cs typeface="Arial" panose="020B0604020202020204" pitchFamily="34" charset="0"/>
              </a:rPr>
              <a:t>, WOOT Factor Events Private Limited</a:t>
            </a:r>
            <a:endParaRPr lang="en-US" sz="1000" dirty="0">
              <a:latin typeface="+mn-lt"/>
              <a:cs typeface="Arial" panose="020B0604020202020204" pitchFamily="34" charset="0"/>
            </a:endParaRPr>
          </a:p>
        </p:txBody>
      </p:sp>
      <p:pic>
        <p:nvPicPr>
          <p:cNvPr id="15" name="Picture 14">
            <a:extLst>
              <a:ext uri="{FF2B5EF4-FFF2-40B4-BE49-F238E27FC236}">
                <a16:creationId xmlns:a16="http://schemas.microsoft.com/office/drawing/2014/main" id="{A71A3B9F-BA4E-433F-A824-FD63452E81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54962" y="3142277"/>
            <a:ext cx="1022135" cy="365048"/>
          </a:xfrm>
          <a:prstGeom prst="rect">
            <a:avLst/>
          </a:prstGeom>
        </p:spPr>
      </p:pic>
      <p:pic>
        <p:nvPicPr>
          <p:cNvPr id="17" name="Picture 16">
            <a:extLst>
              <a:ext uri="{FF2B5EF4-FFF2-40B4-BE49-F238E27FC236}">
                <a16:creationId xmlns:a16="http://schemas.microsoft.com/office/drawing/2014/main" id="{9179B17E-AE08-47BF-8C74-AC463DCEDF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64430" y="5225789"/>
            <a:ext cx="674074" cy="674074"/>
          </a:xfrm>
          <a:prstGeom prst="rect">
            <a:avLst/>
          </a:prstGeom>
        </p:spPr>
      </p:pic>
      <p:pic>
        <p:nvPicPr>
          <p:cNvPr id="19" name="Picture 18">
            <a:extLst>
              <a:ext uri="{FF2B5EF4-FFF2-40B4-BE49-F238E27FC236}">
                <a16:creationId xmlns:a16="http://schemas.microsoft.com/office/drawing/2014/main" id="{CECC93DF-1765-462E-9C6B-C5876224AF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60521" y="2699397"/>
            <a:ext cx="858549" cy="549162"/>
          </a:xfrm>
          <a:prstGeom prst="rect">
            <a:avLst/>
          </a:prstGeom>
        </p:spPr>
      </p:pic>
      <p:pic>
        <p:nvPicPr>
          <p:cNvPr id="20" name="Picture 19">
            <a:extLst>
              <a:ext uri="{FF2B5EF4-FFF2-40B4-BE49-F238E27FC236}">
                <a16:creationId xmlns:a16="http://schemas.microsoft.com/office/drawing/2014/main" id="{F91A84FF-4FC6-4812-8F3E-B30DB232C75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6199" y="3511078"/>
            <a:ext cx="1001837" cy="376154"/>
          </a:xfrm>
          <a:prstGeom prst="rect">
            <a:avLst/>
          </a:prstGeom>
        </p:spPr>
      </p:pic>
      <p:sp>
        <p:nvSpPr>
          <p:cNvPr id="37" name="AutoShape 1">
            <a:extLst>
              <a:ext uri="{FF2B5EF4-FFF2-40B4-BE49-F238E27FC236}">
                <a16:creationId xmlns:a16="http://schemas.microsoft.com/office/drawing/2014/main" id="{872DED26-4427-4DAE-B921-2EF4EBF51B5B}"/>
              </a:ext>
            </a:extLst>
          </p:cNvPr>
          <p:cNvSpPr>
            <a:spLocks/>
          </p:cNvSpPr>
          <p:nvPr/>
        </p:nvSpPr>
        <p:spPr bwMode="auto">
          <a:xfrm rot="13102586">
            <a:off x="283988" y="3516804"/>
            <a:ext cx="2639361" cy="2557256"/>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solidFill>
            <a:schemeClr val="bg1"/>
          </a:solidFill>
          <a:ln w="25400" cap="flat">
            <a:solidFill>
              <a:srgbClr val="00B050"/>
            </a:solidFill>
            <a:miter lim="800000"/>
            <a:headEnd type="none" w="med" len="med"/>
            <a:tailEnd type="none" w="med" len="med"/>
          </a:ln>
        </p:spPr>
        <p:txBody>
          <a:bodyPr lIns="0" tIns="0" rIns="0" bIns="0"/>
          <a:lstStyle/>
          <a:p>
            <a:endParaRPr lang="en-US"/>
          </a:p>
        </p:txBody>
      </p:sp>
      <p:sp>
        <p:nvSpPr>
          <p:cNvPr id="38" name="AutoShape 1">
            <a:extLst>
              <a:ext uri="{FF2B5EF4-FFF2-40B4-BE49-F238E27FC236}">
                <a16:creationId xmlns:a16="http://schemas.microsoft.com/office/drawing/2014/main" id="{579BF64F-7A74-4D09-95BA-B5650A442D75}"/>
              </a:ext>
            </a:extLst>
          </p:cNvPr>
          <p:cNvSpPr>
            <a:spLocks/>
          </p:cNvSpPr>
          <p:nvPr/>
        </p:nvSpPr>
        <p:spPr bwMode="auto">
          <a:xfrm rot="6106819">
            <a:off x="7633676" y="3468410"/>
            <a:ext cx="2739253" cy="2654041"/>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solidFill>
            <a:schemeClr val="bg1"/>
          </a:solidFill>
          <a:ln w="25400" cap="flat">
            <a:solidFill>
              <a:srgbClr val="00B050"/>
            </a:solidFill>
            <a:miter lim="800000"/>
            <a:headEnd type="none" w="med" len="med"/>
            <a:tailEnd type="none" w="med" len="med"/>
          </a:ln>
        </p:spPr>
        <p:txBody>
          <a:bodyPr lIns="0" tIns="0" rIns="0" bIns="0"/>
          <a:lstStyle/>
          <a:p>
            <a:endParaRPr lang="en-US"/>
          </a:p>
        </p:txBody>
      </p:sp>
      <p:pic>
        <p:nvPicPr>
          <p:cNvPr id="35" name="Picture 34">
            <a:extLst>
              <a:ext uri="{FF2B5EF4-FFF2-40B4-BE49-F238E27FC236}">
                <a16:creationId xmlns:a16="http://schemas.microsoft.com/office/drawing/2014/main" id="{97C66203-6245-4E31-981E-478755D78EA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5499" t="25403" r="25196" b="45130"/>
          <a:stretch/>
        </p:blipFill>
        <p:spPr>
          <a:xfrm>
            <a:off x="317500" y="302116"/>
            <a:ext cx="1892300" cy="636146"/>
          </a:xfrm>
          <a:prstGeom prst="rect">
            <a:avLst/>
          </a:prstGeom>
        </p:spPr>
      </p:pic>
      <p:sp>
        <p:nvSpPr>
          <p:cNvPr id="36" name="Title 1">
            <a:extLst>
              <a:ext uri="{FF2B5EF4-FFF2-40B4-BE49-F238E27FC236}">
                <a16:creationId xmlns:a16="http://schemas.microsoft.com/office/drawing/2014/main" id="{44D6F7B6-1DD9-4CD8-AC05-60EB8960DC18}"/>
              </a:ext>
            </a:extLst>
          </p:cNvPr>
          <p:cNvSpPr txBox="1">
            <a:spLocks/>
          </p:cNvSpPr>
          <p:nvPr/>
        </p:nvSpPr>
        <p:spPr>
          <a:xfrm>
            <a:off x="3883652" y="1042859"/>
            <a:ext cx="4424696" cy="4954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mn-lt"/>
              </a:rPr>
              <a:t>OUR CLIENTS’ EXPERIENCE</a:t>
            </a:r>
          </a:p>
        </p:txBody>
      </p:sp>
      <p:sp>
        <p:nvSpPr>
          <p:cNvPr id="13" name="Title 4">
            <a:extLst>
              <a:ext uri="{FF2B5EF4-FFF2-40B4-BE49-F238E27FC236}">
                <a16:creationId xmlns:a16="http://schemas.microsoft.com/office/drawing/2014/main" id="{32F84985-7493-47AE-900D-F51C28FA85EB}"/>
              </a:ext>
            </a:extLst>
          </p:cNvPr>
          <p:cNvSpPr txBox="1">
            <a:spLocks/>
          </p:cNvSpPr>
          <p:nvPr/>
        </p:nvSpPr>
        <p:spPr>
          <a:xfrm>
            <a:off x="7840730" y="4071704"/>
            <a:ext cx="2258460" cy="1426885"/>
          </a:xfrm>
          <a:prstGeom prst="rect">
            <a:avLst/>
          </a:prstGeom>
        </p:spPr>
        <p:txBody>
          <a:bodyPr vert="horz" lIns="91440" tIns="45720" rIns="91440" bIns="45720" rtlCol="0" anchor="t">
            <a:noAutofit/>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en-US" sz="1000" dirty="0">
                <a:latin typeface="+mn-lt"/>
                <a:cs typeface="Arial" panose="020B0604020202020204" pitchFamily="34" charset="0"/>
              </a:rPr>
              <a:t>My rating for the support provided by your team is 5- Excellent! Whenever I face a problem, your support team did not lose their patience and stayed back until the whole problem is resolved. I thank you for your team’s dedication and support.</a:t>
            </a:r>
            <a:br>
              <a:rPr lang="en-US" sz="1000" dirty="0">
                <a:latin typeface="+mn-lt"/>
                <a:cs typeface="Arial" panose="020B0604020202020204" pitchFamily="34" charset="0"/>
              </a:rPr>
            </a:br>
            <a:endParaRPr lang="en-US" sz="1000" dirty="0">
              <a:latin typeface="+mn-lt"/>
              <a:cs typeface="Arial" panose="020B0604020202020204" pitchFamily="34" charset="0"/>
            </a:endParaRPr>
          </a:p>
          <a:p>
            <a:r>
              <a:rPr lang="nl-NL" sz="1000" b="1" dirty="0">
                <a:latin typeface="+mn-lt"/>
                <a:cs typeface="Arial" panose="020B0604020202020204" pitchFamily="34" charset="0"/>
              </a:rPr>
              <a:t>Poonam Digwal, Indus Engineers Pvt. Ltd.</a:t>
            </a:r>
            <a:endParaRPr lang="en-US" sz="1000" dirty="0">
              <a:latin typeface="+mn-lt"/>
              <a:cs typeface="Arial" panose="020B0604020202020204" pitchFamily="34" charset="0"/>
            </a:endParaRPr>
          </a:p>
        </p:txBody>
      </p:sp>
      <p:pic>
        <p:nvPicPr>
          <p:cNvPr id="18" name="Picture 17">
            <a:extLst>
              <a:ext uri="{FF2B5EF4-FFF2-40B4-BE49-F238E27FC236}">
                <a16:creationId xmlns:a16="http://schemas.microsoft.com/office/drawing/2014/main" id="{914B2EE8-D87B-4218-A41D-86AB1A89810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54360" y="5498590"/>
            <a:ext cx="1623016" cy="288018"/>
          </a:xfrm>
          <a:prstGeom prst="rect">
            <a:avLst/>
          </a:prstGeom>
        </p:spPr>
      </p:pic>
      <p:sp>
        <p:nvSpPr>
          <p:cNvPr id="9" name="Title 4">
            <a:extLst>
              <a:ext uri="{FF2B5EF4-FFF2-40B4-BE49-F238E27FC236}">
                <a16:creationId xmlns:a16="http://schemas.microsoft.com/office/drawing/2014/main" id="{BAAC458A-5AE6-4951-A292-652EF7C0307B}"/>
              </a:ext>
            </a:extLst>
          </p:cNvPr>
          <p:cNvSpPr txBox="1">
            <a:spLocks/>
          </p:cNvSpPr>
          <p:nvPr/>
        </p:nvSpPr>
        <p:spPr>
          <a:xfrm>
            <a:off x="710280" y="4033399"/>
            <a:ext cx="2269817" cy="1780839"/>
          </a:xfrm>
          <a:prstGeom prst="rect">
            <a:avLst/>
          </a:prstGeom>
        </p:spPr>
        <p:txBody>
          <a:bodyPr vert="horz" lIns="91440" tIns="45720" rIns="91440" bIns="45720" rtlCol="0" anchor="t">
            <a:noAutofit/>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en-US" sz="1000" dirty="0">
                <a:latin typeface="+mn-lt"/>
                <a:cs typeface="Arial" panose="020B0604020202020204" pitchFamily="34" charset="0"/>
              </a:rPr>
              <a:t>We have been associated with QualiSpace since 2008. I highly recommend their services as they give you value for money. I would give a 5 Star rating to the company, especially for their team who have helped me resolve my issues so effectively. </a:t>
            </a:r>
            <a:br>
              <a:rPr lang="en-US" sz="1000" dirty="0">
                <a:latin typeface="+mn-lt"/>
                <a:cs typeface="Arial" panose="020B0604020202020204" pitchFamily="34" charset="0"/>
              </a:rPr>
            </a:br>
            <a:endParaRPr lang="en-US" sz="1000" dirty="0">
              <a:latin typeface="+mn-lt"/>
              <a:cs typeface="Arial" panose="020B0604020202020204" pitchFamily="34" charset="0"/>
            </a:endParaRPr>
          </a:p>
          <a:p>
            <a:r>
              <a:rPr lang="en-US" sz="1000" b="1" dirty="0">
                <a:latin typeface="+mn-lt"/>
                <a:cs typeface="Arial" panose="020B0604020202020204" pitchFamily="34" charset="0"/>
              </a:rPr>
              <a:t>Reshma </a:t>
            </a:r>
            <a:r>
              <a:rPr lang="en-US" sz="1000" b="1" dirty="0" err="1">
                <a:latin typeface="+mn-lt"/>
                <a:cs typeface="Arial" panose="020B0604020202020204" pitchFamily="34" charset="0"/>
              </a:rPr>
              <a:t>Bangar</a:t>
            </a:r>
            <a:r>
              <a:rPr lang="en-US" sz="1000" b="1" dirty="0">
                <a:latin typeface="+mn-lt"/>
                <a:cs typeface="Arial" panose="020B0604020202020204" pitchFamily="34" charset="0"/>
              </a:rPr>
              <a:t>, </a:t>
            </a:r>
            <a:r>
              <a:rPr lang="en-US" sz="1000" b="1" dirty="0" err="1">
                <a:latin typeface="+mn-lt"/>
                <a:cs typeface="Arial" panose="020B0604020202020204" pitchFamily="34" charset="0"/>
              </a:rPr>
              <a:t>Webrays</a:t>
            </a:r>
            <a:endParaRPr lang="en-US" sz="1000" dirty="0">
              <a:latin typeface="+mn-lt"/>
              <a:cs typeface="Arial" panose="020B0604020202020204" pitchFamily="34" charset="0"/>
            </a:endParaRPr>
          </a:p>
        </p:txBody>
      </p:sp>
      <p:pic>
        <p:nvPicPr>
          <p:cNvPr id="16" name="Picture 15">
            <a:extLst>
              <a:ext uri="{FF2B5EF4-FFF2-40B4-BE49-F238E27FC236}">
                <a16:creationId xmlns:a16="http://schemas.microsoft.com/office/drawing/2014/main" id="{5B887E29-5EA3-4811-ADBE-EC1A91CDDDC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24999" y="5382819"/>
            <a:ext cx="1025986" cy="335777"/>
          </a:xfrm>
          <a:prstGeom prst="rect">
            <a:avLst/>
          </a:prstGeom>
        </p:spPr>
      </p:pic>
      <p:grpSp>
        <p:nvGrpSpPr>
          <p:cNvPr id="39" name="Group 38">
            <a:extLst>
              <a:ext uri="{FF2B5EF4-FFF2-40B4-BE49-F238E27FC236}">
                <a16:creationId xmlns:a16="http://schemas.microsoft.com/office/drawing/2014/main" id="{E2FE885F-40E8-4FDA-957A-95231C577298}"/>
              </a:ext>
            </a:extLst>
          </p:cNvPr>
          <p:cNvGrpSpPr/>
          <p:nvPr/>
        </p:nvGrpSpPr>
        <p:grpSpPr>
          <a:xfrm>
            <a:off x="11585882" y="228546"/>
            <a:ext cx="7318283" cy="333427"/>
            <a:chOff x="11585882" y="228546"/>
            <a:chExt cx="7318283" cy="333427"/>
          </a:xfrm>
        </p:grpSpPr>
        <p:sp>
          <p:nvSpPr>
            <p:cNvPr id="40" name="Rectangle 39">
              <a:extLst>
                <a:ext uri="{FF2B5EF4-FFF2-40B4-BE49-F238E27FC236}">
                  <a16:creationId xmlns:a16="http://schemas.microsoft.com/office/drawing/2014/main" id="{D0A0B7D5-73C1-4E89-AC14-54AA76D073BC}"/>
                </a:ext>
              </a:extLst>
            </p:cNvPr>
            <p:cNvSpPr/>
            <p:nvPr/>
          </p:nvSpPr>
          <p:spPr bwMode="auto">
            <a:xfrm>
              <a:off x="12192000" y="228547"/>
              <a:ext cx="6712165" cy="333425"/>
            </a:xfrm>
            <a:prstGeom prst="rect">
              <a:avLst/>
            </a:prstGeom>
            <a:solidFill>
              <a:schemeClr val="bg1">
                <a:lumMod val="85000"/>
              </a:schemeClr>
            </a:solidFill>
            <a:ln>
              <a:noFill/>
            </a:ln>
          </p:spPr>
          <p:txBody>
            <a:bodyPr lIns="0" tIns="0" rIns="0" bIns="0" rtlCol="0" anchor="ctr"/>
            <a:lstStyle/>
            <a:p>
              <a:pPr algn="ctr"/>
              <a:endParaRPr lang="en-US" dirty="0"/>
            </a:p>
          </p:txBody>
        </p:sp>
        <p:sp>
          <p:nvSpPr>
            <p:cNvPr id="41" name="TextBox 40">
              <a:extLst>
                <a:ext uri="{FF2B5EF4-FFF2-40B4-BE49-F238E27FC236}">
                  <a16:creationId xmlns:a16="http://schemas.microsoft.com/office/drawing/2014/main" id="{5EE07196-A057-41BA-B4E5-E3BBC7DCD852}"/>
                </a:ext>
              </a:extLst>
            </p:cNvPr>
            <p:cNvSpPr txBox="1"/>
            <p:nvPr/>
          </p:nvSpPr>
          <p:spPr>
            <a:xfrm>
              <a:off x="12250821" y="319829"/>
              <a:ext cx="6580261" cy="138499"/>
            </a:xfrm>
            <a:prstGeom prst="rect">
              <a:avLst/>
            </a:prstGeom>
            <a:noFill/>
          </p:spPr>
          <p:txBody>
            <a:bodyPr wrap="square" lIns="0" tIns="0" rIns="0" bIns="0" rtlCol="0">
              <a:spAutoFit/>
            </a:bodyPr>
            <a:lstStyle/>
            <a:p>
              <a:r>
                <a:rPr lang="en-US" sz="900" dirty="0"/>
                <a:t>Home | About QualiSpace  |  Our Offerings | Our Clients’ Experience | Esteemed Clients | Our Partners | Infrastructure | Events | Contact Us</a:t>
              </a:r>
            </a:p>
          </p:txBody>
        </p:sp>
        <p:sp>
          <p:nvSpPr>
            <p:cNvPr id="42" name="Rectangle 41">
              <a:hlinkClick r:id="rId10" action="ppaction://hlinksldjump"/>
              <a:extLst>
                <a:ext uri="{FF2B5EF4-FFF2-40B4-BE49-F238E27FC236}">
                  <a16:creationId xmlns:a16="http://schemas.microsoft.com/office/drawing/2014/main" id="{ED329871-851A-4052-A086-E48D455AFF64}"/>
                </a:ext>
              </a:extLst>
            </p:cNvPr>
            <p:cNvSpPr/>
            <p:nvPr/>
          </p:nvSpPr>
          <p:spPr bwMode="auto">
            <a:xfrm>
              <a:off x="12247704" y="304589"/>
              <a:ext cx="291930" cy="208979"/>
            </a:xfrm>
            <a:prstGeom prst="rect">
              <a:avLst/>
            </a:prstGeom>
            <a:noFill/>
            <a:ln>
              <a:noFill/>
            </a:ln>
          </p:spPr>
          <p:txBody>
            <a:bodyPr lIns="0" tIns="0" rIns="0" bIns="0" rtlCol="0" anchor="ctr"/>
            <a:lstStyle/>
            <a:p>
              <a:pPr algn="ctr"/>
              <a:endParaRPr lang="en-US"/>
            </a:p>
          </p:txBody>
        </p:sp>
        <p:sp>
          <p:nvSpPr>
            <p:cNvPr id="43" name="Rectangle 42">
              <a:hlinkClick r:id="rId11" action="ppaction://hlinksldjump"/>
              <a:extLst>
                <a:ext uri="{FF2B5EF4-FFF2-40B4-BE49-F238E27FC236}">
                  <a16:creationId xmlns:a16="http://schemas.microsoft.com/office/drawing/2014/main" id="{4D7C3003-4AD8-4F0E-B641-82656B891E00}"/>
                </a:ext>
              </a:extLst>
            </p:cNvPr>
            <p:cNvSpPr/>
            <p:nvPr/>
          </p:nvSpPr>
          <p:spPr bwMode="auto">
            <a:xfrm>
              <a:off x="12607372" y="280863"/>
              <a:ext cx="892167" cy="225085"/>
            </a:xfrm>
            <a:prstGeom prst="rect">
              <a:avLst/>
            </a:prstGeom>
            <a:noFill/>
            <a:ln>
              <a:noFill/>
            </a:ln>
          </p:spPr>
          <p:txBody>
            <a:bodyPr lIns="0" tIns="0" rIns="0" bIns="0" rtlCol="0" anchor="ctr"/>
            <a:lstStyle/>
            <a:p>
              <a:pPr algn="ctr"/>
              <a:endParaRPr lang="en-US" dirty="0"/>
            </a:p>
          </p:txBody>
        </p:sp>
        <p:sp>
          <p:nvSpPr>
            <p:cNvPr id="44" name="Rectangle 43">
              <a:hlinkClick r:id="rId12" action="ppaction://hlinksldjump"/>
              <a:extLst>
                <a:ext uri="{FF2B5EF4-FFF2-40B4-BE49-F238E27FC236}">
                  <a16:creationId xmlns:a16="http://schemas.microsoft.com/office/drawing/2014/main" id="{7CCD2D9C-C149-4193-BD26-972EAD46C269}"/>
                </a:ext>
              </a:extLst>
            </p:cNvPr>
            <p:cNvSpPr/>
            <p:nvPr/>
          </p:nvSpPr>
          <p:spPr bwMode="auto">
            <a:xfrm>
              <a:off x="13582654" y="254492"/>
              <a:ext cx="687554" cy="284411"/>
            </a:xfrm>
            <a:prstGeom prst="rect">
              <a:avLst/>
            </a:prstGeom>
            <a:noFill/>
            <a:ln>
              <a:noFill/>
            </a:ln>
          </p:spPr>
          <p:txBody>
            <a:bodyPr lIns="0" tIns="0" rIns="0" bIns="0" rtlCol="0" anchor="ctr"/>
            <a:lstStyle/>
            <a:p>
              <a:pPr algn="ctr"/>
              <a:endParaRPr lang="en-US" dirty="0"/>
            </a:p>
          </p:txBody>
        </p:sp>
        <p:sp>
          <p:nvSpPr>
            <p:cNvPr id="45" name="Rectangle 44">
              <a:hlinkClick r:id="rId13" action="ppaction://hlinksldjump"/>
              <a:extLst>
                <a:ext uri="{FF2B5EF4-FFF2-40B4-BE49-F238E27FC236}">
                  <a16:creationId xmlns:a16="http://schemas.microsoft.com/office/drawing/2014/main" id="{DCEE1A4C-C984-4D93-B36A-89306CEA1789}"/>
                </a:ext>
              </a:extLst>
            </p:cNvPr>
            <p:cNvSpPr/>
            <p:nvPr/>
          </p:nvSpPr>
          <p:spPr bwMode="auto">
            <a:xfrm>
              <a:off x="14328051" y="254492"/>
              <a:ext cx="1148193" cy="284411"/>
            </a:xfrm>
            <a:prstGeom prst="rect">
              <a:avLst/>
            </a:prstGeom>
            <a:noFill/>
            <a:ln>
              <a:noFill/>
            </a:ln>
          </p:spPr>
          <p:txBody>
            <a:bodyPr lIns="0" tIns="0" rIns="0" bIns="0" rtlCol="0" anchor="ctr"/>
            <a:lstStyle/>
            <a:p>
              <a:pPr algn="ctr"/>
              <a:endParaRPr lang="en-US"/>
            </a:p>
          </p:txBody>
        </p:sp>
        <p:sp>
          <p:nvSpPr>
            <p:cNvPr id="46" name="Rectangle 45">
              <a:hlinkClick r:id="rId14" action="ppaction://hlinksldjump"/>
              <a:extLst>
                <a:ext uri="{FF2B5EF4-FFF2-40B4-BE49-F238E27FC236}">
                  <a16:creationId xmlns:a16="http://schemas.microsoft.com/office/drawing/2014/main" id="{5C4DD53A-CA6F-4D66-8833-224186B0F0D6}"/>
                </a:ext>
              </a:extLst>
            </p:cNvPr>
            <p:cNvSpPr/>
            <p:nvPr/>
          </p:nvSpPr>
          <p:spPr bwMode="auto">
            <a:xfrm>
              <a:off x="15523851" y="301889"/>
              <a:ext cx="831319" cy="189615"/>
            </a:xfrm>
            <a:prstGeom prst="rect">
              <a:avLst/>
            </a:prstGeom>
            <a:noFill/>
            <a:ln>
              <a:noFill/>
            </a:ln>
          </p:spPr>
          <p:txBody>
            <a:bodyPr lIns="0" tIns="0" rIns="0" bIns="0" rtlCol="0" anchor="ctr"/>
            <a:lstStyle/>
            <a:p>
              <a:pPr algn="ctr"/>
              <a:endParaRPr lang="en-US"/>
            </a:p>
          </p:txBody>
        </p:sp>
        <p:sp>
          <p:nvSpPr>
            <p:cNvPr id="47" name="Rectangle 46">
              <a:hlinkClick r:id="rId15" action="ppaction://hlinksldjump"/>
              <a:extLst>
                <a:ext uri="{FF2B5EF4-FFF2-40B4-BE49-F238E27FC236}">
                  <a16:creationId xmlns:a16="http://schemas.microsoft.com/office/drawing/2014/main" id="{8F275BBF-2BED-4FFF-B9B8-F056516EE22C}"/>
                </a:ext>
              </a:extLst>
            </p:cNvPr>
            <p:cNvSpPr/>
            <p:nvPr/>
          </p:nvSpPr>
          <p:spPr bwMode="auto">
            <a:xfrm>
              <a:off x="18271929" y="262785"/>
              <a:ext cx="559153" cy="260880"/>
            </a:xfrm>
            <a:prstGeom prst="rect">
              <a:avLst/>
            </a:prstGeom>
            <a:noFill/>
            <a:ln>
              <a:noFill/>
            </a:ln>
          </p:spPr>
          <p:txBody>
            <a:bodyPr lIns="0" tIns="0" rIns="0" bIns="0" rtlCol="0" anchor="ctr"/>
            <a:lstStyle/>
            <a:p>
              <a:pPr algn="ctr"/>
              <a:endParaRPr lang="en-US"/>
            </a:p>
          </p:txBody>
        </p:sp>
        <p:sp>
          <p:nvSpPr>
            <p:cNvPr id="48" name="Rectangle 47">
              <a:hlinkClick r:id="rId16" action="ppaction://hlinksldjump"/>
              <a:extLst>
                <a:ext uri="{FF2B5EF4-FFF2-40B4-BE49-F238E27FC236}">
                  <a16:creationId xmlns:a16="http://schemas.microsoft.com/office/drawing/2014/main" id="{53FC41DD-8267-41F1-9D81-2F7CF8550FF5}"/>
                </a:ext>
              </a:extLst>
            </p:cNvPr>
            <p:cNvSpPr/>
            <p:nvPr/>
          </p:nvSpPr>
          <p:spPr bwMode="auto">
            <a:xfrm>
              <a:off x="17105813" y="262785"/>
              <a:ext cx="707588" cy="260878"/>
            </a:xfrm>
            <a:prstGeom prst="rect">
              <a:avLst/>
            </a:prstGeom>
            <a:noFill/>
            <a:ln>
              <a:noFill/>
            </a:ln>
          </p:spPr>
          <p:txBody>
            <a:bodyPr lIns="0" tIns="0" rIns="0" bIns="0" rtlCol="0" anchor="ctr"/>
            <a:lstStyle/>
            <a:p>
              <a:pPr algn="ctr"/>
              <a:endParaRPr lang="en-US"/>
            </a:p>
          </p:txBody>
        </p:sp>
        <p:sp>
          <p:nvSpPr>
            <p:cNvPr id="49" name="Rectangle 48">
              <a:hlinkClick r:id="rId17" action="ppaction://hlinksldjump"/>
              <a:extLst>
                <a:ext uri="{FF2B5EF4-FFF2-40B4-BE49-F238E27FC236}">
                  <a16:creationId xmlns:a16="http://schemas.microsoft.com/office/drawing/2014/main" id="{D10F895C-E4C4-49BD-A54E-E0436DE0C7CA}"/>
                </a:ext>
              </a:extLst>
            </p:cNvPr>
            <p:cNvSpPr/>
            <p:nvPr/>
          </p:nvSpPr>
          <p:spPr bwMode="auto">
            <a:xfrm>
              <a:off x="16418016" y="259636"/>
              <a:ext cx="617331" cy="284412"/>
            </a:xfrm>
            <a:prstGeom prst="rect">
              <a:avLst/>
            </a:prstGeom>
            <a:noFill/>
            <a:ln>
              <a:noFill/>
            </a:ln>
          </p:spPr>
          <p:txBody>
            <a:bodyPr lIns="0" tIns="0" rIns="0" bIns="0" rtlCol="0" anchor="ctr"/>
            <a:lstStyle/>
            <a:p>
              <a:pPr algn="ctr"/>
              <a:endParaRPr lang="en-US"/>
            </a:p>
          </p:txBody>
        </p:sp>
        <p:sp>
          <p:nvSpPr>
            <p:cNvPr id="50" name="Rectangle 49">
              <a:hlinkClick r:id="rId18" action="ppaction://hlinksldjump"/>
              <a:extLst>
                <a:ext uri="{FF2B5EF4-FFF2-40B4-BE49-F238E27FC236}">
                  <a16:creationId xmlns:a16="http://schemas.microsoft.com/office/drawing/2014/main" id="{BBBE581F-1BE9-4EE5-8B97-25FD4F89160B}"/>
                </a:ext>
              </a:extLst>
            </p:cNvPr>
            <p:cNvSpPr/>
            <p:nvPr/>
          </p:nvSpPr>
          <p:spPr bwMode="auto">
            <a:xfrm>
              <a:off x="17868627" y="254492"/>
              <a:ext cx="352083" cy="284411"/>
            </a:xfrm>
            <a:prstGeom prst="rect">
              <a:avLst/>
            </a:prstGeom>
            <a:noFill/>
            <a:ln>
              <a:noFill/>
            </a:ln>
          </p:spPr>
          <p:txBody>
            <a:bodyPr lIns="0" tIns="0" rIns="0" bIns="0" rtlCol="0" anchor="ctr"/>
            <a:lstStyle/>
            <a:p>
              <a:pPr algn="ctr"/>
              <a:endParaRPr lang="en-US"/>
            </a:p>
          </p:txBody>
        </p:sp>
        <p:sp>
          <p:nvSpPr>
            <p:cNvPr id="51" name="Flowchart: Off-page Connector 50">
              <a:extLst>
                <a:ext uri="{FF2B5EF4-FFF2-40B4-BE49-F238E27FC236}">
                  <a16:creationId xmlns:a16="http://schemas.microsoft.com/office/drawing/2014/main" id="{A0797434-92CB-412F-BB6F-9D152DBF1712}"/>
                </a:ext>
              </a:extLst>
            </p:cNvPr>
            <p:cNvSpPr/>
            <p:nvPr/>
          </p:nvSpPr>
          <p:spPr bwMode="auto">
            <a:xfrm rot="5400000" flipH="1">
              <a:off x="11727834" y="86594"/>
              <a:ext cx="333427" cy="617332"/>
            </a:xfrm>
            <a:prstGeom prst="flowChartOffpageConnector">
              <a:avLst/>
            </a:prstGeom>
            <a:solidFill>
              <a:schemeClr val="bg1">
                <a:lumMod val="85000"/>
              </a:schemeClr>
            </a:solidFill>
            <a:ln>
              <a:noFill/>
            </a:ln>
          </p:spPr>
          <p:txBody>
            <a:bodyPr lIns="0" tIns="0" rIns="0" bIns="0" rtlCol="0" anchor="ctr"/>
            <a:lstStyle/>
            <a:p>
              <a:pPr algn="ctr"/>
              <a:endParaRPr lang="en-US"/>
            </a:p>
          </p:txBody>
        </p:sp>
        <p:pic>
          <p:nvPicPr>
            <p:cNvPr id="52" name="Picture 25">
              <a:extLst>
                <a:ext uri="{FF2B5EF4-FFF2-40B4-BE49-F238E27FC236}">
                  <a16:creationId xmlns:a16="http://schemas.microsoft.com/office/drawing/2014/main" id="{DAADAC0C-FE8B-4E1E-A3FA-48A0D484A632}"/>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1754598" y="279781"/>
              <a:ext cx="220975" cy="220975"/>
            </a:xfrm>
            <a:prstGeom prst="rect">
              <a:avLst/>
            </a:prstGeom>
          </p:spPr>
        </p:pic>
      </p:grpSp>
    </p:spTree>
    <p:extLst>
      <p:ext uri="{BB962C8B-B14F-4D97-AF65-F5344CB8AC3E}">
        <p14:creationId xmlns:p14="http://schemas.microsoft.com/office/powerpoint/2010/main" val="26530882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6.25E-7 1.11111E-6 L -0.54987 1.11111E-6 " pathEditMode="relative" rAng="0" ptsTypes="AA">
                                      <p:cBhvr>
                                        <p:cTn id="6" dur="2000" fill="hold"/>
                                        <p:tgtEl>
                                          <p:spTgt spid="39"/>
                                        </p:tgtEl>
                                        <p:attrNameLst>
                                          <p:attrName>ppt_x</p:attrName>
                                          <p:attrName>ppt_y</p:attrName>
                                        </p:attrNameLst>
                                      </p:cBhvr>
                                      <p:rCtr x="-2750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54987 1.11111E-6 L -6.25E-7 1.11111E-6 " pathEditMode="relative" rAng="0" ptsTypes="AA">
                                      <p:cBhvr>
                                        <p:cTn id="10" dur="2000" fill="hold"/>
                                        <p:tgtEl>
                                          <p:spTgt spid="39"/>
                                        </p:tgtEl>
                                        <p:attrNameLst>
                                          <p:attrName>ppt_x</p:attrName>
                                          <p:attrName>ppt_y</p:attrName>
                                        </p:attrNameLst>
                                      </p:cBhvr>
                                      <p:rCtr x="27487" y="0"/>
                                    </p:animMotion>
                                  </p:childTnLst>
                                </p:cTn>
                              </p:par>
                            </p:childTnLst>
                          </p:cTn>
                        </p:par>
                      </p:childTnLst>
                    </p:cTn>
                  </p:par>
                </p:childTnLst>
              </p:cTn>
              <p:nextCondLst>
                <p:cond evt="onClick" delay="0">
                  <p:tgtEl>
                    <p:spTgt spid="39"/>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07809ED6-ECE2-4326-AB02-884FCD78E60D}"/>
              </a:ext>
            </a:extLst>
          </p:cNvPr>
          <p:cNvPicPr>
            <a:picLocks noChangeAspect="1"/>
          </p:cNvPicPr>
          <p:nvPr/>
        </p:nvPicPr>
        <p:blipFill rotWithShape="1">
          <a:blip r:embed="rId2"/>
          <a:srcRect t="12403"/>
          <a:stretch/>
        </p:blipFill>
        <p:spPr>
          <a:xfrm>
            <a:off x="0" y="850604"/>
            <a:ext cx="12192000" cy="6007395"/>
          </a:xfrm>
          <a:prstGeom prst="rect">
            <a:avLst/>
          </a:prstGeom>
        </p:spPr>
      </p:pic>
      <p:pic>
        <p:nvPicPr>
          <p:cNvPr id="61" name="Picture 60">
            <a:extLst>
              <a:ext uri="{FF2B5EF4-FFF2-40B4-BE49-F238E27FC236}">
                <a16:creationId xmlns:a16="http://schemas.microsoft.com/office/drawing/2014/main" id="{2789484B-9B97-4D1A-BA32-5984D70212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499" t="25403" r="25196" b="45130"/>
          <a:stretch/>
        </p:blipFill>
        <p:spPr>
          <a:xfrm>
            <a:off x="317500" y="302116"/>
            <a:ext cx="1892300" cy="636146"/>
          </a:xfrm>
          <a:prstGeom prst="rect">
            <a:avLst/>
          </a:prstGeom>
        </p:spPr>
      </p:pic>
      <p:sp>
        <p:nvSpPr>
          <p:cNvPr id="62" name="Title 1">
            <a:extLst>
              <a:ext uri="{FF2B5EF4-FFF2-40B4-BE49-F238E27FC236}">
                <a16:creationId xmlns:a16="http://schemas.microsoft.com/office/drawing/2014/main" id="{7205D867-2383-44AF-AD0B-02AC2E1640BD}"/>
              </a:ext>
            </a:extLst>
          </p:cNvPr>
          <p:cNvSpPr txBox="1">
            <a:spLocks/>
          </p:cNvSpPr>
          <p:nvPr/>
        </p:nvSpPr>
        <p:spPr>
          <a:xfrm>
            <a:off x="3883652" y="1042859"/>
            <a:ext cx="4424696" cy="4954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mn-lt"/>
              </a:rPr>
              <a:t>OUR ESTEEMED CLIENTS</a:t>
            </a:r>
          </a:p>
        </p:txBody>
      </p:sp>
      <p:sp>
        <p:nvSpPr>
          <p:cNvPr id="64" name="AutoShape 2">
            <a:extLst>
              <a:ext uri="{FF2B5EF4-FFF2-40B4-BE49-F238E27FC236}">
                <a16:creationId xmlns:a16="http://schemas.microsoft.com/office/drawing/2014/main" id="{C80E9BAE-3F8B-402C-A76D-C4EEE7EA0EA0}"/>
              </a:ext>
            </a:extLst>
          </p:cNvPr>
          <p:cNvSpPr/>
          <p:nvPr/>
        </p:nvSpPr>
        <p:spPr bwMode="auto">
          <a:xfrm>
            <a:off x="2288419" y="1873332"/>
            <a:ext cx="1391795" cy="1391154"/>
          </a:xfrm>
          <a:custGeom>
            <a:avLst/>
            <a:gdLst/>
            <a:ahLst/>
            <a:cxnLst/>
            <a:rect l="0" t="0" r="r" b="b"/>
            <a:pathLst>
              <a:path w="21600" h="21251">
                <a:moveTo>
                  <a:pt x="0" y="7472"/>
                </a:moveTo>
                <a:cubicBezTo>
                  <a:pt x="0" y="6079"/>
                  <a:pt x="1085" y="4368"/>
                  <a:pt x="2412" y="3670"/>
                </a:cubicBezTo>
                <a:lnTo>
                  <a:pt x="8389" y="523"/>
                </a:lnTo>
                <a:cubicBezTo>
                  <a:pt x="9715" y="-175"/>
                  <a:pt x="11885" y="-175"/>
                  <a:pt x="13211" y="523"/>
                </a:cubicBezTo>
                <a:lnTo>
                  <a:pt x="19188" y="3670"/>
                </a:lnTo>
                <a:cubicBezTo>
                  <a:pt x="20515" y="4368"/>
                  <a:pt x="21600" y="6079"/>
                  <a:pt x="21600" y="7472"/>
                </a:cubicBezTo>
                <a:lnTo>
                  <a:pt x="21600" y="13778"/>
                </a:lnTo>
                <a:cubicBezTo>
                  <a:pt x="21600" y="15171"/>
                  <a:pt x="20515" y="16882"/>
                  <a:pt x="19188" y="17580"/>
                </a:cubicBezTo>
                <a:lnTo>
                  <a:pt x="13211" y="20727"/>
                </a:lnTo>
                <a:cubicBezTo>
                  <a:pt x="11885" y="21425"/>
                  <a:pt x="9715" y="21425"/>
                  <a:pt x="8389" y="20727"/>
                </a:cubicBezTo>
                <a:lnTo>
                  <a:pt x="2412" y="17580"/>
                </a:lnTo>
                <a:cubicBezTo>
                  <a:pt x="1085" y="16882"/>
                  <a:pt x="0" y="15171"/>
                  <a:pt x="0" y="13778"/>
                </a:cubicBezTo>
                <a:lnTo>
                  <a:pt x="0" y="7472"/>
                </a:lnTo>
                <a:close/>
                <a:moveTo>
                  <a:pt x="0" y="7472"/>
                </a:moveTo>
              </a:path>
            </a:pathLst>
          </a:custGeom>
          <a:solidFill>
            <a:schemeClr val="tx1">
              <a:lumMod val="85000"/>
              <a:lumOff val="15000"/>
            </a:schemeClr>
          </a:solidFill>
          <a:ln>
            <a:noFill/>
          </a:ln>
        </p:spPr>
        <p:txBody>
          <a:bodyPr lIns="0" tIns="0" rIns="0" bIns="0" anchor="ctr"/>
          <a:lstStyle/>
          <a:p>
            <a:pPr algn="ctr"/>
            <a:endParaRPr lang="en-US" sz="1600" dirty="0">
              <a:latin typeface="Titillium" panose="00000500000000000000" charset="0"/>
              <a:ea typeface="Titillium" panose="00000500000000000000" charset="0"/>
              <a:cs typeface="Titillium" panose="00000500000000000000" charset="0"/>
            </a:endParaRPr>
          </a:p>
        </p:txBody>
      </p:sp>
      <p:sp>
        <p:nvSpPr>
          <p:cNvPr id="65" name="AutoShape 2">
            <a:extLst>
              <a:ext uri="{FF2B5EF4-FFF2-40B4-BE49-F238E27FC236}">
                <a16:creationId xmlns:a16="http://schemas.microsoft.com/office/drawing/2014/main" id="{9DA7EEFC-A6B7-4B3E-9FE4-4FAFDC1D516A}"/>
              </a:ext>
            </a:extLst>
          </p:cNvPr>
          <p:cNvSpPr/>
          <p:nvPr/>
        </p:nvSpPr>
        <p:spPr bwMode="auto">
          <a:xfrm>
            <a:off x="4495863" y="3079860"/>
            <a:ext cx="1391795" cy="1391154"/>
          </a:xfrm>
          <a:custGeom>
            <a:avLst/>
            <a:gdLst/>
            <a:ahLst/>
            <a:cxnLst/>
            <a:rect l="0" t="0" r="r" b="b"/>
            <a:pathLst>
              <a:path w="21600" h="21251">
                <a:moveTo>
                  <a:pt x="0" y="7472"/>
                </a:moveTo>
                <a:cubicBezTo>
                  <a:pt x="0" y="6079"/>
                  <a:pt x="1085" y="4368"/>
                  <a:pt x="2412" y="3670"/>
                </a:cubicBezTo>
                <a:lnTo>
                  <a:pt x="8389" y="523"/>
                </a:lnTo>
                <a:cubicBezTo>
                  <a:pt x="9715" y="-175"/>
                  <a:pt x="11885" y="-175"/>
                  <a:pt x="13211" y="523"/>
                </a:cubicBezTo>
                <a:lnTo>
                  <a:pt x="19188" y="3670"/>
                </a:lnTo>
                <a:cubicBezTo>
                  <a:pt x="20515" y="4368"/>
                  <a:pt x="21600" y="6079"/>
                  <a:pt x="21600" y="7472"/>
                </a:cubicBezTo>
                <a:lnTo>
                  <a:pt x="21600" y="13778"/>
                </a:lnTo>
                <a:cubicBezTo>
                  <a:pt x="21600" y="15171"/>
                  <a:pt x="20515" y="16882"/>
                  <a:pt x="19188" y="17580"/>
                </a:cubicBezTo>
                <a:lnTo>
                  <a:pt x="13211" y="20727"/>
                </a:lnTo>
                <a:cubicBezTo>
                  <a:pt x="11885" y="21425"/>
                  <a:pt x="9715" y="21425"/>
                  <a:pt x="8389" y="20727"/>
                </a:cubicBezTo>
                <a:lnTo>
                  <a:pt x="2412" y="17580"/>
                </a:lnTo>
                <a:cubicBezTo>
                  <a:pt x="1085" y="16882"/>
                  <a:pt x="0" y="15171"/>
                  <a:pt x="0" y="13778"/>
                </a:cubicBezTo>
                <a:lnTo>
                  <a:pt x="0" y="7472"/>
                </a:lnTo>
                <a:close/>
                <a:moveTo>
                  <a:pt x="0" y="7472"/>
                </a:moveTo>
              </a:path>
            </a:pathLst>
          </a:custGeom>
          <a:solidFill>
            <a:schemeClr val="tx1">
              <a:lumMod val="85000"/>
              <a:lumOff val="15000"/>
            </a:schemeClr>
          </a:solidFill>
          <a:ln>
            <a:noFill/>
          </a:ln>
        </p:spPr>
        <p:txBody>
          <a:bodyPr lIns="0" tIns="0" rIns="0" bIns="0" anchor="ctr"/>
          <a:lstStyle/>
          <a:p>
            <a:pPr algn="ctr"/>
            <a:endParaRPr lang="en-US" sz="1600" dirty="0">
              <a:latin typeface="Titillium" panose="00000500000000000000" charset="0"/>
              <a:ea typeface="Titillium" panose="00000500000000000000" charset="0"/>
              <a:cs typeface="Titillium" panose="00000500000000000000" charset="0"/>
            </a:endParaRPr>
          </a:p>
        </p:txBody>
      </p:sp>
      <p:sp>
        <p:nvSpPr>
          <p:cNvPr id="66" name="AutoShape 2">
            <a:extLst>
              <a:ext uri="{FF2B5EF4-FFF2-40B4-BE49-F238E27FC236}">
                <a16:creationId xmlns:a16="http://schemas.microsoft.com/office/drawing/2014/main" id="{EB87FED7-A2C6-4562-9184-714453836E50}"/>
              </a:ext>
            </a:extLst>
          </p:cNvPr>
          <p:cNvSpPr/>
          <p:nvPr/>
        </p:nvSpPr>
        <p:spPr bwMode="auto">
          <a:xfrm>
            <a:off x="3762282" y="1858460"/>
            <a:ext cx="1391795" cy="1391154"/>
          </a:xfrm>
          <a:custGeom>
            <a:avLst/>
            <a:gdLst/>
            <a:ahLst/>
            <a:cxnLst/>
            <a:rect l="0" t="0" r="r" b="b"/>
            <a:pathLst>
              <a:path w="21600" h="21251">
                <a:moveTo>
                  <a:pt x="0" y="7472"/>
                </a:moveTo>
                <a:cubicBezTo>
                  <a:pt x="0" y="6079"/>
                  <a:pt x="1085" y="4368"/>
                  <a:pt x="2412" y="3670"/>
                </a:cubicBezTo>
                <a:lnTo>
                  <a:pt x="8389" y="523"/>
                </a:lnTo>
                <a:cubicBezTo>
                  <a:pt x="9715" y="-175"/>
                  <a:pt x="11885" y="-175"/>
                  <a:pt x="13211" y="523"/>
                </a:cubicBezTo>
                <a:lnTo>
                  <a:pt x="19188" y="3670"/>
                </a:lnTo>
                <a:cubicBezTo>
                  <a:pt x="20515" y="4368"/>
                  <a:pt x="21600" y="6079"/>
                  <a:pt x="21600" y="7472"/>
                </a:cubicBezTo>
                <a:lnTo>
                  <a:pt x="21600" y="13778"/>
                </a:lnTo>
                <a:cubicBezTo>
                  <a:pt x="21600" y="15171"/>
                  <a:pt x="20515" y="16882"/>
                  <a:pt x="19188" y="17580"/>
                </a:cubicBezTo>
                <a:lnTo>
                  <a:pt x="13211" y="20727"/>
                </a:lnTo>
                <a:cubicBezTo>
                  <a:pt x="11885" y="21425"/>
                  <a:pt x="9715" y="21425"/>
                  <a:pt x="8389" y="20727"/>
                </a:cubicBezTo>
                <a:lnTo>
                  <a:pt x="2412" y="17580"/>
                </a:lnTo>
                <a:cubicBezTo>
                  <a:pt x="1085" y="16882"/>
                  <a:pt x="0" y="15171"/>
                  <a:pt x="0" y="13778"/>
                </a:cubicBezTo>
                <a:lnTo>
                  <a:pt x="0" y="7472"/>
                </a:lnTo>
                <a:close/>
                <a:moveTo>
                  <a:pt x="0" y="7472"/>
                </a:moveTo>
              </a:path>
            </a:pathLst>
          </a:custGeom>
          <a:solidFill>
            <a:schemeClr val="tx1">
              <a:lumMod val="85000"/>
              <a:lumOff val="15000"/>
            </a:schemeClr>
          </a:solidFill>
          <a:ln>
            <a:noFill/>
          </a:ln>
        </p:spPr>
        <p:txBody>
          <a:bodyPr lIns="0" tIns="0" rIns="0" bIns="0" anchor="ctr"/>
          <a:lstStyle/>
          <a:p>
            <a:pPr algn="ctr"/>
            <a:endParaRPr lang="en-US" sz="1600" dirty="0">
              <a:latin typeface="Titillium" panose="00000500000000000000" charset="0"/>
              <a:ea typeface="Titillium" panose="00000500000000000000" charset="0"/>
              <a:cs typeface="Titillium" panose="00000500000000000000" charset="0"/>
            </a:endParaRPr>
          </a:p>
        </p:txBody>
      </p:sp>
      <p:sp>
        <p:nvSpPr>
          <p:cNvPr id="67" name="AutoShape 2">
            <a:extLst>
              <a:ext uri="{FF2B5EF4-FFF2-40B4-BE49-F238E27FC236}">
                <a16:creationId xmlns:a16="http://schemas.microsoft.com/office/drawing/2014/main" id="{FC0DA600-5DCC-46E9-97A0-39F0ECAE193A}"/>
              </a:ext>
            </a:extLst>
          </p:cNvPr>
          <p:cNvSpPr/>
          <p:nvPr/>
        </p:nvSpPr>
        <p:spPr bwMode="auto">
          <a:xfrm>
            <a:off x="5987588" y="3061289"/>
            <a:ext cx="1391795" cy="1391154"/>
          </a:xfrm>
          <a:custGeom>
            <a:avLst/>
            <a:gdLst/>
            <a:ahLst/>
            <a:cxnLst/>
            <a:rect l="0" t="0" r="r" b="b"/>
            <a:pathLst>
              <a:path w="21600" h="21251">
                <a:moveTo>
                  <a:pt x="0" y="7472"/>
                </a:moveTo>
                <a:cubicBezTo>
                  <a:pt x="0" y="6079"/>
                  <a:pt x="1085" y="4368"/>
                  <a:pt x="2412" y="3670"/>
                </a:cubicBezTo>
                <a:lnTo>
                  <a:pt x="8389" y="523"/>
                </a:lnTo>
                <a:cubicBezTo>
                  <a:pt x="9715" y="-175"/>
                  <a:pt x="11885" y="-175"/>
                  <a:pt x="13211" y="523"/>
                </a:cubicBezTo>
                <a:lnTo>
                  <a:pt x="19188" y="3670"/>
                </a:lnTo>
                <a:cubicBezTo>
                  <a:pt x="20515" y="4368"/>
                  <a:pt x="21600" y="6079"/>
                  <a:pt x="21600" y="7472"/>
                </a:cubicBezTo>
                <a:lnTo>
                  <a:pt x="21600" y="13778"/>
                </a:lnTo>
                <a:cubicBezTo>
                  <a:pt x="21600" y="15171"/>
                  <a:pt x="20515" y="16882"/>
                  <a:pt x="19188" y="17580"/>
                </a:cubicBezTo>
                <a:lnTo>
                  <a:pt x="13211" y="20727"/>
                </a:lnTo>
                <a:cubicBezTo>
                  <a:pt x="11885" y="21425"/>
                  <a:pt x="9715" y="21425"/>
                  <a:pt x="8389" y="20727"/>
                </a:cubicBezTo>
                <a:lnTo>
                  <a:pt x="2412" y="17580"/>
                </a:lnTo>
                <a:cubicBezTo>
                  <a:pt x="1085" y="16882"/>
                  <a:pt x="0" y="15171"/>
                  <a:pt x="0" y="13778"/>
                </a:cubicBezTo>
                <a:lnTo>
                  <a:pt x="0" y="7472"/>
                </a:lnTo>
                <a:close/>
                <a:moveTo>
                  <a:pt x="0" y="7472"/>
                </a:moveTo>
              </a:path>
            </a:pathLst>
          </a:custGeom>
          <a:solidFill>
            <a:schemeClr val="tx1">
              <a:lumMod val="85000"/>
              <a:lumOff val="15000"/>
            </a:schemeClr>
          </a:solidFill>
          <a:ln>
            <a:noFill/>
          </a:ln>
        </p:spPr>
        <p:txBody>
          <a:bodyPr lIns="0" tIns="0" rIns="0" bIns="0" anchor="ctr"/>
          <a:lstStyle/>
          <a:p>
            <a:pPr algn="ctr"/>
            <a:endParaRPr lang="en-US" sz="1600" dirty="0">
              <a:latin typeface="Titillium" panose="00000500000000000000" charset="0"/>
              <a:ea typeface="Titillium" panose="00000500000000000000" charset="0"/>
              <a:cs typeface="Titillium" panose="00000500000000000000" charset="0"/>
            </a:endParaRPr>
          </a:p>
        </p:txBody>
      </p:sp>
      <p:sp>
        <p:nvSpPr>
          <p:cNvPr id="68" name="TextBox 67">
            <a:extLst>
              <a:ext uri="{FF2B5EF4-FFF2-40B4-BE49-F238E27FC236}">
                <a16:creationId xmlns:a16="http://schemas.microsoft.com/office/drawing/2014/main" id="{77DA8CA0-B54A-417F-BE49-8D535C3C1CDF}"/>
              </a:ext>
            </a:extLst>
          </p:cNvPr>
          <p:cNvSpPr txBox="1"/>
          <p:nvPr/>
        </p:nvSpPr>
        <p:spPr>
          <a:xfrm>
            <a:off x="2448910" y="2692350"/>
            <a:ext cx="1185111" cy="347275"/>
          </a:xfrm>
          <a:prstGeom prst="rect">
            <a:avLst/>
          </a:prstGeom>
          <a:noFill/>
        </p:spPr>
        <p:txBody>
          <a:bodyPr wrap="square" lIns="0" tIns="0" rIns="91440" bIns="0" rtlCol="0">
            <a:spAutoFit/>
          </a:bodyPr>
          <a:lstStyle/>
          <a:p>
            <a:pPr algn="ctr">
              <a:lnSpc>
                <a:spcPct val="150000"/>
              </a:lnSpc>
            </a:pPr>
            <a:r>
              <a:rPr lang="en-US" sz="800" dirty="0">
                <a:solidFill>
                  <a:schemeClr val="bg1"/>
                </a:solidFill>
                <a:latin typeface="Montserrat" panose="00000500000000000000" pitchFamily="50" charset="0"/>
              </a:rPr>
              <a:t>Volkswagen Group</a:t>
            </a:r>
          </a:p>
          <a:p>
            <a:pPr algn="ctr">
              <a:lnSpc>
                <a:spcPct val="150000"/>
              </a:lnSpc>
            </a:pPr>
            <a:r>
              <a:rPr lang="en-US" sz="800" dirty="0">
                <a:solidFill>
                  <a:schemeClr val="bg1"/>
                </a:solidFill>
                <a:latin typeface="Montserrat" panose="00000500000000000000" pitchFamily="50" charset="0"/>
              </a:rPr>
              <a:t>Sales Pvt. Ltd.</a:t>
            </a:r>
          </a:p>
        </p:txBody>
      </p:sp>
      <p:sp>
        <p:nvSpPr>
          <p:cNvPr id="69" name="TextBox 68">
            <a:extLst>
              <a:ext uri="{FF2B5EF4-FFF2-40B4-BE49-F238E27FC236}">
                <a16:creationId xmlns:a16="http://schemas.microsoft.com/office/drawing/2014/main" id="{CE657BA1-63E1-4D80-8AA3-C367311451D3}"/>
              </a:ext>
            </a:extLst>
          </p:cNvPr>
          <p:cNvSpPr txBox="1"/>
          <p:nvPr/>
        </p:nvSpPr>
        <p:spPr>
          <a:xfrm>
            <a:off x="4628410" y="4021022"/>
            <a:ext cx="1185111" cy="123111"/>
          </a:xfrm>
          <a:prstGeom prst="rect">
            <a:avLst/>
          </a:prstGeom>
          <a:noFill/>
        </p:spPr>
        <p:txBody>
          <a:bodyPr wrap="square" lIns="0" tIns="0" rIns="91440" bIns="0" rtlCol="0">
            <a:spAutoFit/>
          </a:bodyPr>
          <a:lstStyle/>
          <a:p>
            <a:pPr algn="ctr"/>
            <a:r>
              <a:rPr lang="en-US" sz="800" dirty="0">
                <a:solidFill>
                  <a:schemeClr val="bg1"/>
                </a:solidFill>
                <a:latin typeface="Montserrat" panose="00000500000000000000" pitchFamily="50" charset="0"/>
              </a:rPr>
              <a:t>Mercedes</a:t>
            </a:r>
          </a:p>
        </p:txBody>
      </p:sp>
      <p:sp>
        <p:nvSpPr>
          <p:cNvPr id="70" name="TextBox 69">
            <a:extLst>
              <a:ext uri="{FF2B5EF4-FFF2-40B4-BE49-F238E27FC236}">
                <a16:creationId xmlns:a16="http://schemas.microsoft.com/office/drawing/2014/main" id="{FAE4A40F-D1DB-48B6-9B22-A57A6B58E890}"/>
              </a:ext>
            </a:extLst>
          </p:cNvPr>
          <p:cNvSpPr txBox="1"/>
          <p:nvPr/>
        </p:nvSpPr>
        <p:spPr>
          <a:xfrm>
            <a:off x="3952515" y="2691562"/>
            <a:ext cx="1185111" cy="347275"/>
          </a:xfrm>
          <a:prstGeom prst="rect">
            <a:avLst/>
          </a:prstGeom>
          <a:noFill/>
        </p:spPr>
        <p:txBody>
          <a:bodyPr wrap="square" lIns="0" tIns="0" rIns="91440" bIns="0" rtlCol="0">
            <a:spAutoFit/>
          </a:bodyPr>
          <a:lstStyle/>
          <a:p>
            <a:pPr algn="ctr">
              <a:lnSpc>
                <a:spcPct val="150000"/>
              </a:lnSpc>
            </a:pPr>
            <a:r>
              <a:rPr lang="en-US" sz="800" dirty="0">
                <a:solidFill>
                  <a:schemeClr val="bg1"/>
                </a:solidFill>
                <a:latin typeface="Montserrat" panose="00000500000000000000" pitchFamily="50" charset="0"/>
              </a:rPr>
              <a:t>Raymond Apparel Limited</a:t>
            </a:r>
          </a:p>
        </p:txBody>
      </p:sp>
      <p:sp>
        <p:nvSpPr>
          <p:cNvPr id="71" name="TextBox 70">
            <a:extLst>
              <a:ext uri="{FF2B5EF4-FFF2-40B4-BE49-F238E27FC236}">
                <a16:creationId xmlns:a16="http://schemas.microsoft.com/office/drawing/2014/main" id="{C3D341D7-8B44-4D48-8134-5EE84FDE4717}"/>
              </a:ext>
            </a:extLst>
          </p:cNvPr>
          <p:cNvSpPr txBox="1"/>
          <p:nvPr/>
        </p:nvSpPr>
        <p:spPr>
          <a:xfrm>
            <a:off x="6129030" y="4011836"/>
            <a:ext cx="1185111" cy="123111"/>
          </a:xfrm>
          <a:prstGeom prst="rect">
            <a:avLst/>
          </a:prstGeom>
          <a:noFill/>
        </p:spPr>
        <p:txBody>
          <a:bodyPr wrap="square" lIns="0" tIns="0" rIns="91440" bIns="0" rtlCol="0">
            <a:spAutoFit/>
          </a:bodyPr>
          <a:lstStyle/>
          <a:p>
            <a:pPr algn="ctr"/>
            <a:r>
              <a:rPr lang="en-US" sz="800" dirty="0" err="1">
                <a:solidFill>
                  <a:schemeClr val="bg1"/>
                </a:solidFill>
                <a:latin typeface="Montserrat" panose="00000500000000000000" pitchFamily="50" charset="0"/>
              </a:rPr>
              <a:t>CreativeLand</a:t>
            </a:r>
            <a:r>
              <a:rPr lang="en-US" sz="800" dirty="0">
                <a:solidFill>
                  <a:schemeClr val="bg1"/>
                </a:solidFill>
                <a:latin typeface="Montserrat" panose="00000500000000000000" pitchFamily="50" charset="0"/>
              </a:rPr>
              <a:t> Asia</a:t>
            </a:r>
          </a:p>
        </p:txBody>
      </p:sp>
      <p:sp>
        <p:nvSpPr>
          <p:cNvPr id="72" name="AutoShape 2">
            <a:extLst>
              <a:ext uri="{FF2B5EF4-FFF2-40B4-BE49-F238E27FC236}">
                <a16:creationId xmlns:a16="http://schemas.microsoft.com/office/drawing/2014/main" id="{385A0CA1-C50F-4500-BF46-72D6C9883C83}"/>
              </a:ext>
            </a:extLst>
          </p:cNvPr>
          <p:cNvSpPr/>
          <p:nvPr/>
        </p:nvSpPr>
        <p:spPr bwMode="auto">
          <a:xfrm>
            <a:off x="5240041" y="1873332"/>
            <a:ext cx="1391795" cy="1391154"/>
          </a:xfrm>
          <a:custGeom>
            <a:avLst/>
            <a:gdLst/>
            <a:ahLst/>
            <a:cxnLst/>
            <a:rect l="0" t="0" r="r" b="b"/>
            <a:pathLst>
              <a:path w="21600" h="21251">
                <a:moveTo>
                  <a:pt x="0" y="7472"/>
                </a:moveTo>
                <a:cubicBezTo>
                  <a:pt x="0" y="6079"/>
                  <a:pt x="1085" y="4368"/>
                  <a:pt x="2412" y="3670"/>
                </a:cubicBezTo>
                <a:lnTo>
                  <a:pt x="8389" y="523"/>
                </a:lnTo>
                <a:cubicBezTo>
                  <a:pt x="9715" y="-175"/>
                  <a:pt x="11885" y="-175"/>
                  <a:pt x="13211" y="523"/>
                </a:cubicBezTo>
                <a:lnTo>
                  <a:pt x="19188" y="3670"/>
                </a:lnTo>
                <a:cubicBezTo>
                  <a:pt x="20515" y="4368"/>
                  <a:pt x="21600" y="6079"/>
                  <a:pt x="21600" y="7472"/>
                </a:cubicBezTo>
                <a:lnTo>
                  <a:pt x="21600" y="13778"/>
                </a:lnTo>
                <a:cubicBezTo>
                  <a:pt x="21600" y="15171"/>
                  <a:pt x="20515" y="16882"/>
                  <a:pt x="19188" y="17580"/>
                </a:cubicBezTo>
                <a:lnTo>
                  <a:pt x="13211" y="20727"/>
                </a:lnTo>
                <a:cubicBezTo>
                  <a:pt x="11885" y="21425"/>
                  <a:pt x="9715" y="21425"/>
                  <a:pt x="8389" y="20727"/>
                </a:cubicBezTo>
                <a:lnTo>
                  <a:pt x="2412" y="17580"/>
                </a:lnTo>
                <a:cubicBezTo>
                  <a:pt x="1085" y="16882"/>
                  <a:pt x="0" y="15171"/>
                  <a:pt x="0" y="13778"/>
                </a:cubicBezTo>
                <a:lnTo>
                  <a:pt x="0" y="7472"/>
                </a:lnTo>
                <a:close/>
                <a:moveTo>
                  <a:pt x="0" y="7472"/>
                </a:moveTo>
              </a:path>
            </a:pathLst>
          </a:custGeom>
          <a:solidFill>
            <a:schemeClr val="tx1">
              <a:lumMod val="85000"/>
              <a:lumOff val="15000"/>
            </a:schemeClr>
          </a:solidFill>
          <a:ln>
            <a:noFill/>
          </a:ln>
        </p:spPr>
        <p:txBody>
          <a:bodyPr lIns="0" tIns="0" rIns="0" bIns="0" anchor="ctr"/>
          <a:lstStyle/>
          <a:p>
            <a:pPr algn="ctr"/>
            <a:endParaRPr lang="en-US" sz="1600" dirty="0">
              <a:latin typeface="Titillium" panose="00000500000000000000" charset="0"/>
              <a:ea typeface="Titillium" panose="00000500000000000000" charset="0"/>
              <a:cs typeface="Titillium" panose="00000500000000000000" charset="0"/>
            </a:endParaRPr>
          </a:p>
        </p:txBody>
      </p:sp>
      <p:sp>
        <p:nvSpPr>
          <p:cNvPr id="73" name="TextBox 72">
            <a:extLst>
              <a:ext uri="{FF2B5EF4-FFF2-40B4-BE49-F238E27FC236}">
                <a16:creationId xmlns:a16="http://schemas.microsoft.com/office/drawing/2014/main" id="{B4602F9F-3A35-4B51-8214-E3D818A38949}"/>
              </a:ext>
            </a:extLst>
          </p:cNvPr>
          <p:cNvSpPr txBox="1"/>
          <p:nvPr/>
        </p:nvSpPr>
        <p:spPr>
          <a:xfrm>
            <a:off x="5428090" y="2643684"/>
            <a:ext cx="1185111" cy="347275"/>
          </a:xfrm>
          <a:prstGeom prst="rect">
            <a:avLst/>
          </a:prstGeom>
          <a:noFill/>
        </p:spPr>
        <p:txBody>
          <a:bodyPr wrap="square" lIns="0" tIns="0" rIns="91440" bIns="0" rtlCol="0">
            <a:spAutoFit/>
          </a:bodyPr>
          <a:lstStyle/>
          <a:p>
            <a:pPr algn="ctr">
              <a:lnSpc>
                <a:spcPct val="150000"/>
              </a:lnSpc>
            </a:pPr>
            <a:r>
              <a:rPr lang="en-US" sz="800" dirty="0">
                <a:solidFill>
                  <a:schemeClr val="bg1"/>
                </a:solidFill>
                <a:latin typeface="Montserrat" panose="00000500000000000000" pitchFamily="50" charset="0"/>
              </a:rPr>
              <a:t>Esha Media Research Limited</a:t>
            </a:r>
          </a:p>
        </p:txBody>
      </p:sp>
      <p:sp>
        <p:nvSpPr>
          <p:cNvPr id="74" name="AutoShape 2">
            <a:extLst>
              <a:ext uri="{FF2B5EF4-FFF2-40B4-BE49-F238E27FC236}">
                <a16:creationId xmlns:a16="http://schemas.microsoft.com/office/drawing/2014/main" id="{9DDA437D-F286-4F36-B66A-BD938A6600CD}"/>
              </a:ext>
            </a:extLst>
          </p:cNvPr>
          <p:cNvSpPr/>
          <p:nvPr/>
        </p:nvSpPr>
        <p:spPr bwMode="auto">
          <a:xfrm>
            <a:off x="3031842" y="3072914"/>
            <a:ext cx="1391795" cy="1391154"/>
          </a:xfrm>
          <a:custGeom>
            <a:avLst/>
            <a:gdLst/>
            <a:ahLst/>
            <a:cxnLst/>
            <a:rect l="0" t="0" r="r" b="b"/>
            <a:pathLst>
              <a:path w="21600" h="21251">
                <a:moveTo>
                  <a:pt x="0" y="7472"/>
                </a:moveTo>
                <a:cubicBezTo>
                  <a:pt x="0" y="6079"/>
                  <a:pt x="1085" y="4368"/>
                  <a:pt x="2412" y="3670"/>
                </a:cubicBezTo>
                <a:lnTo>
                  <a:pt x="8389" y="523"/>
                </a:lnTo>
                <a:cubicBezTo>
                  <a:pt x="9715" y="-175"/>
                  <a:pt x="11885" y="-175"/>
                  <a:pt x="13211" y="523"/>
                </a:cubicBezTo>
                <a:lnTo>
                  <a:pt x="19188" y="3670"/>
                </a:lnTo>
                <a:cubicBezTo>
                  <a:pt x="20515" y="4368"/>
                  <a:pt x="21600" y="6079"/>
                  <a:pt x="21600" y="7472"/>
                </a:cubicBezTo>
                <a:lnTo>
                  <a:pt x="21600" y="13778"/>
                </a:lnTo>
                <a:cubicBezTo>
                  <a:pt x="21600" y="15171"/>
                  <a:pt x="20515" y="16882"/>
                  <a:pt x="19188" y="17580"/>
                </a:cubicBezTo>
                <a:lnTo>
                  <a:pt x="13211" y="20727"/>
                </a:lnTo>
                <a:cubicBezTo>
                  <a:pt x="11885" y="21425"/>
                  <a:pt x="9715" y="21425"/>
                  <a:pt x="8389" y="20727"/>
                </a:cubicBezTo>
                <a:lnTo>
                  <a:pt x="2412" y="17580"/>
                </a:lnTo>
                <a:cubicBezTo>
                  <a:pt x="1085" y="16882"/>
                  <a:pt x="0" y="15171"/>
                  <a:pt x="0" y="13778"/>
                </a:cubicBezTo>
                <a:lnTo>
                  <a:pt x="0" y="7472"/>
                </a:lnTo>
                <a:close/>
                <a:moveTo>
                  <a:pt x="0" y="7472"/>
                </a:moveTo>
              </a:path>
            </a:pathLst>
          </a:custGeom>
          <a:solidFill>
            <a:schemeClr val="tx1">
              <a:lumMod val="85000"/>
              <a:lumOff val="15000"/>
            </a:schemeClr>
          </a:solidFill>
          <a:ln>
            <a:noFill/>
          </a:ln>
        </p:spPr>
        <p:txBody>
          <a:bodyPr lIns="0" tIns="0" rIns="0" bIns="0" anchor="ctr"/>
          <a:lstStyle/>
          <a:p>
            <a:pPr algn="ctr"/>
            <a:endParaRPr lang="en-US" sz="1600" dirty="0">
              <a:latin typeface="Titillium" panose="00000500000000000000" charset="0"/>
              <a:ea typeface="Titillium" panose="00000500000000000000" charset="0"/>
              <a:cs typeface="Titillium" panose="00000500000000000000" charset="0"/>
            </a:endParaRPr>
          </a:p>
        </p:txBody>
      </p:sp>
      <p:sp>
        <p:nvSpPr>
          <p:cNvPr id="75" name="AutoShape 2">
            <a:extLst>
              <a:ext uri="{FF2B5EF4-FFF2-40B4-BE49-F238E27FC236}">
                <a16:creationId xmlns:a16="http://schemas.microsoft.com/office/drawing/2014/main" id="{6756B9E1-AD01-49AF-AB65-72D6D9FDE9BE}"/>
              </a:ext>
            </a:extLst>
          </p:cNvPr>
          <p:cNvSpPr/>
          <p:nvPr/>
        </p:nvSpPr>
        <p:spPr bwMode="auto">
          <a:xfrm>
            <a:off x="3774818" y="4320888"/>
            <a:ext cx="1391795" cy="1391154"/>
          </a:xfrm>
          <a:custGeom>
            <a:avLst/>
            <a:gdLst/>
            <a:ahLst/>
            <a:cxnLst/>
            <a:rect l="0" t="0" r="r" b="b"/>
            <a:pathLst>
              <a:path w="21600" h="21251">
                <a:moveTo>
                  <a:pt x="0" y="7472"/>
                </a:moveTo>
                <a:cubicBezTo>
                  <a:pt x="0" y="6079"/>
                  <a:pt x="1085" y="4368"/>
                  <a:pt x="2412" y="3670"/>
                </a:cubicBezTo>
                <a:lnTo>
                  <a:pt x="8389" y="523"/>
                </a:lnTo>
                <a:cubicBezTo>
                  <a:pt x="9715" y="-175"/>
                  <a:pt x="11885" y="-175"/>
                  <a:pt x="13211" y="523"/>
                </a:cubicBezTo>
                <a:lnTo>
                  <a:pt x="19188" y="3670"/>
                </a:lnTo>
                <a:cubicBezTo>
                  <a:pt x="20515" y="4368"/>
                  <a:pt x="21600" y="6079"/>
                  <a:pt x="21600" y="7472"/>
                </a:cubicBezTo>
                <a:lnTo>
                  <a:pt x="21600" y="13778"/>
                </a:lnTo>
                <a:cubicBezTo>
                  <a:pt x="21600" y="15171"/>
                  <a:pt x="20515" y="16882"/>
                  <a:pt x="19188" y="17580"/>
                </a:cubicBezTo>
                <a:lnTo>
                  <a:pt x="13211" y="20727"/>
                </a:lnTo>
                <a:cubicBezTo>
                  <a:pt x="11885" y="21425"/>
                  <a:pt x="9715" y="21425"/>
                  <a:pt x="8389" y="20727"/>
                </a:cubicBezTo>
                <a:lnTo>
                  <a:pt x="2412" y="17580"/>
                </a:lnTo>
                <a:cubicBezTo>
                  <a:pt x="1085" y="16882"/>
                  <a:pt x="0" y="15171"/>
                  <a:pt x="0" y="13778"/>
                </a:cubicBezTo>
                <a:lnTo>
                  <a:pt x="0" y="7472"/>
                </a:lnTo>
                <a:close/>
                <a:moveTo>
                  <a:pt x="0" y="7472"/>
                </a:moveTo>
              </a:path>
            </a:pathLst>
          </a:custGeom>
          <a:solidFill>
            <a:schemeClr val="tx1">
              <a:lumMod val="85000"/>
              <a:lumOff val="15000"/>
            </a:schemeClr>
          </a:solidFill>
          <a:ln>
            <a:noFill/>
          </a:ln>
        </p:spPr>
        <p:txBody>
          <a:bodyPr lIns="0" tIns="0" rIns="0" bIns="0" anchor="ctr"/>
          <a:lstStyle/>
          <a:p>
            <a:pPr algn="ctr"/>
            <a:endParaRPr lang="en-US" sz="1600" dirty="0">
              <a:latin typeface="Titillium" panose="00000500000000000000" charset="0"/>
              <a:ea typeface="Titillium" panose="00000500000000000000" charset="0"/>
              <a:cs typeface="Titillium" panose="00000500000000000000" charset="0"/>
            </a:endParaRPr>
          </a:p>
        </p:txBody>
      </p:sp>
      <p:sp>
        <p:nvSpPr>
          <p:cNvPr id="76" name="AutoShape 2">
            <a:extLst>
              <a:ext uri="{FF2B5EF4-FFF2-40B4-BE49-F238E27FC236}">
                <a16:creationId xmlns:a16="http://schemas.microsoft.com/office/drawing/2014/main" id="{37FCA6CF-D3FB-4474-A325-9D091180219F}"/>
              </a:ext>
            </a:extLst>
          </p:cNvPr>
          <p:cNvSpPr/>
          <p:nvPr/>
        </p:nvSpPr>
        <p:spPr bwMode="auto">
          <a:xfrm>
            <a:off x="5264080" y="4259161"/>
            <a:ext cx="1391795" cy="1391154"/>
          </a:xfrm>
          <a:custGeom>
            <a:avLst/>
            <a:gdLst/>
            <a:ahLst/>
            <a:cxnLst/>
            <a:rect l="0" t="0" r="r" b="b"/>
            <a:pathLst>
              <a:path w="21600" h="21251">
                <a:moveTo>
                  <a:pt x="0" y="7472"/>
                </a:moveTo>
                <a:cubicBezTo>
                  <a:pt x="0" y="6079"/>
                  <a:pt x="1085" y="4368"/>
                  <a:pt x="2412" y="3670"/>
                </a:cubicBezTo>
                <a:lnTo>
                  <a:pt x="8389" y="523"/>
                </a:lnTo>
                <a:cubicBezTo>
                  <a:pt x="9715" y="-175"/>
                  <a:pt x="11885" y="-175"/>
                  <a:pt x="13211" y="523"/>
                </a:cubicBezTo>
                <a:lnTo>
                  <a:pt x="19188" y="3670"/>
                </a:lnTo>
                <a:cubicBezTo>
                  <a:pt x="20515" y="4368"/>
                  <a:pt x="21600" y="6079"/>
                  <a:pt x="21600" y="7472"/>
                </a:cubicBezTo>
                <a:lnTo>
                  <a:pt x="21600" y="13778"/>
                </a:lnTo>
                <a:cubicBezTo>
                  <a:pt x="21600" y="15171"/>
                  <a:pt x="20515" y="16882"/>
                  <a:pt x="19188" y="17580"/>
                </a:cubicBezTo>
                <a:lnTo>
                  <a:pt x="13211" y="20727"/>
                </a:lnTo>
                <a:cubicBezTo>
                  <a:pt x="11885" y="21425"/>
                  <a:pt x="9715" y="21425"/>
                  <a:pt x="8389" y="20727"/>
                </a:cubicBezTo>
                <a:lnTo>
                  <a:pt x="2412" y="17580"/>
                </a:lnTo>
                <a:cubicBezTo>
                  <a:pt x="1085" y="16882"/>
                  <a:pt x="0" y="15171"/>
                  <a:pt x="0" y="13778"/>
                </a:cubicBezTo>
                <a:lnTo>
                  <a:pt x="0" y="7472"/>
                </a:lnTo>
                <a:close/>
                <a:moveTo>
                  <a:pt x="0" y="7472"/>
                </a:moveTo>
              </a:path>
            </a:pathLst>
          </a:custGeom>
          <a:solidFill>
            <a:schemeClr val="tx1">
              <a:lumMod val="85000"/>
              <a:lumOff val="15000"/>
            </a:schemeClr>
          </a:solidFill>
          <a:ln>
            <a:noFill/>
          </a:ln>
        </p:spPr>
        <p:txBody>
          <a:bodyPr lIns="0" tIns="0" rIns="0" bIns="0" anchor="ctr"/>
          <a:lstStyle/>
          <a:p>
            <a:pPr algn="ctr"/>
            <a:endParaRPr lang="en-US" sz="1600" dirty="0">
              <a:latin typeface="Titillium" panose="00000500000000000000" charset="0"/>
              <a:ea typeface="Titillium" panose="00000500000000000000" charset="0"/>
              <a:cs typeface="Titillium" panose="00000500000000000000" charset="0"/>
            </a:endParaRPr>
          </a:p>
        </p:txBody>
      </p:sp>
      <p:sp>
        <p:nvSpPr>
          <p:cNvPr id="77" name="AutoShape 2">
            <a:extLst>
              <a:ext uri="{FF2B5EF4-FFF2-40B4-BE49-F238E27FC236}">
                <a16:creationId xmlns:a16="http://schemas.microsoft.com/office/drawing/2014/main" id="{55AD01A2-32C2-4BF2-9912-EA763EA9EF08}"/>
              </a:ext>
            </a:extLst>
          </p:cNvPr>
          <p:cNvSpPr/>
          <p:nvPr/>
        </p:nvSpPr>
        <p:spPr bwMode="auto">
          <a:xfrm>
            <a:off x="7483342" y="3045519"/>
            <a:ext cx="1391795" cy="1391154"/>
          </a:xfrm>
          <a:custGeom>
            <a:avLst/>
            <a:gdLst/>
            <a:ahLst/>
            <a:cxnLst/>
            <a:rect l="0" t="0" r="r" b="b"/>
            <a:pathLst>
              <a:path w="21600" h="21251">
                <a:moveTo>
                  <a:pt x="0" y="7472"/>
                </a:moveTo>
                <a:cubicBezTo>
                  <a:pt x="0" y="6079"/>
                  <a:pt x="1085" y="4368"/>
                  <a:pt x="2412" y="3670"/>
                </a:cubicBezTo>
                <a:lnTo>
                  <a:pt x="8389" y="523"/>
                </a:lnTo>
                <a:cubicBezTo>
                  <a:pt x="9715" y="-175"/>
                  <a:pt x="11885" y="-175"/>
                  <a:pt x="13211" y="523"/>
                </a:cubicBezTo>
                <a:lnTo>
                  <a:pt x="19188" y="3670"/>
                </a:lnTo>
                <a:cubicBezTo>
                  <a:pt x="20515" y="4368"/>
                  <a:pt x="21600" y="6079"/>
                  <a:pt x="21600" y="7472"/>
                </a:cubicBezTo>
                <a:lnTo>
                  <a:pt x="21600" y="13778"/>
                </a:lnTo>
                <a:cubicBezTo>
                  <a:pt x="21600" y="15171"/>
                  <a:pt x="20515" y="16882"/>
                  <a:pt x="19188" y="17580"/>
                </a:cubicBezTo>
                <a:lnTo>
                  <a:pt x="13211" y="20727"/>
                </a:lnTo>
                <a:cubicBezTo>
                  <a:pt x="11885" y="21425"/>
                  <a:pt x="9715" y="21425"/>
                  <a:pt x="8389" y="20727"/>
                </a:cubicBezTo>
                <a:lnTo>
                  <a:pt x="2412" y="17580"/>
                </a:lnTo>
                <a:cubicBezTo>
                  <a:pt x="1085" y="16882"/>
                  <a:pt x="0" y="15171"/>
                  <a:pt x="0" y="13778"/>
                </a:cubicBezTo>
                <a:lnTo>
                  <a:pt x="0" y="7472"/>
                </a:lnTo>
                <a:close/>
                <a:moveTo>
                  <a:pt x="0" y="7472"/>
                </a:moveTo>
              </a:path>
            </a:pathLst>
          </a:custGeom>
          <a:solidFill>
            <a:schemeClr val="tx1">
              <a:lumMod val="85000"/>
              <a:lumOff val="15000"/>
            </a:schemeClr>
          </a:solidFill>
          <a:ln>
            <a:noFill/>
          </a:ln>
        </p:spPr>
        <p:txBody>
          <a:bodyPr lIns="0" tIns="0" rIns="0" bIns="0" anchor="ctr"/>
          <a:lstStyle/>
          <a:p>
            <a:pPr algn="ctr"/>
            <a:endParaRPr lang="en-US" sz="1600" dirty="0">
              <a:latin typeface="Titillium" panose="00000500000000000000" charset="0"/>
              <a:ea typeface="Titillium" panose="00000500000000000000" charset="0"/>
              <a:cs typeface="Titillium" panose="00000500000000000000" charset="0"/>
            </a:endParaRPr>
          </a:p>
        </p:txBody>
      </p:sp>
      <p:sp>
        <p:nvSpPr>
          <p:cNvPr id="78" name="TextBox 77">
            <a:extLst>
              <a:ext uri="{FF2B5EF4-FFF2-40B4-BE49-F238E27FC236}">
                <a16:creationId xmlns:a16="http://schemas.microsoft.com/office/drawing/2014/main" id="{DB73059F-A6BC-4E5A-B54A-ADA369036C9C}"/>
              </a:ext>
            </a:extLst>
          </p:cNvPr>
          <p:cNvSpPr txBox="1"/>
          <p:nvPr/>
        </p:nvSpPr>
        <p:spPr>
          <a:xfrm>
            <a:off x="3135183" y="4004411"/>
            <a:ext cx="1185111" cy="123111"/>
          </a:xfrm>
          <a:prstGeom prst="rect">
            <a:avLst/>
          </a:prstGeom>
          <a:noFill/>
        </p:spPr>
        <p:txBody>
          <a:bodyPr wrap="square" lIns="0" tIns="0" rIns="91440" bIns="0" rtlCol="0">
            <a:spAutoFit/>
          </a:bodyPr>
          <a:lstStyle/>
          <a:p>
            <a:pPr algn="ctr"/>
            <a:r>
              <a:rPr lang="en-US" sz="800" dirty="0" err="1">
                <a:solidFill>
                  <a:schemeClr val="bg1"/>
                </a:solidFill>
                <a:latin typeface="Montserrat" panose="00000500000000000000" pitchFamily="50" charset="0"/>
              </a:rPr>
              <a:t>PriyaGold</a:t>
            </a:r>
            <a:endParaRPr lang="en-US" sz="800" dirty="0">
              <a:solidFill>
                <a:schemeClr val="bg1"/>
              </a:solidFill>
              <a:latin typeface="Montserrat" panose="00000500000000000000" pitchFamily="50" charset="0"/>
            </a:endParaRPr>
          </a:p>
        </p:txBody>
      </p:sp>
      <p:sp>
        <p:nvSpPr>
          <p:cNvPr id="79" name="TextBox 78">
            <a:extLst>
              <a:ext uri="{FF2B5EF4-FFF2-40B4-BE49-F238E27FC236}">
                <a16:creationId xmlns:a16="http://schemas.microsoft.com/office/drawing/2014/main" id="{62ABF063-68C6-4C2E-842D-122B94C4A04B}"/>
              </a:ext>
            </a:extLst>
          </p:cNvPr>
          <p:cNvSpPr txBox="1"/>
          <p:nvPr/>
        </p:nvSpPr>
        <p:spPr>
          <a:xfrm>
            <a:off x="3925783" y="5252385"/>
            <a:ext cx="1185111" cy="123111"/>
          </a:xfrm>
          <a:prstGeom prst="rect">
            <a:avLst/>
          </a:prstGeom>
          <a:noFill/>
        </p:spPr>
        <p:txBody>
          <a:bodyPr wrap="square" lIns="0" tIns="0" rIns="91440" bIns="0" rtlCol="0">
            <a:spAutoFit/>
          </a:bodyPr>
          <a:lstStyle/>
          <a:p>
            <a:pPr algn="ctr"/>
            <a:r>
              <a:rPr lang="en-US" sz="800" dirty="0" err="1">
                <a:solidFill>
                  <a:schemeClr val="bg1"/>
                </a:solidFill>
                <a:latin typeface="Montserrat" panose="00000500000000000000" pitchFamily="50" charset="0"/>
              </a:rPr>
              <a:t>Valecha</a:t>
            </a:r>
            <a:r>
              <a:rPr lang="en-US" sz="800" dirty="0">
                <a:solidFill>
                  <a:schemeClr val="bg1"/>
                </a:solidFill>
                <a:latin typeface="Montserrat" panose="00000500000000000000" pitchFamily="50" charset="0"/>
              </a:rPr>
              <a:t> Engineering</a:t>
            </a:r>
          </a:p>
        </p:txBody>
      </p:sp>
      <p:sp>
        <p:nvSpPr>
          <p:cNvPr id="80" name="TextBox 79">
            <a:extLst>
              <a:ext uri="{FF2B5EF4-FFF2-40B4-BE49-F238E27FC236}">
                <a16:creationId xmlns:a16="http://schemas.microsoft.com/office/drawing/2014/main" id="{8294B32C-EA36-4012-8F45-991D10B1F9AF}"/>
              </a:ext>
            </a:extLst>
          </p:cNvPr>
          <p:cNvSpPr txBox="1"/>
          <p:nvPr/>
        </p:nvSpPr>
        <p:spPr>
          <a:xfrm>
            <a:off x="5424571" y="5209708"/>
            <a:ext cx="1185111" cy="123111"/>
          </a:xfrm>
          <a:prstGeom prst="rect">
            <a:avLst/>
          </a:prstGeom>
          <a:noFill/>
        </p:spPr>
        <p:txBody>
          <a:bodyPr wrap="square" lIns="0" tIns="0" rIns="91440" bIns="0" rtlCol="0">
            <a:spAutoFit/>
          </a:bodyPr>
          <a:lstStyle/>
          <a:p>
            <a:pPr algn="ctr"/>
            <a:r>
              <a:rPr lang="en-US" sz="800" dirty="0" err="1">
                <a:solidFill>
                  <a:schemeClr val="bg1"/>
                </a:solidFill>
                <a:latin typeface="Montserrat" panose="00000500000000000000" pitchFamily="50" charset="0"/>
              </a:rPr>
              <a:t>Kanakia</a:t>
            </a:r>
            <a:r>
              <a:rPr lang="en-US" sz="800" dirty="0">
                <a:solidFill>
                  <a:schemeClr val="bg1"/>
                </a:solidFill>
                <a:latin typeface="Montserrat" panose="00000500000000000000" pitchFamily="50" charset="0"/>
              </a:rPr>
              <a:t> Group</a:t>
            </a:r>
          </a:p>
        </p:txBody>
      </p:sp>
      <p:sp>
        <p:nvSpPr>
          <p:cNvPr id="81" name="TextBox 80">
            <a:extLst>
              <a:ext uri="{FF2B5EF4-FFF2-40B4-BE49-F238E27FC236}">
                <a16:creationId xmlns:a16="http://schemas.microsoft.com/office/drawing/2014/main" id="{22D99B1E-D2BB-406C-A4D8-0F26FC522FE6}"/>
              </a:ext>
            </a:extLst>
          </p:cNvPr>
          <p:cNvSpPr txBox="1"/>
          <p:nvPr/>
        </p:nvSpPr>
        <p:spPr>
          <a:xfrm>
            <a:off x="7658735" y="4014377"/>
            <a:ext cx="1185111" cy="123111"/>
          </a:xfrm>
          <a:prstGeom prst="rect">
            <a:avLst/>
          </a:prstGeom>
          <a:noFill/>
        </p:spPr>
        <p:txBody>
          <a:bodyPr wrap="square" lIns="0" tIns="0" rIns="91440" bIns="0" rtlCol="0">
            <a:spAutoFit/>
          </a:bodyPr>
          <a:lstStyle/>
          <a:p>
            <a:pPr algn="ctr"/>
            <a:r>
              <a:rPr lang="en-US" sz="800" dirty="0">
                <a:solidFill>
                  <a:schemeClr val="bg1"/>
                </a:solidFill>
                <a:latin typeface="Montserrat" panose="00000500000000000000" pitchFamily="50" charset="0"/>
              </a:rPr>
              <a:t>IDFC Bank Limited</a:t>
            </a:r>
          </a:p>
        </p:txBody>
      </p:sp>
      <p:sp>
        <p:nvSpPr>
          <p:cNvPr id="82" name="AutoShape 2">
            <a:extLst>
              <a:ext uri="{FF2B5EF4-FFF2-40B4-BE49-F238E27FC236}">
                <a16:creationId xmlns:a16="http://schemas.microsoft.com/office/drawing/2014/main" id="{FA8DC01D-992A-4AEC-9B17-2C568DB89DDE}"/>
              </a:ext>
            </a:extLst>
          </p:cNvPr>
          <p:cNvSpPr/>
          <p:nvPr/>
        </p:nvSpPr>
        <p:spPr bwMode="auto">
          <a:xfrm>
            <a:off x="6732295" y="1854497"/>
            <a:ext cx="1391795" cy="1391154"/>
          </a:xfrm>
          <a:custGeom>
            <a:avLst/>
            <a:gdLst/>
            <a:ahLst/>
            <a:cxnLst/>
            <a:rect l="0" t="0" r="r" b="b"/>
            <a:pathLst>
              <a:path w="21600" h="21251">
                <a:moveTo>
                  <a:pt x="0" y="7472"/>
                </a:moveTo>
                <a:cubicBezTo>
                  <a:pt x="0" y="6079"/>
                  <a:pt x="1085" y="4368"/>
                  <a:pt x="2412" y="3670"/>
                </a:cubicBezTo>
                <a:lnTo>
                  <a:pt x="8389" y="523"/>
                </a:lnTo>
                <a:cubicBezTo>
                  <a:pt x="9715" y="-175"/>
                  <a:pt x="11885" y="-175"/>
                  <a:pt x="13211" y="523"/>
                </a:cubicBezTo>
                <a:lnTo>
                  <a:pt x="19188" y="3670"/>
                </a:lnTo>
                <a:cubicBezTo>
                  <a:pt x="20515" y="4368"/>
                  <a:pt x="21600" y="6079"/>
                  <a:pt x="21600" y="7472"/>
                </a:cubicBezTo>
                <a:lnTo>
                  <a:pt x="21600" y="13778"/>
                </a:lnTo>
                <a:cubicBezTo>
                  <a:pt x="21600" y="15171"/>
                  <a:pt x="20515" y="16882"/>
                  <a:pt x="19188" y="17580"/>
                </a:cubicBezTo>
                <a:lnTo>
                  <a:pt x="13211" y="20727"/>
                </a:lnTo>
                <a:cubicBezTo>
                  <a:pt x="11885" y="21425"/>
                  <a:pt x="9715" y="21425"/>
                  <a:pt x="8389" y="20727"/>
                </a:cubicBezTo>
                <a:lnTo>
                  <a:pt x="2412" y="17580"/>
                </a:lnTo>
                <a:cubicBezTo>
                  <a:pt x="1085" y="16882"/>
                  <a:pt x="0" y="15171"/>
                  <a:pt x="0" y="13778"/>
                </a:cubicBezTo>
                <a:lnTo>
                  <a:pt x="0" y="7472"/>
                </a:lnTo>
                <a:close/>
                <a:moveTo>
                  <a:pt x="0" y="7472"/>
                </a:moveTo>
              </a:path>
            </a:pathLst>
          </a:custGeom>
          <a:solidFill>
            <a:schemeClr val="tx1">
              <a:lumMod val="85000"/>
              <a:lumOff val="15000"/>
            </a:schemeClr>
          </a:solidFill>
          <a:ln>
            <a:noFill/>
          </a:ln>
        </p:spPr>
        <p:txBody>
          <a:bodyPr lIns="0" tIns="0" rIns="0" bIns="0" anchor="ctr"/>
          <a:lstStyle/>
          <a:p>
            <a:pPr algn="ctr"/>
            <a:endParaRPr lang="en-US" sz="1600" dirty="0">
              <a:latin typeface="Titillium" panose="00000500000000000000" charset="0"/>
              <a:ea typeface="Titillium" panose="00000500000000000000" charset="0"/>
              <a:cs typeface="Titillium" panose="00000500000000000000" charset="0"/>
            </a:endParaRPr>
          </a:p>
        </p:txBody>
      </p:sp>
      <p:sp>
        <p:nvSpPr>
          <p:cNvPr id="83" name="AutoShape 2">
            <a:extLst>
              <a:ext uri="{FF2B5EF4-FFF2-40B4-BE49-F238E27FC236}">
                <a16:creationId xmlns:a16="http://schemas.microsoft.com/office/drawing/2014/main" id="{80788ED9-5353-4CE4-A83A-1F8B912926AA}"/>
              </a:ext>
            </a:extLst>
          </p:cNvPr>
          <p:cNvSpPr/>
          <p:nvPr/>
        </p:nvSpPr>
        <p:spPr bwMode="auto">
          <a:xfrm>
            <a:off x="8221760" y="1854497"/>
            <a:ext cx="1391795" cy="1391154"/>
          </a:xfrm>
          <a:custGeom>
            <a:avLst/>
            <a:gdLst/>
            <a:ahLst/>
            <a:cxnLst/>
            <a:rect l="0" t="0" r="r" b="b"/>
            <a:pathLst>
              <a:path w="21600" h="21251">
                <a:moveTo>
                  <a:pt x="0" y="7472"/>
                </a:moveTo>
                <a:cubicBezTo>
                  <a:pt x="0" y="6079"/>
                  <a:pt x="1085" y="4368"/>
                  <a:pt x="2412" y="3670"/>
                </a:cubicBezTo>
                <a:lnTo>
                  <a:pt x="8389" y="523"/>
                </a:lnTo>
                <a:cubicBezTo>
                  <a:pt x="9715" y="-175"/>
                  <a:pt x="11885" y="-175"/>
                  <a:pt x="13211" y="523"/>
                </a:cubicBezTo>
                <a:lnTo>
                  <a:pt x="19188" y="3670"/>
                </a:lnTo>
                <a:cubicBezTo>
                  <a:pt x="20515" y="4368"/>
                  <a:pt x="21600" y="6079"/>
                  <a:pt x="21600" y="7472"/>
                </a:cubicBezTo>
                <a:lnTo>
                  <a:pt x="21600" y="13778"/>
                </a:lnTo>
                <a:cubicBezTo>
                  <a:pt x="21600" y="15171"/>
                  <a:pt x="20515" y="16882"/>
                  <a:pt x="19188" y="17580"/>
                </a:cubicBezTo>
                <a:lnTo>
                  <a:pt x="13211" y="20727"/>
                </a:lnTo>
                <a:cubicBezTo>
                  <a:pt x="11885" y="21425"/>
                  <a:pt x="9715" y="21425"/>
                  <a:pt x="8389" y="20727"/>
                </a:cubicBezTo>
                <a:lnTo>
                  <a:pt x="2412" y="17580"/>
                </a:lnTo>
                <a:cubicBezTo>
                  <a:pt x="1085" y="16882"/>
                  <a:pt x="0" y="15171"/>
                  <a:pt x="0" y="13778"/>
                </a:cubicBezTo>
                <a:lnTo>
                  <a:pt x="0" y="7472"/>
                </a:lnTo>
                <a:close/>
                <a:moveTo>
                  <a:pt x="0" y="7472"/>
                </a:moveTo>
              </a:path>
            </a:pathLst>
          </a:custGeom>
          <a:solidFill>
            <a:schemeClr val="tx1">
              <a:lumMod val="85000"/>
              <a:lumOff val="15000"/>
            </a:schemeClr>
          </a:solidFill>
          <a:ln>
            <a:noFill/>
          </a:ln>
        </p:spPr>
        <p:txBody>
          <a:bodyPr lIns="0" tIns="0" rIns="0" bIns="0" anchor="ctr"/>
          <a:lstStyle/>
          <a:p>
            <a:pPr algn="ctr"/>
            <a:endParaRPr lang="en-US" sz="1600" dirty="0">
              <a:latin typeface="Titillium" panose="00000500000000000000" charset="0"/>
              <a:ea typeface="Titillium" panose="00000500000000000000" charset="0"/>
              <a:cs typeface="Titillium" panose="00000500000000000000" charset="0"/>
            </a:endParaRPr>
          </a:p>
        </p:txBody>
      </p:sp>
      <p:sp>
        <p:nvSpPr>
          <p:cNvPr id="84" name="AutoShape 2">
            <a:extLst>
              <a:ext uri="{FF2B5EF4-FFF2-40B4-BE49-F238E27FC236}">
                <a16:creationId xmlns:a16="http://schemas.microsoft.com/office/drawing/2014/main" id="{0BFC1A75-46C2-435B-A84E-471ACB9A047D}"/>
              </a:ext>
            </a:extLst>
          </p:cNvPr>
          <p:cNvSpPr/>
          <p:nvPr/>
        </p:nvSpPr>
        <p:spPr bwMode="auto">
          <a:xfrm>
            <a:off x="6771792" y="4270913"/>
            <a:ext cx="1391795" cy="1391154"/>
          </a:xfrm>
          <a:custGeom>
            <a:avLst/>
            <a:gdLst/>
            <a:ahLst/>
            <a:cxnLst/>
            <a:rect l="0" t="0" r="r" b="b"/>
            <a:pathLst>
              <a:path w="21600" h="21251">
                <a:moveTo>
                  <a:pt x="0" y="7472"/>
                </a:moveTo>
                <a:cubicBezTo>
                  <a:pt x="0" y="6079"/>
                  <a:pt x="1085" y="4368"/>
                  <a:pt x="2412" y="3670"/>
                </a:cubicBezTo>
                <a:lnTo>
                  <a:pt x="8389" y="523"/>
                </a:lnTo>
                <a:cubicBezTo>
                  <a:pt x="9715" y="-175"/>
                  <a:pt x="11885" y="-175"/>
                  <a:pt x="13211" y="523"/>
                </a:cubicBezTo>
                <a:lnTo>
                  <a:pt x="19188" y="3670"/>
                </a:lnTo>
                <a:cubicBezTo>
                  <a:pt x="20515" y="4368"/>
                  <a:pt x="21600" y="6079"/>
                  <a:pt x="21600" y="7472"/>
                </a:cubicBezTo>
                <a:lnTo>
                  <a:pt x="21600" y="13778"/>
                </a:lnTo>
                <a:cubicBezTo>
                  <a:pt x="21600" y="15171"/>
                  <a:pt x="20515" y="16882"/>
                  <a:pt x="19188" y="17580"/>
                </a:cubicBezTo>
                <a:lnTo>
                  <a:pt x="13211" y="20727"/>
                </a:lnTo>
                <a:cubicBezTo>
                  <a:pt x="11885" y="21425"/>
                  <a:pt x="9715" y="21425"/>
                  <a:pt x="8389" y="20727"/>
                </a:cubicBezTo>
                <a:lnTo>
                  <a:pt x="2412" y="17580"/>
                </a:lnTo>
                <a:cubicBezTo>
                  <a:pt x="1085" y="16882"/>
                  <a:pt x="0" y="15171"/>
                  <a:pt x="0" y="13778"/>
                </a:cubicBezTo>
                <a:lnTo>
                  <a:pt x="0" y="7472"/>
                </a:lnTo>
                <a:close/>
                <a:moveTo>
                  <a:pt x="0" y="7472"/>
                </a:moveTo>
              </a:path>
            </a:pathLst>
          </a:custGeom>
          <a:solidFill>
            <a:schemeClr val="tx1">
              <a:lumMod val="85000"/>
              <a:lumOff val="15000"/>
            </a:schemeClr>
          </a:solidFill>
          <a:ln>
            <a:noFill/>
          </a:ln>
        </p:spPr>
        <p:txBody>
          <a:bodyPr lIns="0" tIns="0" rIns="0" bIns="0" anchor="ctr"/>
          <a:lstStyle/>
          <a:p>
            <a:pPr algn="ctr"/>
            <a:endParaRPr lang="en-US" sz="1600" dirty="0">
              <a:latin typeface="Titillium" panose="00000500000000000000" charset="0"/>
              <a:ea typeface="Titillium" panose="00000500000000000000" charset="0"/>
              <a:cs typeface="Titillium" panose="00000500000000000000" charset="0"/>
            </a:endParaRPr>
          </a:p>
        </p:txBody>
      </p:sp>
      <p:sp>
        <p:nvSpPr>
          <p:cNvPr id="85" name="TextBox 84">
            <a:extLst>
              <a:ext uri="{FF2B5EF4-FFF2-40B4-BE49-F238E27FC236}">
                <a16:creationId xmlns:a16="http://schemas.microsoft.com/office/drawing/2014/main" id="{3BC51C31-7C5F-4128-AC8F-90A370026249}"/>
              </a:ext>
            </a:extLst>
          </p:cNvPr>
          <p:cNvSpPr txBox="1"/>
          <p:nvPr/>
        </p:nvSpPr>
        <p:spPr>
          <a:xfrm>
            <a:off x="6922758" y="5202410"/>
            <a:ext cx="1185111" cy="123111"/>
          </a:xfrm>
          <a:prstGeom prst="rect">
            <a:avLst/>
          </a:prstGeom>
          <a:noFill/>
        </p:spPr>
        <p:txBody>
          <a:bodyPr wrap="square" lIns="0" tIns="0" rIns="91440" bIns="0" rtlCol="0">
            <a:spAutoFit/>
          </a:bodyPr>
          <a:lstStyle/>
          <a:p>
            <a:pPr algn="ctr"/>
            <a:r>
              <a:rPr lang="en-US" sz="800" dirty="0">
                <a:solidFill>
                  <a:schemeClr val="bg1"/>
                </a:solidFill>
                <a:latin typeface="Montserrat" panose="00000500000000000000" pitchFamily="50" charset="0"/>
              </a:rPr>
              <a:t>Bharat Book Bureau</a:t>
            </a:r>
          </a:p>
        </p:txBody>
      </p:sp>
      <p:pic>
        <p:nvPicPr>
          <p:cNvPr id="86" name="Picture 85">
            <a:extLst>
              <a:ext uri="{FF2B5EF4-FFF2-40B4-BE49-F238E27FC236}">
                <a16:creationId xmlns:a16="http://schemas.microsoft.com/office/drawing/2014/main" id="{80E6C69D-D501-4145-9996-03AB55AC5E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01026" y="2087718"/>
            <a:ext cx="596664" cy="596664"/>
          </a:xfrm>
          <a:prstGeom prst="rect">
            <a:avLst/>
          </a:prstGeom>
        </p:spPr>
      </p:pic>
      <p:pic>
        <p:nvPicPr>
          <p:cNvPr id="87" name="Picture 86">
            <a:extLst>
              <a:ext uri="{FF2B5EF4-FFF2-40B4-BE49-F238E27FC236}">
                <a16:creationId xmlns:a16="http://schemas.microsoft.com/office/drawing/2014/main" id="{CF5021DC-EC9E-4F18-B0E6-49F0A05B28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08807" y="2346847"/>
            <a:ext cx="893744" cy="287211"/>
          </a:xfrm>
          <a:prstGeom prst="rect">
            <a:avLst/>
          </a:prstGeom>
        </p:spPr>
      </p:pic>
      <p:pic>
        <p:nvPicPr>
          <p:cNvPr id="88" name="Picture 87">
            <a:extLst>
              <a:ext uri="{FF2B5EF4-FFF2-40B4-BE49-F238E27FC236}">
                <a16:creationId xmlns:a16="http://schemas.microsoft.com/office/drawing/2014/main" id="{AB82C501-5A3E-4057-8402-87F597DB79E8}"/>
              </a:ext>
            </a:extLst>
          </p:cNvPr>
          <p:cNvPicPr>
            <a:picLocks noChangeAspect="1"/>
          </p:cNvPicPr>
          <p:nvPr/>
        </p:nvPicPr>
        <p:blipFill>
          <a:blip r:embed="rId6" cstate="screen">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a:ext>
            </a:extLst>
          </a:blip>
          <a:stretch>
            <a:fillRect/>
          </a:stretch>
        </p:blipFill>
        <p:spPr>
          <a:xfrm>
            <a:off x="4885862" y="3309472"/>
            <a:ext cx="631682" cy="631682"/>
          </a:xfrm>
          <a:prstGeom prst="rect">
            <a:avLst/>
          </a:prstGeom>
        </p:spPr>
      </p:pic>
      <p:pic>
        <p:nvPicPr>
          <p:cNvPr id="89" name="Picture 88">
            <a:extLst>
              <a:ext uri="{FF2B5EF4-FFF2-40B4-BE49-F238E27FC236}">
                <a16:creationId xmlns:a16="http://schemas.microsoft.com/office/drawing/2014/main" id="{9D68080A-EF8A-45F8-8EB6-84EAA74CB5B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49104" y="3239060"/>
            <a:ext cx="691593" cy="691593"/>
          </a:xfrm>
          <a:prstGeom prst="rect">
            <a:avLst/>
          </a:prstGeom>
        </p:spPr>
      </p:pic>
      <p:pic>
        <p:nvPicPr>
          <p:cNvPr id="90" name="Picture 89">
            <a:extLst>
              <a:ext uri="{FF2B5EF4-FFF2-40B4-BE49-F238E27FC236}">
                <a16:creationId xmlns:a16="http://schemas.microsoft.com/office/drawing/2014/main" id="{81172AE3-E0C4-4A3D-9547-C443A31C627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251062" y="3488540"/>
            <a:ext cx="936376" cy="284107"/>
          </a:xfrm>
          <a:prstGeom prst="rect">
            <a:avLst/>
          </a:prstGeom>
        </p:spPr>
      </p:pic>
      <p:pic>
        <p:nvPicPr>
          <p:cNvPr id="91" name="Picture 90">
            <a:extLst>
              <a:ext uri="{FF2B5EF4-FFF2-40B4-BE49-F238E27FC236}">
                <a16:creationId xmlns:a16="http://schemas.microsoft.com/office/drawing/2014/main" id="{F34C2881-5AF5-47C3-B642-EFFB16AA04E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493926" y="2264511"/>
            <a:ext cx="974336" cy="346211"/>
          </a:xfrm>
          <a:prstGeom prst="rect">
            <a:avLst/>
          </a:prstGeom>
        </p:spPr>
      </p:pic>
      <p:pic>
        <p:nvPicPr>
          <p:cNvPr id="92" name="Picture 91">
            <a:extLst>
              <a:ext uri="{FF2B5EF4-FFF2-40B4-BE49-F238E27FC236}">
                <a16:creationId xmlns:a16="http://schemas.microsoft.com/office/drawing/2014/main" id="{D529F331-1D7F-4742-AD69-9395E724D8A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064509" y="4580319"/>
            <a:ext cx="805315" cy="566000"/>
          </a:xfrm>
          <a:prstGeom prst="rect">
            <a:avLst/>
          </a:prstGeom>
        </p:spPr>
      </p:pic>
      <p:pic>
        <p:nvPicPr>
          <p:cNvPr id="93" name="Picture 92">
            <a:extLst>
              <a:ext uri="{FF2B5EF4-FFF2-40B4-BE49-F238E27FC236}">
                <a16:creationId xmlns:a16="http://schemas.microsoft.com/office/drawing/2014/main" id="{12A618CD-A0AA-4BE1-876D-4BCC8A9F326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601373" y="4413827"/>
            <a:ext cx="744243" cy="744243"/>
          </a:xfrm>
          <a:prstGeom prst="rect">
            <a:avLst/>
          </a:prstGeom>
        </p:spPr>
      </p:pic>
      <p:pic>
        <p:nvPicPr>
          <p:cNvPr id="94" name="Picture 93">
            <a:extLst>
              <a:ext uri="{FF2B5EF4-FFF2-40B4-BE49-F238E27FC236}">
                <a16:creationId xmlns:a16="http://schemas.microsoft.com/office/drawing/2014/main" id="{A715278C-1A8A-40EB-B756-8E4A6E4C2AE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606743" y="3451148"/>
            <a:ext cx="1144992" cy="478034"/>
          </a:xfrm>
          <a:prstGeom prst="rect">
            <a:avLst/>
          </a:prstGeom>
        </p:spPr>
      </p:pic>
      <p:pic>
        <p:nvPicPr>
          <p:cNvPr id="95" name="Picture 94">
            <a:extLst>
              <a:ext uri="{FF2B5EF4-FFF2-40B4-BE49-F238E27FC236}">
                <a16:creationId xmlns:a16="http://schemas.microsoft.com/office/drawing/2014/main" id="{A3389AC8-0E56-4B88-A623-4E7312674FF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691539" y="2248746"/>
            <a:ext cx="1391795" cy="433774"/>
          </a:xfrm>
          <a:prstGeom prst="rect">
            <a:avLst/>
          </a:prstGeom>
        </p:spPr>
      </p:pic>
      <p:pic>
        <p:nvPicPr>
          <p:cNvPr id="96" name="Picture 95">
            <a:extLst>
              <a:ext uri="{FF2B5EF4-FFF2-40B4-BE49-F238E27FC236}">
                <a16:creationId xmlns:a16="http://schemas.microsoft.com/office/drawing/2014/main" id="{1C648262-E365-4036-A1DE-EC817AE77707}"/>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087662" y="4592677"/>
            <a:ext cx="760051" cy="523340"/>
          </a:xfrm>
          <a:prstGeom prst="rect">
            <a:avLst/>
          </a:prstGeom>
        </p:spPr>
      </p:pic>
      <p:pic>
        <p:nvPicPr>
          <p:cNvPr id="97" name="Picture 96">
            <a:extLst>
              <a:ext uri="{FF2B5EF4-FFF2-40B4-BE49-F238E27FC236}">
                <a16:creationId xmlns:a16="http://schemas.microsoft.com/office/drawing/2014/main" id="{23E50EF0-0B05-41EE-B540-666A96B6A23E}"/>
              </a:ext>
            </a:extLst>
          </p:cNvPr>
          <p:cNvPicPr>
            <a:picLocks noChangeAspect="1"/>
          </p:cNvPicPr>
          <p:nvPr/>
        </p:nvPicPr>
        <p:blipFill>
          <a:blip r:embed="rId16"/>
          <a:stretch>
            <a:fillRect/>
          </a:stretch>
        </p:blipFill>
        <p:spPr>
          <a:xfrm>
            <a:off x="8325101" y="2392330"/>
            <a:ext cx="1203620" cy="196243"/>
          </a:xfrm>
          <a:prstGeom prst="rect">
            <a:avLst/>
          </a:prstGeom>
        </p:spPr>
      </p:pic>
      <p:sp>
        <p:nvSpPr>
          <p:cNvPr id="98" name="TextBox 97">
            <a:extLst>
              <a:ext uri="{FF2B5EF4-FFF2-40B4-BE49-F238E27FC236}">
                <a16:creationId xmlns:a16="http://schemas.microsoft.com/office/drawing/2014/main" id="{9D32A970-C14A-4356-BE97-DFF22A98BCEF}"/>
              </a:ext>
            </a:extLst>
          </p:cNvPr>
          <p:cNvSpPr txBox="1"/>
          <p:nvPr/>
        </p:nvSpPr>
        <p:spPr>
          <a:xfrm>
            <a:off x="6885720" y="2634058"/>
            <a:ext cx="1185111" cy="347275"/>
          </a:xfrm>
          <a:prstGeom prst="rect">
            <a:avLst/>
          </a:prstGeom>
          <a:noFill/>
        </p:spPr>
        <p:txBody>
          <a:bodyPr wrap="square" lIns="0" tIns="0" rIns="91440" bIns="0" rtlCol="0">
            <a:spAutoFit/>
          </a:bodyPr>
          <a:lstStyle/>
          <a:p>
            <a:pPr algn="ctr">
              <a:lnSpc>
                <a:spcPct val="150000"/>
              </a:lnSpc>
            </a:pPr>
            <a:r>
              <a:rPr lang="en-US" sz="800" dirty="0" err="1">
                <a:solidFill>
                  <a:schemeClr val="bg1"/>
                </a:solidFill>
                <a:latin typeface="Montserrat" panose="00000500000000000000" pitchFamily="50" charset="0"/>
              </a:rPr>
              <a:t>Citizencredit</a:t>
            </a:r>
            <a:endParaRPr lang="en-US" sz="800" dirty="0">
              <a:solidFill>
                <a:schemeClr val="bg1"/>
              </a:solidFill>
              <a:latin typeface="Montserrat" panose="00000500000000000000" pitchFamily="50" charset="0"/>
            </a:endParaRPr>
          </a:p>
          <a:p>
            <a:pPr algn="ctr">
              <a:lnSpc>
                <a:spcPct val="150000"/>
              </a:lnSpc>
            </a:pPr>
            <a:r>
              <a:rPr lang="en-US" sz="800" dirty="0">
                <a:solidFill>
                  <a:schemeClr val="bg1"/>
                </a:solidFill>
                <a:latin typeface="Montserrat" panose="00000500000000000000" pitchFamily="50" charset="0"/>
              </a:rPr>
              <a:t>Co-op Bank Ltd.</a:t>
            </a:r>
          </a:p>
        </p:txBody>
      </p:sp>
      <p:sp>
        <p:nvSpPr>
          <p:cNvPr id="99" name="TextBox 98">
            <a:extLst>
              <a:ext uri="{FF2B5EF4-FFF2-40B4-BE49-F238E27FC236}">
                <a16:creationId xmlns:a16="http://schemas.microsoft.com/office/drawing/2014/main" id="{36FFEF7B-1B3E-484C-AAD7-F9CE4CF6A028}"/>
              </a:ext>
            </a:extLst>
          </p:cNvPr>
          <p:cNvSpPr txBox="1"/>
          <p:nvPr/>
        </p:nvSpPr>
        <p:spPr>
          <a:xfrm>
            <a:off x="8377354" y="2641729"/>
            <a:ext cx="1185111" cy="347275"/>
          </a:xfrm>
          <a:prstGeom prst="rect">
            <a:avLst/>
          </a:prstGeom>
          <a:noFill/>
        </p:spPr>
        <p:txBody>
          <a:bodyPr wrap="square" lIns="0" tIns="0" rIns="91440" bIns="0" rtlCol="0">
            <a:spAutoFit/>
          </a:bodyPr>
          <a:lstStyle/>
          <a:p>
            <a:pPr algn="ctr">
              <a:lnSpc>
                <a:spcPct val="150000"/>
              </a:lnSpc>
            </a:pPr>
            <a:r>
              <a:rPr lang="en-US" sz="800" dirty="0">
                <a:solidFill>
                  <a:schemeClr val="bg1"/>
                </a:solidFill>
                <a:latin typeface="Montserrat" panose="00000500000000000000" pitchFamily="50" charset="0"/>
              </a:rPr>
              <a:t>Anchor Health &amp; Beauty Care Pvt. Ltd.</a:t>
            </a:r>
          </a:p>
        </p:txBody>
      </p:sp>
      <p:grpSp>
        <p:nvGrpSpPr>
          <p:cNvPr id="63" name="Group 62">
            <a:extLst>
              <a:ext uri="{FF2B5EF4-FFF2-40B4-BE49-F238E27FC236}">
                <a16:creationId xmlns:a16="http://schemas.microsoft.com/office/drawing/2014/main" id="{332478DB-CA58-4062-85AE-6B6274498F35}"/>
              </a:ext>
            </a:extLst>
          </p:cNvPr>
          <p:cNvGrpSpPr/>
          <p:nvPr/>
        </p:nvGrpSpPr>
        <p:grpSpPr>
          <a:xfrm>
            <a:off x="11585882" y="228546"/>
            <a:ext cx="7318283" cy="333427"/>
            <a:chOff x="11585882" y="228546"/>
            <a:chExt cx="7318283" cy="333427"/>
          </a:xfrm>
        </p:grpSpPr>
        <p:sp>
          <p:nvSpPr>
            <p:cNvPr id="100" name="Rectangle 99">
              <a:extLst>
                <a:ext uri="{FF2B5EF4-FFF2-40B4-BE49-F238E27FC236}">
                  <a16:creationId xmlns:a16="http://schemas.microsoft.com/office/drawing/2014/main" id="{447CB088-E258-44C8-831E-BBEF580808B7}"/>
                </a:ext>
              </a:extLst>
            </p:cNvPr>
            <p:cNvSpPr/>
            <p:nvPr/>
          </p:nvSpPr>
          <p:spPr bwMode="auto">
            <a:xfrm>
              <a:off x="12192000" y="228547"/>
              <a:ext cx="6712165" cy="333425"/>
            </a:xfrm>
            <a:prstGeom prst="rect">
              <a:avLst/>
            </a:prstGeom>
            <a:solidFill>
              <a:schemeClr val="bg1">
                <a:lumMod val="85000"/>
              </a:schemeClr>
            </a:solidFill>
            <a:ln>
              <a:noFill/>
            </a:ln>
          </p:spPr>
          <p:txBody>
            <a:bodyPr lIns="0" tIns="0" rIns="0" bIns="0" rtlCol="0" anchor="ctr"/>
            <a:lstStyle/>
            <a:p>
              <a:pPr algn="ctr"/>
              <a:endParaRPr lang="en-US" dirty="0"/>
            </a:p>
          </p:txBody>
        </p:sp>
        <p:sp>
          <p:nvSpPr>
            <p:cNvPr id="101" name="TextBox 100">
              <a:extLst>
                <a:ext uri="{FF2B5EF4-FFF2-40B4-BE49-F238E27FC236}">
                  <a16:creationId xmlns:a16="http://schemas.microsoft.com/office/drawing/2014/main" id="{59FFBA80-2BC7-4D41-BD28-90F15A4EE492}"/>
                </a:ext>
              </a:extLst>
            </p:cNvPr>
            <p:cNvSpPr txBox="1"/>
            <p:nvPr/>
          </p:nvSpPr>
          <p:spPr>
            <a:xfrm>
              <a:off x="12250821" y="319829"/>
              <a:ext cx="6580261" cy="138499"/>
            </a:xfrm>
            <a:prstGeom prst="rect">
              <a:avLst/>
            </a:prstGeom>
            <a:noFill/>
          </p:spPr>
          <p:txBody>
            <a:bodyPr wrap="square" lIns="0" tIns="0" rIns="0" bIns="0" rtlCol="0">
              <a:spAutoFit/>
            </a:bodyPr>
            <a:lstStyle/>
            <a:p>
              <a:r>
                <a:rPr lang="en-US" sz="900" dirty="0"/>
                <a:t>Home | About QualiSpace  |  Our Offerings | Our Clients’ Experience | Esteemed Clients | Our Partners | Infrastructure | Events | Contact Us</a:t>
              </a:r>
            </a:p>
          </p:txBody>
        </p:sp>
        <p:sp>
          <p:nvSpPr>
            <p:cNvPr id="102" name="Rectangle 101">
              <a:hlinkClick r:id="rId17" action="ppaction://hlinksldjump"/>
              <a:extLst>
                <a:ext uri="{FF2B5EF4-FFF2-40B4-BE49-F238E27FC236}">
                  <a16:creationId xmlns:a16="http://schemas.microsoft.com/office/drawing/2014/main" id="{A4D0C3E6-F892-4530-878E-DB5D0861D902}"/>
                </a:ext>
              </a:extLst>
            </p:cNvPr>
            <p:cNvSpPr/>
            <p:nvPr/>
          </p:nvSpPr>
          <p:spPr bwMode="auto">
            <a:xfrm>
              <a:off x="12247704" y="304589"/>
              <a:ext cx="291930" cy="208979"/>
            </a:xfrm>
            <a:prstGeom prst="rect">
              <a:avLst/>
            </a:prstGeom>
            <a:noFill/>
            <a:ln>
              <a:noFill/>
            </a:ln>
          </p:spPr>
          <p:txBody>
            <a:bodyPr lIns="0" tIns="0" rIns="0" bIns="0" rtlCol="0" anchor="ctr"/>
            <a:lstStyle/>
            <a:p>
              <a:pPr algn="ctr"/>
              <a:endParaRPr lang="en-US"/>
            </a:p>
          </p:txBody>
        </p:sp>
        <p:sp>
          <p:nvSpPr>
            <p:cNvPr id="103" name="Rectangle 102">
              <a:hlinkClick r:id="rId18" action="ppaction://hlinksldjump"/>
              <a:extLst>
                <a:ext uri="{FF2B5EF4-FFF2-40B4-BE49-F238E27FC236}">
                  <a16:creationId xmlns:a16="http://schemas.microsoft.com/office/drawing/2014/main" id="{35D1C8DE-C2A4-4C17-8E7D-AF968F4ADF18}"/>
                </a:ext>
              </a:extLst>
            </p:cNvPr>
            <p:cNvSpPr/>
            <p:nvPr/>
          </p:nvSpPr>
          <p:spPr bwMode="auto">
            <a:xfrm>
              <a:off x="12607372" y="280863"/>
              <a:ext cx="892167" cy="225085"/>
            </a:xfrm>
            <a:prstGeom prst="rect">
              <a:avLst/>
            </a:prstGeom>
            <a:noFill/>
            <a:ln>
              <a:noFill/>
            </a:ln>
          </p:spPr>
          <p:txBody>
            <a:bodyPr lIns="0" tIns="0" rIns="0" bIns="0" rtlCol="0" anchor="ctr"/>
            <a:lstStyle/>
            <a:p>
              <a:pPr algn="ctr"/>
              <a:endParaRPr lang="en-US" dirty="0"/>
            </a:p>
          </p:txBody>
        </p:sp>
        <p:sp>
          <p:nvSpPr>
            <p:cNvPr id="104" name="Rectangle 103">
              <a:hlinkClick r:id="rId19" action="ppaction://hlinksldjump"/>
              <a:extLst>
                <a:ext uri="{FF2B5EF4-FFF2-40B4-BE49-F238E27FC236}">
                  <a16:creationId xmlns:a16="http://schemas.microsoft.com/office/drawing/2014/main" id="{F127F7AF-7575-43C7-AC36-550D1FEBDB17}"/>
                </a:ext>
              </a:extLst>
            </p:cNvPr>
            <p:cNvSpPr/>
            <p:nvPr/>
          </p:nvSpPr>
          <p:spPr bwMode="auto">
            <a:xfrm>
              <a:off x="13582654" y="254492"/>
              <a:ext cx="687554" cy="284411"/>
            </a:xfrm>
            <a:prstGeom prst="rect">
              <a:avLst/>
            </a:prstGeom>
            <a:noFill/>
            <a:ln>
              <a:noFill/>
            </a:ln>
          </p:spPr>
          <p:txBody>
            <a:bodyPr lIns="0" tIns="0" rIns="0" bIns="0" rtlCol="0" anchor="ctr"/>
            <a:lstStyle/>
            <a:p>
              <a:pPr algn="ctr"/>
              <a:endParaRPr lang="en-US" dirty="0"/>
            </a:p>
          </p:txBody>
        </p:sp>
        <p:sp>
          <p:nvSpPr>
            <p:cNvPr id="105" name="Rectangle 104">
              <a:hlinkClick r:id="rId20" action="ppaction://hlinksldjump"/>
              <a:extLst>
                <a:ext uri="{FF2B5EF4-FFF2-40B4-BE49-F238E27FC236}">
                  <a16:creationId xmlns:a16="http://schemas.microsoft.com/office/drawing/2014/main" id="{C13EBF7F-E0B5-4C91-B9BE-A593E04062C1}"/>
                </a:ext>
              </a:extLst>
            </p:cNvPr>
            <p:cNvSpPr/>
            <p:nvPr/>
          </p:nvSpPr>
          <p:spPr bwMode="auto">
            <a:xfrm>
              <a:off x="14328051" y="254492"/>
              <a:ext cx="1148193" cy="284411"/>
            </a:xfrm>
            <a:prstGeom prst="rect">
              <a:avLst/>
            </a:prstGeom>
            <a:noFill/>
            <a:ln>
              <a:noFill/>
            </a:ln>
          </p:spPr>
          <p:txBody>
            <a:bodyPr lIns="0" tIns="0" rIns="0" bIns="0" rtlCol="0" anchor="ctr"/>
            <a:lstStyle/>
            <a:p>
              <a:pPr algn="ctr"/>
              <a:endParaRPr lang="en-US"/>
            </a:p>
          </p:txBody>
        </p:sp>
        <p:sp>
          <p:nvSpPr>
            <p:cNvPr id="106" name="Rectangle 105">
              <a:hlinkClick r:id="rId21" action="ppaction://hlinksldjump"/>
              <a:extLst>
                <a:ext uri="{FF2B5EF4-FFF2-40B4-BE49-F238E27FC236}">
                  <a16:creationId xmlns:a16="http://schemas.microsoft.com/office/drawing/2014/main" id="{4B536DB0-E606-4AC8-BFC3-A8DC100C090C}"/>
                </a:ext>
              </a:extLst>
            </p:cNvPr>
            <p:cNvSpPr/>
            <p:nvPr/>
          </p:nvSpPr>
          <p:spPr bwMode="auto">
            <a:xfrm>
              <a:off x="15523851" y="301889"/>
              <a:ext cx="831319" cy="189615"/>
            </a:xfrm>
            <a:prstGeom prst="rect">
              <a:avLst/>
            </a:prstGeom>
            <a:noFill/>
            <a:ln>
              <a:noFill/>
            </a:ln>
          </p:spPr>
          <p:txBody>
            <a:bodyPr lIns="0" tIns="0" rIns="0" bIns="0" rtlCol="0" anchor="ctr"/>
            <a:lstStyle/>
            <a:p>
              <a:pPr algn="ctr"/>
              <a:endParaRPr lang="en-US"/>
            </a:p>
          </p:txBody>
        </p:sp>
        <p:sp>
          <p:nvSpPr>
            <p:cNvPr id="107" name="Rectangle 106">
              <a:hlinkClick r:id="rId22" action="ppaction://hlinksldjump"/>
              <a:extLst>
                <a:ext uri="{FF2B5EF4-FFF2-40B4-BE49-F238E27FC236}">
                  <a16:creationId xmlns:a16="http://schemas.microsoft.com/office/drawing/2014/main" id="{AA1A7A0D-B36B-43B1-BCF2-523AC06F5285}"/>
                </a:ext>
              </a:extLst>
            </p:cNvPr>
            <p:cNvSpPr/>
            <p:nvPr/>
          </p:nvSpPr>
          <p:spPr bwMode="auto">
            <a:xfrm>
              <a:off x="18271929" y="262785"/>
              <a:ext cx="559153" cy="260880"/>
            </a:xfrm>
            <a:prstGeom prst="rect">
              <a:avLst/>
            </a:prstGeom>
            <a:noFill/>
            <a:ln>
              <a:noFill/>
            </a:ln>
          </p:spPr>
          <p:txBody>
            <a:bodyPr lIns="0" tIns="0" rIns="0" bIns="0" rtlCol="0" anchor="ctr"/>
            <a:lstStyle/>
            <a:p>
              <a:pPr algn="ctr"/>
              <a:endParaRPr lang="en-US"/>
            </a:p>
          </p:txBody>
        </p:sp>
        <p:sp>
          <p:nvSpPr>
            <p:cNvPr id="108" name="Rectangle 107">
              <a:hlinkClick r:id="rId23" action="ppaction://hlinksldjump"/>
              <a:extLst>
                <a:ext uri="{FF2B5EF4-FFF2-40B4-BE49-F238E27FC236}">
                  <a16:creationId xmlns:a16="http://schemas.microsoft.com/office/drawing/2014/main" id="{194C141B-92CD-4E0B-A930-86FC8B7D87B2}"/>
                </a:ext>
              </a:extLst>
            </p:cNvPr>
            <p:cNvSpPr/>
            <p:nvPr/>
          </p:nvSpPr>
          <p:spPr bwMode="auto">
            <a:xfrm>
              <a:off x="17105813" y="262785"/>
              <a:ext cx="707588" cy="260878"/>
            </a:xfrm>
            <a:prstGeom prst="rect">
              <a:avLst/>
            </a:prstGeom>
            <a:noFill/>
            <a:ln>
              <a:noFill/>
            </a:ln>
          </p:spPr>
          <p:txBody>
            <a:bodyPr lIns="0" tIns="0" rIns="0" bIns="0" rtlCol="0" anchor="ctr"/>
            <a:lstStyle/>
            <a:p>
              <a:pPr algn="ctr"/>
              <a:endParaRPr lang="en-US"/>
            </a:p>
          </p:txBody>
        </p:sp>
        <p:sp>
          <p:nvSpPr>
            <p:cNvPr id="109" name="Rectangle 108">
              <a:hlinkClick r:id="rId24" action="ppaction://hlinksldjump"/>
              <a:extLst>
                <a:ext uri="{FF2B5EF4-FFF2-40B4-BE49-F238E27FC236}">
                  <a16:creationId xmlns:a16="http://schemas.microsoft.com/office/drawing/2014/main" id="{4F79985E-3346-48CC-BB07-56A2B63904AC}"/>
                </a:ext>
              </a:extLst>
            </p:cNvPr>
            <p:cNvSpPr/>
            <p:nvPr/>
          </p:nvSpPr>
          <p:spPr bwMode="auto">
            <a:xfrm>
              <a:off x="16418016" y="259636"/>
              <a:ext cx="617331" cy="284412"/>
            </a:xfrm>
            <a:prstGeom prst="rect">
              <a:avLst/>
            </a:prstGeom>
            <a:noFill/>
            <a:ln>
              <a:noFill/>
            </a:ln>
          </p:spPr>
          <p:txBody>
            <a:bodyPr lIns="0" tIns="0" rIns="0" bIns="0" rtlCol="0" anchor="ctr"/>
            <a:lstStyle/>
            <a:p>
              <a:pPr algn="ctr"/>
              <a:endParaRPr lang="en-US"/>
            </a:p>
          </p:txBody>
        </p:sp>
        <p:sp>
          <p:nvSpPr>
            <p:cNvPr id="110" name="Rectangle 109">
              <a:hlinkClick r:id="rId25" action="ppaction://hlinksldjump"/>
              <a:extLst>
                <a:ext uri="{FF2B5EF4-FFF2-40B4-BE49-F238E27FC236}">
                  <a16:creationId xmlns:a16="http://schemas.microsoft.com/office/drawing/2014/main" id="{2281CA6F-FA6B-4934-8C91-81823184B728}"/>
                </a:ext>
              </a:extLst>
            </p:cNvPr>
            <p:cNvSpPr/>
            <p:nvPr/>
          </p:nvSpPr>
          <p:spPr bwMode="auto">
            <a:xfrm>
              <a:off x="17868627" y="254492"/>
              <a:ext cx="352083" cy="284411"/>
            </a:xfrm>
            <a:prstGeom prst="rect">
              <a:avLst/>
            </a:prstGeom>
            <a:noFill/>
            <a:ln>
              <a:noFill/>
            </a:ln>
          </p:spPr>
          <p:txBody>
            <a:bodyPr lIns="0" tIns="0" rIns="0" bIns="0" rtlCol="0" anchor="ctr"/>
            <a:lstStyle/>
            <a:p>
              <a:pPr algn="ctr"/>
              <a:endParaRPr lang="en-US"/>
            </a:p>
          </p:txBody>
        </p:sp>
        <p:sp>
          <p:nvSpPr>
            <p:cNvPr id="111" name="Flowchart: Off-page Connector 110">
              <a:extLst>
                <a:ext uri="{FF2B5EF4-FFF2-40B4-BE49-F238E27FC236}">
                  <a16:creationId xmlns:a16="http://schemas.microsoft.com/office/drawing/2014/main" id="{6E35862C-1092-4535-B2DF-00F6FEAED08B}"/>
                </a:ext>
              </a:extLst>
            </p:cNvPr>
            <p:cNvSpPr/>
            <p:nvPr/>
          </p:nvSpPr>
          <p:spPr bwMode="auto">
            <a:xfrm rot="5400000" flipH="1">
              <a:off x="11727834" y="86594"/>
              <a:ext cx="333427" cy="617332"/>
            </a:xfrm>
            <a:prstGeom prst="flowChartOffpageConnector">
              <a:avLst/>
            </a:prstGeom>
            <a:solidFill>
              <a:schemeClr val="bg1">
                <a:lumMod val="85000"/>
              </a:schemeClr>
            </a:solidFill>
            <a:ln>
              <a:noFill/>
            </a:ln>
          </p:spPr>
          <p:txBody>
            <a:bodyPr lIns="0" tIns="0" rIns="0" bIns="0" rtlCol="0" anchor="ctr"/>
            <a:lstStyle/>
            <a:p>
              <a:pPr algn="ctr"/>
              <a:endParaRPr lang="en-US"/>
            </a:p>
          </p:txBody>
        </p:sp>
        <p:pic>
          <p:nvPicPr>
            <p:cNvPr id="112" name="Picture 25">
              <a:extLst>
                <a:ext uri="{FF2B5EF4-FFF2-40B4-BE49-F238E27FC236}">
                  <a16:creationId xmlns:a16="http://schemas.microsoft.com/office/drawing/2014/main" id="{6AAA4ACB-1C79-48F2-8E48-439BC100C943}"/>
                </a:ext>
              </a:extLst>
            </p:cNvPr>
            <p:cNvPicPr>
              <a:picLocks noChangeAspect="1"/>
            </p:cNvPicPr>
            <p:nvPr/>
          </p:nvPicPr>
          <p:blipFill>
            <a:blip r:embed="rId26" cstate="screen">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11754598" y="279781"/>
              <a:ext cx="220975" cy="220975"/>
            </a:xfrm>
            <a:prstGeom prst="rect">
              <a:avLst/>
            </a:prstGeom>
          </p:spPr>
        </p:pic>
      </p:grpSp>
    </p:spTree>
    <p:extLst>
      <p:ext uri="{BB962C8B-B14F-4D97-AF65-F5344CB8AC3E}">
        <p14:creationId xmlns:p14="http://schemas.microsoft.com/office/powerpoint/2010/main" val="1098237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3"/>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6.25E-7 1.11111E-6 L -0.54987 1.11111E-6 " pathEditMode="relative" rAng="0" ptsTypes="AA">
                                      <p:cBhvr>
                                        <p:cTn id="6" dur="2000" fill="hold"/>
                                        <p:tgtEl>
                                          <p:spTgt spid="63"/>
                                        </p:tgtEl>
                                        <p:attrNameLst>
                                          <p:attrName>ppt_x</p:attrName>
                                          <p:attrName>ppt_y</p:attrName>
                                        </p:attrNameLst>
                                      </p:cBhvr>
                                      <p:rCtr x="-2750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54987 1.11111E-6 L -6.25E-7 1.11111E-6 " pathEditMode="relative" rAng="0" ptsTypes="AA">
                                      <p:cBhvr>
                                        <p:cTn id="10" dur="2000" fill="hold"/>
                                        <p:tgtEl>
                                          <p:spTgt spid="63"/>
                                        </p:tgtEl>
                                        <p:attrNameLst>
                                          <p:attrName>ppt_x</p:attrName>
                                          <p:attrName>ppt_y</p:attrName>
                                        </p:attrNameLst>
                                      </p:cBhvr>
                                      <p:rCtr x="27487" y="0"/>
                                    </p:animMotion>
                                  </p:childTnLst>
                                </p:cTn>
                              </p:par>
                            </p:childTnLst>
                          </p:cTn>
                        </p:par>
                      </p:childTnLst>
                    </p:cTn>
                  </p:par>
                </p:childTnLst>
              </p:cTn>
              <p:nextCondLst>
                <p:cond evt="onClick" delay="0">
                  <p:tgtEl>
                    <p:spTgt spid="6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07809ED6-ECE2-4326-AB02-884FCD78E60D}"/>
              </a:ext>
            </a:extLst>
          </p:cNvPr>
          <p:cNvPicPr>
            <a:picLocks noChangeAspect="1"/>
          </p:cNvPicPr>
          <p:nvPr/>
        </p:nvPicPr>
        <p:blipFill rotWithShape="1">
          <a:blip r:embed="rId2"/>
          <a:srcRect t="12403"/>
          <a:stretch/>
        </p:blipFill>
        <p:spPr>
          <a:xfrm>
            <a:off x="0" y="912485"/>
            <a:ext cx="12192000" cy="6007395"/>
          </a:xfrm>
          <a:prstGeom prst="rect">
            <a:avLst/>
          </a:prstGeom>
        </p:spPr>
      </p:pic>
      <p:sp>
        <p:nvSpPr>
          <p:cNvPr id="3" name="Title 1">
            <a:extLst>
              <a:ext uri="{FF2B5EF4-FFF2-40B4-BE49-F238E27FC236}">
                <a16:creationId xmlns:a16="http://schemas.microsoft.com/office/drawing/2014/main" id="{D143EEE7-F158-49D0-ABA7-6FFCE824DEA8}"/>
              </a:ext>
            </a:extLst>
          </p:cNvPr>
          <p:cNvSpPr>
            <a:spLocks noGrp="1"/>
          </p:cNvSpPr>
          <p:nvPr>
            <p:ph type="title"/>
          </p:nvPr>
        </p:nvSpPr>
        <p:spPr>
          <a:xfrm>
            <a:off x="4786508" y="1042859"/>
            <a:ext cx="2618984" cy="495486"/>
          </a:xfrm>
        </p:spPr>
        <p:txBody>
          <a:bodyPr/>
          <a:lstStyle/>
          <a:p>
            <a:pPr algn="ctr"/>
            <a:r>
              <a:rPr lang="en-US" sz="2800" b="1" dirty="0">
                <a:latin typeface="+mn-lt"/>
              </a:rPr>
              <a:t>OUR PARTNERS</a:t>
            </a:r>
          </a:p>
        </p:txBody>
      </p:sp>
      <p:pic>
        <p:nvPicPr>
          <p:cNvPr id="42" name="Picture 41">
            <a:extLst>
              <a:ext uri="{FF2B5EF4-FFF2-40B4-BE49-F238E27FC236}">
                <a16:creationId xmlns:a16="http://schemas.microsoft.com/office/drawing/2014/main" id="{CBAACACB-4F5E-457D-B630-38D7C25C67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499" t="25403" r="25196" b="45130"/>
          <a:stretch/>
        </p:blipFill>
        <p:spPr>
          <a:xfrm>
            <a:off x="317500" y="302116"/>
            <a:ext cx="1892300" cy="636146"/>
          </a:xfrm>
          <a:prstGeom prst="rect">
            <a:avLst/>
          </a:prstGeom>
        </p:spPr>
      </p:pic>
      <p:grpSp>
        <p:nvGrpSpPr>
          <p:cNvPr id="43" name="Group 42">
            <a:extLst>
              <a:ext uri="{FF2B5EF4-FFF2-40B4-BE49-F238E27FC236}">
                <a16:creationId xmlns:a16="http://schemas.microsoft.com/office/drawing/2014/main" id="{44E31F21-412F-40A5-8906-7ADB61AA22CD}"/>
              </a:ext>
            </a:extLst>
          </p:cNvPr>
          <p:cNvGrpSpPr/>
          <p:nvPr/>
        </p:nvGrpSpPr>
        <p:grpSpPr>
          <a:xfrm>
            <a:off x="11585882" y="228546"/>
            <a:ext cx="7318283" cy="333427"/>
            <a:chOff x="11585882" y="228546"/>
            <a:chExt cx="7318283" cy="333427"/>
          </a:xfrm>
        </p:grpSpPr>
        <p:sp>
          <p:nvSpPr>
            <p:cNvPr id="44" name="Rectangle 43">
              <a:extLst>
                <a:ext uri="{FF2B5EF4-FFF2-40B4-BE49-F238E27FC236}">
                  <a16:creationId xmlns:a16="http://schemas.microsoft.com/office/drawing/2014/main" id="{84678367-3A11-46EA-90AB-3F59313E8A00}"/>
                </a:ext>
              </a:extLst>
            </p:cNvPr>
            <p:cNvSpPr/>
            <p:nvPr/>
          </p:nvSpPr>
          <p:spPr bwMode="auto">
            <a:xfrm>
              <a:off x="12192000" y="228547"/>
              <a:ext cx="6712165" cy="333425"/>
            </a:xfrm>
            <a:prstGeom prst="rect">
              <a:avLst/>
            </a:prstGeom>
            <a:solidFill>
              <a:schemeClr val="bg1">
                <a:lumMod val="85000"/>
              </a:schemeClr>
            </a:solidFill>
            <a:ln>
              <a:noFill/>
            </a:ln>
          </p:spPr>
          <p:txBody>
            <a:bodyPr lIns="0" tIns="0" rIns="0" bIns="0" rtlCol="0" anchor="ctr"/>
            <a:lstStyle/>
            <a:p>
              <a:pPr algn="ctr"/>
              <a:endParaRPr lang="en-US" dirty="0"/>
            </a:p>
          </p:txBody>
        </p:sp>
        <p:sp>
          <p:nvSpPr>
            <p:cNvPr id="45" name="TextBox 44">
              <a:extLst>
                <a:ext uri="{FF2B5EF4-FFF2-40B4-BE49-F238E27FC236}">
                  <a16:creationId xmlns:a16="http://schemas.microsoft.com/office/drawing/2014/main" id="{C4FA86CF-EFA7-4D6D-BFA9-5BEDCE33BC43}"/>
                </a:ext>
              </a:extLst>
            </p:cNvPr>
            <p:cNvSpPr txBox="1"/>
            <p:nvPr/>
          </p:nvSpPr>
          <p:spPr>
            <a:xfrm>
              <a:off x="12250821" y="319829"/>
              <a:ext cx="6580261" cy="138499"/>
            </a:xfrm>
            <a:prstGeom prst="rect">
              <a:avLst/>
            </a:prstGeom>
            <a:noFill/>
          </p:spPr>
          <p:txBody>
            <a:bodyPr wrap="square" lIns="0" tIns="0" rIns="0" bIns="0" rtlCol="0">
              <a:spAutoFit/>
            </a:bodyPr>
            <a:lstStyle/>
            <a:p>
              <a:r>
                <a:rPr lang="en-US" sz="900" dirty="0"/>
                <a:t>Home | About QualiSpace  |  Our Offerings | Our Clients’ Experience | Esteemed Clients | Our Partners | Infrastructure | Events | Contact Us</a:t>
              </a:r>
            </a:p>
          </p:txBody>
        </p:sp>
        <p:sp>
          <p:nvSpPr>
            <p:cNvPr id="46" name="Rectangle 45">
              <a:hlinkClick r:id="rId4" action="ppaction://hlinksldjump"/>
              <a:extLst>
                <a:ext uri="{FF2B5EF4-FFF2-40B4-BE49-F238E27FC236}">
                  <a16:creationId xmlns:a16="http://schemas.microsoft.com/office/drawing/2014/main" id="{E94AC178-E894-4466-9BCE-B777BDD7B346}"/>
                </a:ext>
              </a:extLst>
            </p:cNvPr>
            <p:cNvSpPr/>
            <p:nvPr/>
          </p:nvSpPr>
          <p:spPr bwMode="auto">
            <a:xfrm>
              <a:off x="12247704" y="304589"/>
              <a:ext cx="291930" cy="208979"/>
            </a:xfrm>
            <a:prstGeom prst="rect">
              <a:avLst/>
            </a:prstGeom>
            <a:noFill/>
            <a:ln>
              <a:noFill/>
            </a:ln>
          </p:spPr>
          <p:txBody>
            <a:bodyPr lIns="0" tIns="0" rIns="0" bIns="0" rtlCol="0" anchor="ctr"/>
            <a:lstStyle/>
            <a:p>
              <a:pPr algn="ctr"/>
              <a:endParaRPr lang="en-US"/>
            </a:p>
          </p:txBody>
        </p:sp>
        <p:sp>
          <p:nvSpPr>
            <p:cNvPr id="47" name="Rectangle 46">
              <a:hlinkClick r:id="rId5" action="ppaction://hlinksldjump"/>
              <a:extLst>
                <a:ext uri="{FF2B5EF4-FFF2-40B4-BE49-F238E27FC236}">
                  <a16:creationId xmlns:a16="http://schemas.microsoft.com/office/drawing/2014/main" id="{61C53DAD-84FD-451A-BB61-C745D0378757}"/>
                </a:ext>
              </a:extLst>
            </p:cNvPr>
            <p:cNvSpPr/>
            <p:nvPr/>
          </p:nvSpPr>
          <p:spPr bwMode="auto">
            <a:xfrm>
              <a:off x="12607372" y="280863"/>
              <a:ext cx="892167" cy="225085"/>
            </a:xfrm>
            <a:prstGeom prst="rect">
              <a:avLst/>
            </a:prstGeom>
            <a:noFill/>
            <a:ln>
              <a:noFill/>
            </a:ln>
          </p:spPr>
          <p:txBody>
            <a:bodyPr lIns="0" tIns="0" rIns="0" bIns="0" rtlCol="0" anchor="ctr"/>
            <a:lstStyle/>
            <a:p>
              <a:pPr algn="ctr"/>
              <a:endParaRPr lang="en-US" dirty="0"/>
            </a:p>
          </p:txBody>
        </p:sp>
        <p:sp>
          <p:nvSpPr>
            <p:cNvPr id="48" name="Rectangle 47">
              <a:hlinkClick r:id="rId6" action="ppaction://hlinksldjump"/>
              <a:extLst>
                <a:ext uri="{FF2B5EF4-FFF2-40B4-BE49-F238E27FC236}">
                  <a16:creationId xmlns:a16="http://schemas.microsoft.com/office/drawing/2014/main" id="{1131A283-DC07-49DA-AC94-7ED0BD3FE246}"/>
                </a:ext>
              </a:extLst>
            </p:cNvPr>
            <p:cNvSpPr/>
            <p:nvPr/>
          </p:nvSpPr>
          <p:spPr bwMode="auto">
            <a:xfrm>
              <a:off x="13582654" y="254492"/>
              <a:ext cx="687554" cy="284411"/>
            </a:xfrm>
            <a:prstGeom prst="rect">
              <a:avLst/>
            </a:prstGeom>
            <a:noFill/>
            <a:ln>
              <a:noFill/>
            </a:ln>
          </p:spPr>
          <p:txBody>
            <a:bodyPr lIns="0" tIns="0" rIns="0" bIns="0" rtlCol="0" anchor="ctr"/>
            <a:lstStyle/>
            <a:p>
              <a:pPr algn="ctr"/>
              <a:endParaRPr lang="en-US" dirty="0"/>
            </a:p>
          </p:txBody>
        </p:sp>
        <p:sp>
          <p:nvSpPr>
            <p:cNvPr id="49" name="Rectangle 48">
              <a:hlinkClick r:id="rId7" action="ppaction://hlinksldjump"/>
              <a:extLst>
                <a:ext uri="{FF2B5EF4-FFF2-40B4-BE49-F238E27FC236}">
                  <a16:creationId xmlns:a16="http://schemas.microsoft.com/office/drawing/2014/main" id="{6D87BF09-5860-456F-83C6-E9D42F234A63}"/>
                </a:ext>
              </a:extLst>
            </p:cNvPr>
            <p:cNvSpPr/>
            <p:nvPr/>
          </p:nvSpPr>
          <p:spPr bwMode="auto">
            <a:xfrm>
              <a:off x="14328051" y="254492"/>
              <a:ext cx="1148193" cy="284411"/>
            </a:xfrm>
            <a:prstGeom prst="rect">
              <a:avLst/>
            </a:prstGeom>
            <a:noFill/>
            <a:ln>
              <a:noFill/>
            </a:ln>
          </p:spPr>
          <p:txBody>
            <a:bodyPr lIns="0" tIns="0" rIns="0" bIns="0" rtlCol="0" anchor="ctr"/>
            <a:lstStyle/>
            <a:p>
              <a:pPr algn="ctr"/>
              <a:endParaRPr lang="en-US"/>
            </a:p>
          </p:txBody>
        </p:sp>
        <p:sp>
          <p:nvSpPr>
            <p:cNvPr id="50" name="Rectangle 49">
              <a:hlinkClick r:id="rId8" action="ppaction://hlinksldjump"/>
              <a:extLst>
                <a:ext uri="{FF2B5EF4-FFF2-40B4-BE49-F238E27FC236}">
                  <a16:creationId xmlns:a16="http://schemas.microsoft.com/office/drawing/2014/main" id="{EDD2CC91-B870-44E0-B3C3-2EC8898D39A7}"/>
                </a:ext>
              </a:extLst>
            </p:cNvPr>
            <p:cNvSpPr/>
            <p:nvPr/>
          </p:nvSpPr>
          <p:spPr bwMode="auto">
            <a:xfrm>
              <a:off x="15523851" y="301889"/>
              <a:ext cx="831319" cy="189615"/>
            </a:xfrm>
            <a:prstGeom prst="rect">
              <a:avLst/>
            </a:prstGeom>
            <a:noFill/>
            <a:ln>
              <a:noFill/>
            </a:ln>
          </p:spPr>
          <p:txBody>
            <a:bodyPr lIns="0" tIns="0" rIns="0" bIns="0" rtlCol="0" anchor="ctr"/>
            <a:lstStyle/>
            <a:p>
              <a:pPr algn="ctr"/>
              <a:endParaRPr lang="en-US"/>
            </a:p>
          </p:txBody>
        </p:sp>
        <p:sp>
          <p:nvSpPr>
            <p:cNvPr id="51" name="Rectangle 50">
              <a:hlinkClick r:id="rId9" action="ppaction://hlinksldjump"/>
              <a:extLst>
                <a:ext uri="{FF2B5EF4-FFF2-40B4-BE49-F238E27FC236}">
                  <a16:creationId xmlns:a16="http://schemas.microsoft.com/office/drawing/2014/main" id="{2F65AAC5-07A4-4CEC-B6C6-5EF3F41CFFB1}"/>
                </a:ext>
              </a:extLst>
            </p:cNvPr>
            <p:cNvSpPr/>
            <p:nvPr/>
          </p:nvSpPr>
          <p:spPr bwMode="auto">
            <a:xfrm>
              <a:off x="18271929" y="262785"/>
              <a:ext cx="559153" cy="260880"/>
            </a:xfrm>
            <a:prstGeom prst="rect">
              <a:avLst/>
            </a:prstGeom>
            <a:noFill/>
            <a:ln>
              <a:noFill/>
            </a:ln>
          </p:spPr>
          <p:txBody>
            <a:bodyPr lIns="0" tIns="0" rIns="0" bIns="0" rtlCol="0" anchor="ctr"/>
            <a:lstStyle/>
            <a:p>
              <a:pPr algn="ctr"/>
              <a:endParaRPr lang="en-US"/>
            </a:p>
          </p:txBody>
        </p:sp>
        <p:sp>
          <p:nvSpPr>
            <p:cNvPr id="52" name="Rectangle 51">
              <a:hlinkClick r:id="rId10" action="ppaction://hlinksldjump"/>
              <a:extLst>
                <a:ext uri="{FF2B5EF4-FFF2-40B4-BE49-F238E27FC236}">
                  <a16:creationId xmlns:a16="http://schemas.microsoft.com/office/drawing/2014/main" id="{FA03D76D-71B0-4A92-AA36-E1CF82C4199A}"/>
                </a:ext>
              </a:extLst>
            </p:cNvPr>
            <p:cNvSpPr/>
            <p:nvPr/>
          </p:nvSpPr>
          <p:spPr bwMode="auto">
            <a:xfrm>
              <a:off x="17105813" y="262785"/>
              <a:ext cx="707588" cy="260878"/>
            </a:xfrm>
            <a:prstGeom prst="rect">
              <a:avLst/>
            </a:prstGeom>
            <a:noFill/>
            <a:ln>
              <a:noFill/>
            </a:ln>
          </p:spPr>
          <p:txBody>
            <a:bodyPr lIns="0" tIns="0" rIns="0" bIns="0" rtlCol="0" anchor="ctr"/>
            <a:lstStyle/>
            <a:p>
              <a:pPr algn="ctr"/>
              <a:endParaRPr lang="en-US"/>
            </a:p>
          </p:txBody>
        </p:sp>
        <p:sp>
          <p:nvSpPr>
            <p:cNvPr id="53" name="Rectangle 52">
              <a:hlinkClick r:id="rId11" action="ppaction://hlinksldjump"/>
              <a:extLst>
                <a:ext uri="{FF2B5EF4-FFF2-40B4-BE49-F238E27FC236}">
                  <a16:creationId xmlns:a16="http://schemas.microsoft.com/office/drawing/2014/main" id="{61165F32-BB2F-41B2-80DB-F3BA4F491E9F}"/>
                </a:ext>
              </a:extLst>
            </p:cNvPr>
            <p:cNvSpPr/>
            <p:nvPr/>
          </p:nvSpPr>
          <p:spPr bwMode="auto">
            <a:xfrm>
              <a:off x="16418016" y="259636"/>
              <a:ext cx="617331" cy="284412"/>
            </a:xfrm>
            <a:prstGeom prst="rect">
              <a:avLst/>
            </a:prstGeom>
            <a:noFill/>
            <a:ln>
              <a:noFill/>
            </a:ln>
          </p:spPr>
          <p:txBody>
            <a:bodyPr lIns="0" tIns="0" rIns="0" bIns="0" rtlCol="0" anchor="ctr"/>
            <a:lstStyle/>
            <a:p>
              <a:pPr algn="ctr"/>
              <a:endParaRPr lang="en-US"/>
            </a:p>
          </p:txBody>
        </p:sp>
        <p:sp>
          <p:nvSpPr>
            <p:cNvPr id="54" name="Rectangle 53">
              <a:hlinkClick r:id="rId12" action="ppaction://hlinksldjump"/>
              <a:extLst>
                <a:ext uri="{FF2B5EF4-FFF2-40B4-BE49-F238E27FC236}">
                  <a16:creationId xmlns:a16="http://schemas.microsoft.com/office/drawing/2014/main" id="{EA678112-3BBF-4993-9BC2-DBAA0CCF109E}"/>
                </a:ext>
              </a:extLst>
            </p:cNvPr>
            <p:cNvSpPr/>
            <p:nvPr/>
          </p:nvSpPr>
          <p:spPr bwMode="auto">
            <a:xfrm>
              <a:off x="17868627" y="254492"/>
              <a:ext cx="352083" cy="284411"/>
            </a:xfrm>
            <a:prstGeom prst="rect">
              <a:avLst/>
            </a:prstGeom>
            <a:noFill/>
            <a:ln>
              <a:noFill/>
            </a:ln>
          </p:spPr>
          <p:txBody>
            <a:bodyPr lIns="0" tIns="0" rIns="0" bIns="0" rtlCol="0" anchor="ctr"/>
            <a:lstStyle/>
            <a:p>
              <a:pPr algn="ctr"/>
              <a:endParaRPr lang="en-US"/>
            </a:p>
          </p:txBody>
        </p:sp>
        <p:sp>
          <p:nvSpPr>
            <p:cNvPr id="55" name="Flowchart: Off-page Connector 54">
              <a:extLst>
                <a:ext uri="{FF2B5EF4-FFF2-40B4-BE49-F238E27FC236}">
                  <a16:creationId xmlns:a16="http://schemas.microsoft.com/office/drawing/2014/main" id="{98D8A0E9-1D92-448E-813C-987EEC18C8B8}"/>
                </a:ext>
              </a:extLst>
            </p:cNvPr>
            <p:cNvSpPr/>
            <p:nvPr/>
          </p:nvSpPr>
          <p:spPr bwMode="auto">
            <a:xfrm rot="5400000" flipH="1">
              <a:off x="11727834" y="86594"/>
              <a:ext cx="333427" cy="617332"/>
            </a:xfrm>
            <a:prstGeom prst="flowChartOffpageConnector">
              <a:avLst/>
            </a:prstGeom>
            <a:solidFill>
              <a:schemeClr val="bg1">
                <a:lumMod val="85000"/>
              </a:schemeClr>
            </a:solidFill>
            <a:ln>
              <a:noFill/>
            </a:ln>
          </p:spPr>
          <p:txBody>
            <a:bodyPr lIns="0" tIns="0" rIns="0" bIns="0" rtlCol="0" anchor="ctr"/>
            <a:lstStyle/>
            <a:p>
              <a:pPr algn="ctr"/>
              <a:endParaRPr lang="en-US"/>
            </a:p>
          </p:txBody>
        </p:sp>
        <p:pic>
          <p:nvPicPr>
            <p:cNvPr id="56" name="Picture 25">
              <a:extLst>
                <a:ext uri="{FF2B5EF4-FFF2-40B4-BE49-F238E27FC236}">
                  <a16:creationId xmlns:a16="http://schemas.microsoft.com/office/drawing/2014/main" id="{3F6DD00C-1A15-4850-B314-4BABA8D8CE0F}"/>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1754598" y="279781"/>
              <a:ext cx="220975" cy="220975"/>
            </a:xfrm>
            <a:prstGeom prst="rect">
              <a:avLst/>
            </a:prstGeom>
          </p:spPr>
        </p:pic>
      </p:grpSp>
      <p:sp>
        <p:nvSpPr>
          <p:cNvPr id="6" name="Rectangle: Rounded Corners 5">
            <a:extLst>
              <a:ext uri="{FF2B5EF4-FFF2-40B4-BE49-F238E27FC236}">
                <a16:creationId xmlns:a16="http://schemas.microsoft.com/office/drawing/2014/main" id="{8A9D3BCD-1A03-4C49-B384-0E5BB3DA0422}"/>
              </a:ext>
            </a:extLst>
          </p:cNvPr>
          <p:cNvSpPr/>
          <p:nvPr/>
        </p:nvSpPr>
        <p:spPr bwMode="auto">
          <a:xfrm>
            <a:off x="6032603" y="3839632"/>
            <a:ext cx="2139320" cy="872496"/>
          </a:xfrm>
          <a:prstGeom prst="roundRect">
            <a:avLst/>
          </a:prstGeom>
          <a:solidFill>
            <a:schemeClr val="bg1"/>
          </a:solidFill>
          <a:ln>
            <a:solidFill>
              <a:schemeClr val="tx1">
                <a:lumMod val="95000"/>
                <a:lumOff val="5000"/>
              </a:schemeClr>
            </a:solidFill>
          </a:ln>
        </p:spPr>
        <p:txBody>
          <a:bodyPr lIns="0" tIns="0" rIns="0" bIns="0" rtlCol="0" anchor="ctr"/>
          <a:lstStyle/>
          <a:p>
            <a:pPr algn="ctr"/>
            <a:endParaRPr lang="en-US" dirty="0"/>
          </a:p>
        </p:txBody>
      </p:sp>
      <p:sp>
        <p:nvSpPr>
          <p:cNvPr id="7" name="Rectangle: Rounded Corners 6">
            <a:extLst>
              <a:ext uri="{FF2B5EF4-FFF2-40B4-BE49-F238E27FC236}">
                <a16:creationId xmlns:a16="http://schemas.microsoft.com/office/drawing/2014/main" id="{2A319677-97DE-4C12-B138-A51F37401B3A}"/>
              </a:ext>
            </a:extLst>
          </p:cNvPr>
          <p:cNvSpPr/>
          <p:nvPr/>
        </p:nvSpPr>
        <p:spPr bwMode="auto">
          <a:xfrm>
            <a:off x="1486116" y="2812614"/>
            <a:ext cx="2139320" cy="872496"/>
          </a:xfrm>
          <a:prstGeom prst="roundRect">
            <a:avLst/>
          </a:prstGeom>
          <a:solidFill>
            <a:schemeClr val="bg1"/>
          </a:solidFill>
          <a:ln>
            <a:solidFill>
              <a:schemeClr val="tx1">
                <a:lumMod val="95000"/>
                <a:lumOff val="5000"/>
              </a:schemeClr>
            </a:solidFill>
          </a:ln>
        </p:spPr>
        <p:txBody>
          <a:bodyPr lIns="0" tIns="0" rIns="0" bIns="0" rtlCol="0" anchor="ctr"/>
          <a:lstStyle/>
          <a:p>
            <a:pPr algn="ctr"/>
            <a:endParaRPr lang="en-US" dirty="0"/>
          </a:p>
        </p:txBody>
      </p:sp>
      <p:sp>
        <p:nvSpPr>
          <p:cNvPr id="8" name="Rectangle: Rounded Corners 7">
            <a:extLst>
              <a:ext uri="{FF2B5EF4-FFF2-40B4-BE49-F238E27FC236}">
                <a16:creationId xmlns:a16="http://schemas.microsoft.com/office/drawing/2014/main" id="{6D0F0053-BBF7-4ADA-8228-10AAFC3FA41B}"/>
              </a:ext>
            </a:extLst>
          </p:cNvPr>
          <p:cNvSpPr/>
          <p:nvPr/>
        </p:nvSpPr>
        <p:spPr bwMode="auto">
          <a:xfrm>
            <a:off x="3761445" y="2812614"/>
            <a:ext cx="2139320" cy="872496"/>
          </a:xfrm>
          <a:prstGeom prst="roundRect">
            <a:avLst/>
          </a:prstGeom>
          <a:solidFill>
            <a:schemeClr val="bg1"/>
          </a:solidFill>
          <a:ln>
            <a:solidFill>
              <a:schemeClr val="tx1">
                <a:lumMod val="95000"/>
                <a:lumOff val="5000"/>
              </a:schemeClr>
            </a:solidFill>
          </a:ln>
        </p:spPr>
        <p:txBody>
          <a:bodyPr lIns="0" tIns="0" rIns="0" bIns="0" rtlCol="0" anchor="ctr"/>
          <a:lstStyle/>
          <a:p>
            <a:pPr algn="ctr"/>
            <a:endParaRPr lang="en-US" dirty="0"/>
          </a:p>
        </p:txBody>
      </p:sp>
      <p:sp>
        <p:nvSpPr>
          <p:cNvPr id="9" name="Rectangle: Rounded Corners 8">
            <a:extLst>
              <a:ext uri="{FF2B5EF4-FFF2-40B4-BE49-F238E27FC236}">
                <a16:creationId xmlns:a16="http://schemas.microsoft.com/office/drawing/2014/main" id="{663CFDC8-0FFD-4324-872B-540D13A5822D}"/>
              </a:ext>
            </a:extLst>
          </p:cNvPr>
          <p:cNvSpPr/>
          <p:nvPr/>
        </p:nvSpPr>
        <p:spPr bwMode="auto">
          <a:xfrm>
            <a:off x="6039085" y="2812614"/>
            <a:ext cx="2139320" cy="872496"/>
          </a:xfrm>
          <a:prstGeom prst="roundRect">
            <a:avLst/>
          </a:prstGeom>
          <a:solidFill>
            <a:schemeClr val="bg1"/>
          </a:solidFill>
          <a:ln>
            <a:solidFill>
              <a:schemeClr val="tx1">
                <a:lumMod val="95000"/>
                <a:lumOff val="5000"/>
              </a:schemeClr>
            </a:solidFill>
          </a:ln>
        </p:spPr>
        <p:txBody>
          <a:bodyPr lIns="0" tIns="0" rIns="0" bIns="0" rtlCol="0" anchor="ctr"/>
          <a:lstStyle/>
          <a:p>
            <a:pPr algn="ctr"/>
            <a:endParaRPr lang="en-US" dirty="0"/>
          </a:p>
        </p:txBody>
      </p:sp>
      <p:sp>
        <p:nvSpPr>
          <p:cNvPr id="10" name="Rectangle: Rounded Corners 9">
            <a:extLst>
              <a:ext uri="{FF2B5EF4-FFF2-40B4-BE49-F238E27FC236}">
                <a16:creationId xmlns:a16="http://schemas.microsoft.com/office/drawing/2014/main" id="{89A171F7-CD53-43DE-8ECB-82092719F8AB}"/>
              </a:ext>
            </a:extLst>
          </p:cNvPr>
          <p:cNvSpPr/>
          <p:nvPr/>
        </p:nvSpPr>
        <p:spPr bwMode="auto">
          <a:xfrm>
            <a:off x="8316725" y="2812614"/>
            <a:ext cx="2139320" cy="872496"/>
          </a:xfrm>
          <a:prstGeom prst="roundRect">
            <a:avLst/>
          </a:prstGeom>
          <a:solidFill>
            <a:schemeClr val="bg1"/>
          </a:solidFill>
          <a:ln>
            <a:solidFill>
              <a:schemeClr val="tx1">
                <a:lumMod val="95000"/>
                <a:lumOff val="5000"/>
              </a:schemeClr>
            </a:solidFill>
          </a:ln>
        </p:spPr>
        <p:txBody>
          <a:bodyPr lIns="0" tIns="0" rIns="0" bIns="0" rtlCol="0" anchor="ctr"/>
          <a:lstStyle/>
          <a:p>
            <a:pPr algn="ctr"/>
            <a:endParaRPr lang="en-US" dirty="0"/>
          </a:p>
        </p:txBody>
      </p:sp>
      <p:sp>
        <p:nvSpPr>
          <p:cNvPr id="11" name="Rectangle: Rounded Corners 10">
            <a:extLst>
              <a:ext uri="{FF2B5EF4-FFF2-40B4-BE49-F238E27FC236}">
                <a16:creationId xmlns:a16="http://schemas.microsoft.com/office/drawing/2014/main" id="{C4491A05-993E-49DB-BCB8-0205B8D5238D}"/>
              </a:ext>
            </a:extLst>
          </p:cNvPr>
          <p:cNvSpPr/>
          <p:nvPr/>
        </p:nvSpPr>
        <p:spPr bwMode="auto">
          <a:xfrm>
            <a:off x="3753454" y="3839632"/>
            <a:ext cx="2139320" cy="872496"/>
          </a:xfrm>
          <a:prstGeom prst="roundRect">
            <a:avLst/>
          </a:prstGeom>
          <a:solidFill>
            <a:schemeClr val="bg1"/>
          </a:solidFill>
          <a:ln>
            <a:solidFill>
              <a:schemeClr val="tx1">
                <a:lumMod val="95000"/>
                <a:lumOff val="5000"/>
              </a:schemeClr>
            </a:solidFill>
          </a:ln>
        </p:spPr>
        <p:txBody>
          <a:bodyPr lIns="0" tIns="0" rIns="0" bIns="0" rtlCol="0" anchor="ctr"/>
          <a:lstStyle/>
          <a:p>
            <a:pPr algn="ctr"/>
            <a:endParaRPr lang="en-US" dirty="0"/>
          </a:p>
        </p:txBody>
      </p:sp>
      <p:sp>
        <p:nvSpPr>
          <p:cNvPr id="12" name="Rectangle: Rounded Corners 11">
            <a:extLst>
              <a:ext uri="{FF2B5EF4-FFF2-40B4-BE49-F238E27FC236}">
                <a16:creationId xmlns:a16="http://schemas.microsoft.com/office/drawing/2014/main" id="{336C08CE-E615-4542-BD4C-60966060D366}"/>
              </a:ext>
            </a:extLst>
          </p:cNvPr>
          <p:cNvSpPr/>
          <p:nvPr/>
        </p:nvSpPr>
        <p:spPr bwMode="auto">
          <a:xfrm>
            <a:off x="1487625" y="1782029"/>
            <a:ext cx="2139320" cy="872496"/>
          </a:xfrm>
          <a:prstGeom prst="roundRect">
            <a:avLst/>
          </a:prstGeom>
          <a:solidFill>
            <a:schemeClr val="bg1"/>
          </a:solidFill>
          <a:ln>
            <a:solidFill>
              <a:schemeClr val="tx1">
                <a:lumMod val="95000"/>
                <a:lumOff val="5000"/>
              </a:schemeClr>
            </a:solidFill>
          </a:ln>
        </p:spPr>
        <p:txBody>
          <a:bodyPr lIns="0" tIns="0" rIns="0" bIns="0" rtlCol="0" anchor="ctr"/>
          <a:lstStyle/>
          <a:p>
            <a:pPr algn="ctr"/>
            <a:endParaRPr lang="en-US" dirty="0"/>
          </a:p>
        </p:txBody>
      </p:sp>
      <p:sp>
        <p:nvSpPr>
          <p:cNvPr id="13" name="Rectangle: Rounded Corners 12">
            <a:extLst>
              <a:ext uri="{FF2B5EF4-FFF2-40B4-BE49-F238E27FC236}">
                <a16:creationId xmlns:a16="http://schemas.microsoft.com/office/drawing/2014/main" id="{24718CAD-69D9-4340-BAF6-B57F4F8C7E62}"/>
              </a:ext>
            </a:extLst>
          </p:cNvPr>
          <p:cNvSpPr/>
          <p:nvPr/>
        </p:nvSpPr>
        <p:spPr bwMode="auto">
          <a:xfrm>
            <a:off x="3762954" y="1782029"/>
            <a:ext cx="2139320" cy="872496"/>
          </a:xfrm>
          <a:prstGeom prst="roundRect">
            <a:avLst/>
          </a:prstGeom>
          <a:solidFill>
            <a:schemeClr val="bg1"/>
          </a:solidFill>
          <a:ln>
            <a:solidFill>
              <a:schemeClr val="tx1">
                <a:lumMod val="95000"/>
                <a:lumOff val="5000"/>
              </a:schemeClr>
            </a:solidFill>
          </a:ln>
        </p:spPr>
        <p:txBody>
          <a:bodyPr lIns="0" tIns="0" rIns="0" bIns="0" rtlCol="0" anchor="ctr"/>
          <a:lstStyle/>
          <a:p>
            <a:pPr algn="ctr"/>
            <a:endParaRPr lang="en-US" dirty="0"/>
          </a:p>
        </p:txBody>
      </p:sp>
      <p:sp>
        <p:nvSpPr>
          <p:cNvPr id="14" name="Rectangle: Rounded Corners 13">
            <a:extLst>
              <a:ext uri="{FF2B5EF4-FFF2-40B4-BE49-F238E27FC236}">
                <a16:creationId xmlns:a16="http://schemas.microsoft.com/office/drawing/2014/main" id="{6C5947FC-B802-4C6A-A457-5693F828D178}"/>
              </a:ext>
            </a:extLst>
          </p:cNvPr>
          <p:cNvSpPr/>
          <p:nvPr/>
        </p:nvSpPr>
        <p:spPr bwMode="auto">
          <a:xfrm>
            <a:off x="6040594" y="1782029"/>
            <a:ext cx="2139320" cy="872496"/>
          </a:xfrm>
          <a:prstGeom prst="roundRect">
            <a:avLst/>
          </a:prstGeom>
          <a:solidFill>
            <a:schemeClr val="bg1"/>
          </a:solidFill>
          <a:ln>
            <a:solidFill>
              <a:schemeClr val="tx1">
                <a:lumMod val="95000"/>
                <a:lumOff val="5000"/>
              </a:schemeClr>
            </a:solidFill>
          </a:ln>
        </p:spPr>
        <p:txBody>
          <a:bodyPr lIns="0" tIns="0" rIns="0" bIns="0" rtlCol="0" anchor="ctr"/>
          <a:lstStyle/>
          <a:p>
            <a:pPr algn="ctr"/>
            <a:endParaRPr lang="en-US" dirty="0"/>
          </a:p>
        </p:txBody>
      </p:sp>
      <p:sp>
        <p:nvSpPr>
          <p:cNvPr id="15" name="Rectangle: Rounded Corners 14">
            <a:extLst>
              <a:ext uri="{FF2B5EF4-FFF2-40B4-BE49-F238E27FC236}">
                <a16:creationId xmlns:a16="http://schemas.microsoft.com/office/drawing/2014/main" id="{9E7F253E-64B8-484F-87DB-1C332988C2B7}"/>
              </a:ext>
            </a:extLst>
          </p:cNvPr>
          <p:cNvSpPr/>
          <p:nvPr/>
        </p:nvSpPr>
        <p:spPr bwMode="auto">
          <a:xfrm>
            <a:off x="8318234" y="1782029"/>
            <a:ext cx="2139320" cy="872496"/>
          </a:xfrm>
          <a:prstGeom prst="roundRect">
            <a:avLst/>
          </a:prstGeom>
          <a:solidFill>
            <a:schemeClr val="bg1"/>
          </a:solidFill>
          <a:ln>
            <a:solidFill>
              <a:schemeClr val="tx1">
                <a:lumMod val="95000"/>
                <a:lumOff val="5000"/>
              </a:schemeClr>
            </a:solidFill>
          </a:ln>
        </p:spPr>
        <p:txBody>
          <a:bodyPr lIns="0" tIns="0" rIns="0" bIns="0" rtlCol="0" anchor="ctr"/>
          <a:lstStyle/>
          <a:p>
            <a:pPr algn="ctr"/>
            <a:endParaRPr lang="en-US" dirty="0"/>
          </a:p>
        </p:txBody>
      </p:sp>
      <p:sp>
        <p:nvSpPr>
          <p:cNvPr id="16" name="Rectangle: Rounded Corners 15">
            <a:extLst>
              <a:ext uri="{FF2B5EF4-FFF2-40B4-BE49-F238E27FC236}">
                <a16:creationId xmlns:a16="http://schemas.microsoft.com/office/drawing/2014/main" id="{92776A9F-E9B0-4EF5-B579-DC5FD1816322}"/>
              </a:ext>
            </a:extLst>
          </p:cNvPr>
          <p:cNvSpPr/>
          <p:nvPr/>
        </p:nvSpPr>
        <p:spPr bwMode="auto">
          <a:xfrm>
            <a:off x="1479634" y="3843199"/>
            <a:ext cx="2139320" cy="872496"/>
          </a:xfrm>
          <a:prstGeom prst="roundRect">
            <a:avLst/>
          </a:prstGeom>
          <a:solidFill>
            <a:schemeClr val="bg1"/>
          </a:solidFill>
          <a:ln>
            <a:solidFill>
              <a:schemeClr val="tx1">
                <a:lumMod val="95000"/>
                <a:lumOff val="5000"/>
              </a:schemeClr>
            </a:solidFill>
          </a:ln>
        </p:spPr>
        <p:txBody>
          <a:bodyPr lIns="0" tIns="0" rIns="0" bIns="0" rtlCol="0" anchor="ctr"/>
          <a:lstStyle/>
          <a:p>
            <a:pPr algn="ctr"/>
            <a:endParaRPr lang="en-US" dirty="0"/>
          </a:p>
        </p:txBody>
      </p:sp>
      <p:pic>
        <p:nvPicPr>
          <p:cNvPr id="17" name="Picture 16">
            <a:extLst>
              <a:ext uri="{FF2B5EF4-FFF2-40B4-BE49-F238E27FC236}">
                <a16:creationId xmlns:a16="http://schemas.microsoft.com/office/drawing/2014/main" id="{EEEF779B-89B9-485C-B2DE-F72D32E58AD8}"/>
              </a:ext>
            </a:extLst>
          </p:cNvPr>
          <p:cNvPicPr>
            <a:picLocks noChangeAspect="1"/>
          </p:cNvPicPr>
          <p:nvPr/>
        </p:nvPicPr>
        <p:blipFill>
          <a:blip r:embed="rId15" cstate="screen">
            <a:grayscl/>
            <a:extLst>
              <a:ext uri="{28A0092B-C50C-407E-A947-70E740481C1C}">
                <a14:useLocalDpi xmlns:a14="http://schemas.microsoft.com/office/drawing/2010/main"/>
              </a:ext>
            </a:extLst>
          </a:blip>
          <a:stretch>
            <a:fillRect/>
          </a:stretch>
        </p:blipFill>
        <p:spPr>
          <a:xfrm>
            <a:off x="1700234" y="1883349"/>
            <a:ext cx="1820263" cy="669856"/>
          </a:xfrm>
          <a:prstGeom prst="rect">
            <a:avLst/>
          </a:prstGeom>
        </p:spPr>
      </p:pic>
      <p:pic>
        <p:nvPicPr>
          <p:cNvPr id="18" name="Picture 17">
            <a:extLst>
              <a:ext uri="{FF2B5EF4-FFF2-40B4-BE49-F238E27FC236}">
                <a16:creationId xmlns:a16="http://schemas.microsoft.com/office/drawing/2014/main" id="{F020EED5-3ED6-40A2-8239-9A74248C2BD6}"/>
              </a:ext>
            </a:extLst>
          </p:cNvPr>
          <p:cNvPicPr>
            <a:picLocks noChangeAspect="1"/>
          </p:cNvPicPr>
          <p:nvPr/>
        </p:nvPicPr>
        <p:blipFill>
          <a:blip r:embed="rId16" cstate="screen">
            <a:biLevel thresh="50000"/>
            <a:extLst>
              <a:ext uri="{28A0092B-C50C-407E-A947-70E740481C1C}">
                <a14:useLocalDpi xmlns:a14="http://schemas.microsoft.com/office/drawing/2010/main"/>
              </a:ext>
            </a:extLst>
          </a:blip>
          <a:stretch>
            <a:fillRect/>
          </a:stretch>
        </p:blipFill>
        <p:spPr>
          <a:xfrm>
            <a:off x="4002522" y="1963165"/>
            <a:ext cx="1657165" cy="517864"/>
          </a:xfrm>
          <a:prstGeom prst="rect">
            <a:avLst/>
          </a:prstGeom>
        </p:spPr>
      </p:pic>
      <p:pic>
        <p:nvPicPr>
          <p:cNvPr id="19" name="Picture 18">
            <a:extLst>
              <a:ext uri="{FF2B5EF4-FFF2-40B4-BE49-F238E27FC236}">
                <a16:creationId xmlns:a16="http://schemas.microsoft.com/office/drawing/2014/main" id="{6228A4DE-5598-47A5-B377-F602408C391E}"/>
              </a:ext>
            </a:extLst>
          </p:cNvPr>
          <p:cNvPicPr>
            <a:picLocks noChangeAspect="1"/>
          </p:cNvPicPr>
          <p:nvPr/>
        </p:nvPicPr>
        <p:blipFill>
          <a:blip r:embed="rId17"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6809533" y="1950276"/>
            <a:ext cx="595959" cy="601082"/>
          </a:xfrm>
          <a:prstGeom prst="rect">
            <a:avLst/>
          </a:prstGeom>
        </p:spPr>
      </p:pic>
      <p:pic>
        <p:nvPicPr>
          <p:cNvPr id="20" name="Picture 19">
            <a:extLst>
              <a:ext uri="{FF2B5EF4-FFF2-40B4-BE49-F238E27FC236}">
                <a16:creationId xmlns:a16="http://schemas.microsoft.com/office/drawing/2014/main" id="{0FF26A5D-D7CC-4123-888B-39E74CD5EEF5}"/>
              </a:ext>
            </a:extLst>
          </p:cNvPr>
          <p:cNvPicPr>
            <a:picLocks noChangeAspect="1"/>
          </p:cNvPicPr>
          <p:nvPr/>
        </p:nvPicPr>
        <p:blipFill>
          <a:blip r:embed="rId18" cstate="screen">
            <a:biLevel thresh="75000"/>
            <a:extLst>
              <a:ext uri="{28A0092B-C50C-407E-A947-70E740481C1C}">
                <a14:useLocalDpi xmlns:a14="http://schemas.microsoft.com/office/drawing/2010/main"/>
              </a:ext>
            </a:extLst>
          </a:blip>
          <a:stretch>
            <a:fillRect/>
          </a:stretch>
        </p:blipFill>
        <p:spPr>
          <a:xfrm>
            <a:off x="8830889" y="1871582"/>
            <a:ext cx="1211775" cy="681623"/>
          </a:xfrm>
          <a:prstGeom prst="rect">
            <a:avLst/>
          </a:prstGeom>
        </p:spPr>
      </p:pic>
      <p:pic>
        <p:nvPicPr>
          <p:cNvPr id="21" name="Picture 20">
            <a:extLst>
              <a:ext uri="{FF2B5EF4-FFF2-40B4-BE49-F238E27FC236}">
                <a16:creationId xmlns:a16="http://schemas.microsoft.com/office/drawing/2014/main" id="{41BF54AA-A5A1-44FC-8065-AF0BA4A6B9B2}"/>
              </a:ext>
            </a:extLst>
          </p:cNvPr>
          <p:cNvPicPr>
            <a:picLocks noChangeAspect="1"/>
          </p:cNvPicPr>
          <p:nvPr/>
        </p:nvPicPr>
        <p:blipFill>
          <a:blip r:embed="rId19" cstate="screen">
            <a:biLevel thresh="75000"/>
            <a:extLst>
              <a:ext uri="{28A0092B-C50C-407E-A947-70E740481C1C}">
                <a14:useLocalDpi xmlns:a14="http://schemas.microsoft.com/office/drawing/2010/main"/>
              </a:ext>
            </a:extLst>
          </a:blip>
          <a:stretch>
            <a:fillRect/>
          </a:stretch>
        </p:blipFill>
        <p:spPr>
          <a:xfrm>
            <a:off x="1738758" y="4115225"/>
            <a:ext cx="1618054" cy="345454"/>
          </a:xfrm>
          <a:prstGeom prst="rect">
            <a:avLst/>
          </a:prstGeom>
        </p:spPr>
      </p:pic>
      <p:pic>
        <p:nvPicPr>
          <p:cNvPr id="22" name="Picture 21">
            <a:extLst>
              <a:ext uri="{FF2B5EF4-FFF2-40B4-BE49-F238E27FC236}">
                <a16:creationId xmlns:a16="http://schemas.microsoft.com/office/drawing/2014/main" id="{3A2FC3B2-F921-4B76-8589-93FB47B0009D}"/>
              </a:ext>
            </a:extLst>
          </p:cNvPr>
          <p:cNvPicPr>
            <a:picLocks noChangeAspect="1"/>
          </p:cNvPicPr>
          <p:nvPr/>
        </p:nvPicPr>
        <p:blipFill>
          <a:blip r:embed="rId20" cstate="screen">
            <a:biLevel thresh="25000"/>
            <a:extLst>
              <a:ext uri="{28A0092B-C50C-407E-A947-70E740481C1C}">
                <a14:useLocalDpi xmlns:a14="http://schemas.microsoft.com/office/drawing/2010/main"/>
              </a:ext>
            </a:extLst>
          </a:blip>
          <a:stretch>
            <a:fillRect/>
          </a:stretch>
        </p:blipFill>
        <p:spPr>
          <a:xfrm>
            <a:off x="1845946" y="3028439"/>
            <a:ext cx="1482571" cy="478361"/>
          </a:xfrm>
          <a:prstGeom prst="rect">
            <a:avLst/>
          </a:prstGeom>
        </p:spPr>
      </p:pic>
      <p:pic>
        <p:nvPicPr>
          <p:cNvPr id="23" name="Picture 22">
            <a:extLst>
              <a:ext uri="{FF2B5EF4-FFF2-40B4-BE49-F238E27FC236}">
                <a16:creationId xmlns:a16="http://schemas.microsoft.com/office/drawing/2014/main" id="{2BD441B0-0369-474A-A860-1686C363CFDB}"/>
              </a:ext>
            </a:extLst>
          </p:cNvPr>
          <p:cNvPicPr>
            <a:picLocks noChangeAspect="1"/>
          </p:cNvPicPr>
          <p:nvPr/>
        </p:nvPicPr>
        <p:blipFill>
          <a:blip r:embed="rId21" cstate="screen">
            <a:biLevel thresh="50000"/>
            <a:extLst>
              <a:ext uri="{28A0092B-C50C-407E-A947-70E740481C1C}">
                <a14:useLocalDpi xmlns:a14="http://schemas.microsoft.com/office/drawing/2010/main"/>
              </a:ext>
            </a:extLst>
          </a:blip>
          <a:stretch>
            <a:fillRect/>
          </a:stretch>
        </p:blipFill>
        <p:spPr>
          <a:xfrm>
            <a:off x="4218982" y="3017508"/>
            <a:ext cx="1236400" cy="511045"/>
          </a:xfrm>
          <a:prstGeom prst="rect">
            <a:avLst/>
          </a:prstGeom>
        </p:spPr>
      </p:pic>
      <p:pic>
        <p:nvPicPr>
          <p:cNvPr id="24" name="Picture 23">
            <a:extLst>
              <a:ext uri="{FF2B5EF4-FFF2-40B4-BE49-F238E27FC236}">
                <a16:creationId xmlns:a16="http://schemas.microsoft.com/office/drawing/2014/main" id="{54DC0D74-2E9D-4513-866B-13AA3F30E9B8}"/>
              </a:ext>
            </a:extLst>
          </p:cNvPr>
          <p:cNvPicPr>
            <a:picLocks noChangeAspect="1"/>
          </p:cNvPicPr>
          <p:nvPr/>
        </p:nvPicPr>
        <p:blipFill>
          <a:blip r:embed="rId22" cstate="screen">
            <a:biLevel thresh="75000"/>
            <a:extLst>
              <a:ext uri="{28A0092B-C50C-407E-A947-70E740481C1C}">
                <a14:useLocalDpi xmlns:a14="http://schemas.microsoft.com/office/drawing/2010/main"/>
              </a:ext>
            </a:extLst>
          </a:blip>
          <a:stretch>
            <a:fillRect/>
          </a:stretch>
        </p:blipFill>
        <p:spPr>
          <a:xfrm>
            <a:off x="6601570" y="3114910"/>
            <a:ext cx="1226101" cy="267903"/>
          </a:xfrm>
          <a:prstGeom prst="rect">
            <a:avLst/>
          </a:prstGeom>
        </p:spPr>
      </p:pic>
      <p:pic>
        <p:nvPicPr>
          <p:cNvPr id="25" name="Picture 24">
            <a:extLst>
              <a:ext uri="{FF2B5EF4-FFF2-40B4-BE49-F238E27FC236}">
                <a16:creationId xmlns:a16="http://schemas.microsoft.com/office/drawing/2014/main" id="{FA6DBFD6-9226-40A2-A95B-EB3762E5686A}"/>
              </a:ext>
            </a:extLst>
          </p:cNvPr>
          <p:cNvPicPr>
            <a:picLocks noChangeAspect="1"/>
          </p:cNvPicPr>
          <p:nvPr/>
        </p:nvPicPr>
        <p:blipFill>
          <a:blip r:embed="rId23" cstate="screen">
            <a:biLevel thresh="75000"/>
            <a:extLst>
              <a:ext uri="{28A0092B-C50C-407E-A947-70E740481C1C}">
                <a14:useLocalDpi xmlns:a14="http://schemas.microsoft.com/office/drawing/2010/main"/>
              </a:ext>
            </a:extLst>
          </a:blip>
          <a:stretch>
            <a:fillRect/>
          </a:stretch>
        </p:blipFill>
        <p:spPr>
          <a:xfrm>
            <a:off x="8872862" y="3088282"/>
            <a:ext cx="1101562" cy="372328"/>
          </a:xfrm>
          <a:prstGeom prst="rect">
            <a:avLst/>
          </a:prstGeom>
        </p:spPr>
      </p:pic>
      <p:pic>
        <p:nvPicPr>
          <p:cNvPr id="26" name="Picture 25">
            <a:extLst>
              <a:ext uri="{FF2B5EF4-FFF2-40B4-BE49-F238E27FC236}">
                <a16:creationId xmlns:a16="http://schemas.microsoft.com/office/drawing/2014/main" id="{ADD89B36-67C3-4D08-A9E4-5BE4B534068E}"/>
              </a:ext>
            </a:extLst>
          </p:cNvPr>
          <p:cNvPicPr>
            <a:picLocks noChangeAspect="1"/>
          </p:cNvPicPr>
          <p:nvPr/>
        </p:nvPicPr>
        <p:blipFill>
          <a:blip r:embed="rId24">
            <a:biLevel thresh="75000"/>
          </a:blip>
          <a:stretch>
            <a:fillRect/>
          </a:stretch>
        </p:blipFill>
        <p:spPr>
          <a:xfrm>
            <a:off x="4187601" y="4004007"/>
            <a:ext cx="1339682" cy="622221"/>
          </a:xfrm>
          <a:prstGeom prst="rect">
            <a:avLst/>
          </a:prstGeom>
        </p:spPr>
      </p:pic>
      <p:pic>
        <p:nvPicPr>
          <p:cNvPr id="27" name="Picture 26">
            <a:extLst>
              <a:ext uri="{FF2B5EF4-FFF2-40B4-BE49-F238E27FC236}">
                <a16:creationId xmlns:a16="http://schemas.microsoft.com/office/drawing/2014/main" id="{8A99C958-ED40-4E73-9E0B-EBCAC3C4F196}"/>
              </a:ext>
            </a:extLst>
          </p:cNvPr>
          <p:cNvPicPr>
            <a:picLocks noChangeAspect="1"/>
          </p:cNvPicPr>
          <p:nvPr/>
        </p:nvPicPr>
        <p:blipFill>
          <a:blip r:embed="rId25" cstate="screen">
            <a:biLevel thresh="75000"/>
            <a:extLst>
              <a:ext uri="{28A0092B-C50C-407E-A947-70E740481C1C}">
                <a14:useLocalDpi xmlns:a14="http://schemas.microsoft.com/office/drawing/2010/main"/>
              </a:ext>
            </a:extLst>
          </a:blip>
          <a:stretch>
            <a:fillRect/>
          </a:stretch>
        </p:blipFill>
        <p:spPr>
          <a:xfrm>
            <a:off x="6265820" y="4049399"/>
            <a:ext cx="1669868" cy="477105"/>
          </a:xfrm>
          <a:prstGeom prst="rect">
            <a:avLst/>
          </a:prstGeom>
        </p:spPr>
      </p:pic>
      <p:sp>
        <p:nvSpPr>
          <p:cNvPr id="81" name="Rectangle: Rounded Corners 5">
            <a:extLst>
              <a:ext uri="{FF2B5EF4-FFF2-40B4-BE49-F238E27FC236}">
                <a16:creationId xmlns:a16="http://schemas.microsoft.com/office/drawing/2014/main" id="{8A9D3BCD-1A03-4C49-B384-0E5BB3DA0422}"/>
              </a:ext>
            </a:extLst>
          </p:cNvPr>
          <p:cNvSpPr/>
          <p:nvPr/>
        </p:nvSpPr>
        <p:spPr bwMode="auto">
          <a:xfrm>
            <a:off x="8318234" y="3843199"/>
            <a:ext cx="2139320" cy="872496"/>
          </a:xfrm>
          <a:prstGeom prst="roundRect">
            <a:avLst/>
          </a:prstGeom>
          <a:solidFill>
            <a:schemeClr val="bg1"/>
          </a:solidFill>
          <a:ln>
            <a:solidFill>
              <a:schemeClr val="tx1">
                <a:lumMod val="95000"/>
                <a:lumOff val="5000"/>
              </a:schemeClr>
            </a:solidFill>
          </a:ln>
        </p:spPr>
        <p:txBody>
          <a:bodyPr lIns="0" tIns="0" rIns="0" bIns="0" rtlCol="0" anchor="ctr"/>
          <a:lstStyle/>
          <a:p>
            <a:pPr algn="ctr"/>
            <a:endParaRPr lang="en-US" dirty="0"/>
          </a:p>
        </p:txBody>
      </p:sp>
      <p:sp>
        <p:nvSpPr>
          <p:cNvPr id="82" name="Rectangle: Rounded Corners 5">
            <a:extLst>
              <a:ext uri="{FF2B5EF4-FFF2-40B4-BE49-F238E27FC236}">
                <a16:creationId xmlns:a16="http://schemas.microsoft.com/office/drawing/2014/main" id="{8A9D3BCD-1A03-4C49-B384-0E5BB3DA0422}"/>
              </a:ext>
            </a:extLst>
          </p:cNvPr>
          <p:cNvSpPr/>
          <p:nvPr/>
        </p:nvSpPr>
        <p:spPr bwMode="auto">
          <a:xfrm>
            <a:off x="6040593" y="4864528"/>
            <a:ext cx="2139320" cy="872496"/>
          </a:xfrm>
          <a:prstGeom prst="roundRect">
            <a:avLst/>
          </a:prstGeom>
          <a:solidFill>
            <a:schemeClr val="bg1"/>
          </a:solidFill>
          <a:ln>
            <a:solidFill>
              <a:schemeClr val="tx1">
                <a:lumMod val="95000"/>
                <a:lumOff val="5000"/>
              </a:schemeClr>
            </a:solidFill>
          </a:ln>
        </p:spPr>
        <p:txBody>
          <a:bodyPr lIns="0" tIns="0" rIns="0" bIns="0" rtlCol="0" anchor="ctr"/>
          <a:lstStyle/>
          <a:p>
            <a:pPr algn="ctr"/>
            <a:endParaRPr lang="en-US" dirty="0"/>
          </a:p>
        </p:txBody>
      </p:sp>
      <p:sp>
        <p:nvSpPr>
          <p:cNvPr id="83" name="Rectangle: Rounded Corners 10">
            <a:extLst>
              <a:ext uri="{FF2B5EF4-FFF2-40B4-BE49-F238E27FC236}">
                <a16:creationId xmlns:a16="http://schemas.microsoft.com/office/drawing/2014/main" id="{C4491A05-993E-49DB-BCB8-0205B8D5238D}"/>
              </a:ext>
            </a:extLst>
          </p:cNvPr>
          <p:cNvSpPr/>
          <p:nvPr/>
        </p:nvSpPr>
        <p:spPr bwMode="auto">
          <a:xfrm>
            <a:off x="3761444" y="4864528"/>
            <a:ext cx="2139320" cy="872496"/>
          </a:xfrm>
          <a:prstGeom prst="roundRect">
            <a:avLst/>
          </a:prstGeom>
          <a:solidFill>
            <a:schemeClr val="bg1"/>
          </a:solidFill>
          <a:ln>
            <a:solidFill>
              <a:schemeClr val="tx1">
                <a:lumMod val="95000"/>
                <a:lumOff val="5000"/>
              </a:schemeClr>
            </a:solidFill>
          </a:ln>
        </p:spPr>
        <p:txBody>
          <a:bodyPr lIns="0" tIns="0" rIns="0" bIns="0" rtlCol="0" anchor="ctr"/>
          <a:lstStyle/>
          <a:p>
            <a:pPr algn="ctr"/>
            <a:endParaRPr lang="en-US" dirty="0"/>
          </a:p>
        </p:txBody>
      </p:sp>
      <p:pic>
        <p:nvPicPr>
          <p:cNvPr id="2" name="Picture 1"/>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051480" y="4914959"/>
            <a:ext cx="1543268" cy="771634"/>
          </a:xfrm>
          <a:prstGeom prst="rect">
            <a:avLst/>
          </a:prstGeom>
        </p:spPr>
      </p:pic>
      <p:pic>
        <p:nvPicPr>
          <p:cNvPr id="28" name="Picture 27"/>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6327888" y="4914959"/>
            <a:ext cx="1543268" cy="771634"/>
          </a:xfrm>
          <a:prstGeom prst="rect">
            <a:avLst/>
          </a:prstGeom>
        </p:spPr>
      </p:pic>
      <p:pic>
        <p:nvPicPr>
          <p:cNvPr id="1027" name="Picture 3" descr="C:\Users\Charmi\Downloads\Untitled-3.pn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597382" y="3856096"/>
            <a:ext cx="1678787" cy="839568"/>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Rounded Corners 5">
            <a:extLst>
              <a:ext uri="{FF2B5EF4-FFF2-40B4-BE49-F238E27FC236}">
                <a16:creationId xmlns:a16="http://schemas.microsoft.com/office/drawing/2014/main" id="{06B8A4F4-D8D5-4B19-8B76-7953B08CBE46}"/>
              </a:ext>
            </a:extLst>
          </p:cNvPr>
          <p:cNvSpPr/>
          <p:nvPr/>
        </p:nvSpPr>
        <p:spPr bwMode="auto">
          <a:xfrm>
            <a:off x="8310087" y="4859427"/>
            <a:ext cx="2139320" cy="872496"/>
          </a:xfrm>
          <a:prstGeom prst="roundRect">
            <a:avLst/>
          </a:prstGeom>
          <a:solidFill>
            <a:schemeClr val="bg1"/>
          </a:solidFill>
          <a:ln>
            <a:solidFill>
              <a:schemeClr val="tx1">
                <a:lumMod val="95000"/>
                <a:lumOff val="5000"/>
              </a:schemeClr>
            </a:solidFill>
          </a:ln>
        </p:spPr>
        <p:txBody>
          <a:bodyPr lIns="0" tIns="0" rIns="0" bIns="0" rtlCol="0" anchor="ctr"/>
          <a:lstStyle/>
          <a:p>
            <a:pPr algn="ctr"/>
            <a:endParaRPr lang="en-US" dirty="0"/>
          </a:p>
        </p:txBody>
      </p:sp>
      <p:sp>
        <p:nvSpPr>
          <p:cNvPr id="59" name="Rectangle: Rounded Corners 5">
            <a:extLst>
              <a:ext uri="{FF2B5EF4-FFF2-40B4-BE49-F238E27FC236}">
                <a16:creationId xmlns:a16="http://schemas.microsoft.com/office/drawing/2014/main" id="{972CBC0E-8541-4478-BDFC-BDAF879F941B}"/>
              </a:ext>
            </a:extLst>
          </p:cNvPr>
          <p:cNvSpPr/>
          <p:nvPr/>
        </p:nvSpPr>
        <p:spPr bwMode="auto">
          <a:xfrm>
            <a:off x="1479634" y="4859427"/>
            <a:ext cx="2139320" cy="872496"/>
          </a:xfrm>
          <a:prstGeom prst="roundRect">
            <a:avLst/>
          </a:prstGeom>
          <a:solidFill>
            <a:schemeClr val="bg1"/>
          </a:solidFill>
          <a:ln>
            <a:solidFill>
              <a:schemeClr val="tx1">
                <a:lumMod val="95000"/>
                <a:lumOff val="5000"/>
              </a:schemeClr>
            </a:solidFill>
          </a:ln>
        </p:spPr>
        <p:txBody>
          <a:bodyPr lIns="0" tIns="0" rIns="0" bIns="0" rtlCol="0" anchor="ctr"/>
          <a:lstStyle/>
          <a:p>
            <a:pPr algn="ctr"/>
            <a:endParaRPr lang="en-US" dirty="0"/>
          </a:p>
        </p:txBody>
      </p:sp>
      <p:pic>
        <p:nvPicPr>
          <p:cNvPr id="29" name="Picture 28" descr="A picture containing logo&#10;&#10;Description automatically generated">
            <a:extLst>
              <a:ext uri="{FF2B5EF4-FFF2-40B4-BE49-F238E27FC236}">
                <a16:creationId xmlns:a16="http://schemas.microsoft.com/office/drawing/2014/main" id="{A26F9C0B-AE3C-48EC-B7E5-F4836E4487B3}"/>
              </a:ext>
            </a:extLst>
          </p:cNvPr>
          <p:cNvPicPr>
            <a:picLocks noChangeAspect="1"/>
          </p:cNvPicPr>
          <p:nvPr/>
        </p:nvPicPr>
        <p:blipFill>
          <a:blip r:embed="rId29">
            <a:extLst>
              <a:ext uri="{BEBA8EAE-BF5A-486C-A8C5-ECC9F3942E4B}">
                <a14:imgProps xmlns:a14="http://schemas.microsoft.com/office/drawing/2010/main">
                  <a14:imgLayer r:embed="rId30">
                    <a14:imgEffect>
                      <a14:saturation sat="0"/>
                    </a14:imgEffect>
                  </a14:imgLayer>
                </a14:imgProps>
              </a:ext>
              <a:ext uri="{28A0092B-C50C-407E-A947-70E740481C1C}">
                <a14:useLocalDpi xmlns:a14="http://schemas.microsoft.com/office/drawing/2010/main" val="0"/>
              </a:ext>
            </a:extLst>
          </a:blip>
          <a:stretch>
            <a:fillRect/>
          </a:stretch>
        </p:blipFill>
        <p:spPr>
          <a:xfrm>
            <a:off x="8425755" y="5040355"/>
            <a:ext cx="1948556" cy="527387"/>
          </a:xfrm>
          <a:prstGeom prst="rect">
            <a:avLst/>
          </a:prstGeom>
        </p:spPr>
      </p:pic>
      <p:pic>
        <p:nvPicPr>
          <p:cNvPr id="32" name="Picture 31" descr="A picture containing text, sign, dark&#10;&#10;Description automatically generated">
            <a:extLst>
              <a:ext uri="{FF2B5EF4-FFF2-40B4-BE49-F238E27FC236}">
                <a16:creationId xmlns:a16="http://schemas.microsoft.com/office/drawing/2014/main" id="{78644726-8459-465F-A35D-04C5E023F778}"/>
              </a:ext>
            </a:extLst>
          </p:cNvPr>
          <p:cNvPicPr>
            <a:picLocks noChangeAspect="1"/>
          </p:cNvPicPr>
          <p:nvPr/>
        </p:nvPicPr>
        <p:blipFill>
          <a:blip r:embed="rId31">
            <a:extLst>
              <a:ext uri="{BEBA8EAE-BF5A-486C-A8C5-ECC9F3942E4B}">
                <a14:imgProps xmlns:a14="http://schemas.microsoft.com/office/drawing/2010/main">
                  <a14:imgLayer r:embed="rId32">
                    <a14:imgEffect>
                      <a14:saturation sat="0"/>
                    </a14:imgEffect>
                  </a14:imgLayer>
                </a14:imgProps>
              </a:ext>
              <a:ext uri="{28A0092B-C50C-407E-A947-70E740481C1C}">
                <a14:useLocalDpi xmlns:a14="http://schemas.microsoft.com/office/drawing/2010/main" val="0"/>
              </a:ext>
            </a:extLst>
          </a:blip>
          <a:stretch>
            <a:fillRect/>
          </a:stretch>
        </p:blipFill>
        <p:spPr>
          <a:xfrm>
            <a:off x="1613396" y="5042522"/>
            <a:ext cx="1839291" cy="525220"/>
          </a:xfrm>
          <a:prstGeom prst="rect">
            <a:avLst/>
          </a:prstGeom>
        </p:spPr>
      </p:pic>
    </p:spTree>
    <p:extLst>
      <p:ext uri="{BB962C8B-B14F-4D97-AF65-F5344CB8AC3E}">
        <p14:creationId xmlns:p14="http://schemas.microsoft.com/office/powerpoint/2010/main" val="34279226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3"/>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6.25E-7 1.11111E-6 L -0.54987 1.11111E-6 " pathEditMode="relative" rAng="0" ptsTypes="AA">
                                      <p:cBhvr>
                                        <p:cTn id="6" dur="2000" fill="hold"/>
                                        <p:tgtEl>
                                          <p:spTgt spid="43"/>
                                        </p:tgtEl>
                                        <p:attrNameLst>
                                          <p:attrName>ppt_x</p:attrName>
                                          <p:attrName>ppt_y</p:attrName>
                                        </p:attrNameLst>
                                      </p:cBhvr>
                                      <p:rCtr x="-2750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54987 1.11111E-6 L -6.25E-7 1.11111E-6 " pathEditMode="relative" rAng="0" ptsTypes="AA">
                                      <p:cBhvr>
                                        <p:cTn id="10" dur="2000" fill="hold"/>
                                        <p:tgtEl>
                                          <p:spTgt spid="43"/>
                                        </p:tgtEl>
                                        <p:attrNameLst>
                                          <p:attrName>ppt_x</p:attrName>
                                          <p:attrName>ppt_y</p:attrName>
                                        </p:attrNameLst>
                                      </p:cBhvr>
                                      <p:rCtr x="27487" y="0"/>
                                    </p:animMotion>
                                  </p:childTnLst>
                                </p:cTn>
                              </p:par>
                            </p:childTnLst>
                          </p:cTn>
                        </p:par>
                      </p:childTnLst>
                    </p:cTn>
                  </p:par>
                </p:childTnLst>
              </p:cTn>
              <p:nextCondLst>
                <p:cond evt="onClick" delay="0">
                  <p:tgtEl>
                    <p:spTgt spid="4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07809ED6-ECE2-4326-AB02-884FCD78E60D}"/>
              </a:ext>
            </a:extLst>
          </p:cNvPr>
          <p:cNvPicPr>
            <a:picLocks noChangeAspect="1"/>
          </p:cNvPicPr>
          <p:nvPr/>
        </p:nvPicPr>
        <p:blipFill rotWithShape="1">
          <a:blip r:embed="rId2"/>
          <a:srcRect t="12403"/>
          <a:stretch/>
        </p:blipFill>
        <p:spPr>
          <a:xfrm>
            <a:off x="0" y="850604"/>
            <a:ext cx="12192000" cy="6007395"/>
          </a:xfrm>
          <a:prstGeom prst="rect">
            <a:avLst/>
          </a:prstGeom>
        </p:spPr>
      </p:pic>
      <p:grpSp>
        <p:nvGrpSpPr>
          <p:cNvPr id="3" name="Group 2">
            <a:extLst>
              <a:ext uri="{FF2B5EF4-FFF2-40B4-BE49-F238E27FC236}">
                <a16:creationId xmlns:a16="http://schemas.microsoft.com/office/drawing/2014/main" id="{AB29D1D7-2E52-4A17-A292-711C6BEF7BCC}"/>
              </a:ext>
            </a:extLst>
          </p:cNvPr>
          <p:cNvGrpSpPr/>
          <p:nvPr/>
        </p:nvGrpSpPr>
        <p:grpSpPr>
          <a:xfrm>
            <a:off x="1242273" y="1603496"/>
            <a:ext cx="9627439" cy="4228771"/>
            <a:chOff x="155451" y="795270"/>
            <a:chExt cx="11992170" cy="5267459"/>
          </a:xfrm>
        </p:grpSpPr>
        <p:sp>
          <p:nvSpPr>
            <p:cNvPr id="5" name="AutoShape 3">
              <a:extLst>
                <a:ext uri="{FF2B5EF4-FFF2-40B4-BE49-F238E27FC236}">
                  <a16:creationId xmlns:a16="http://schemas.microsoft.com/office/drawing/2014/main" id="{8770D9F4-DDBF-4231-AD86-16BEB8B22193}"/>
                </a:ext>
              </a:extLst>
            </p:cNvPr>
            <p:cNvSpPr/>
            <p:nvPr/>
          </p:nvSpPr>
          <p:spPr bwMode="auto">
            <a:xfrm>
              <a:off x="3459101" y="795270"/>
              <a:ext cx="5267466" cy="5267459"/>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blipFill dpi="0" rotWithShape="1">
              <a:blip r:embed="rId3" cstate="screen">
                <a:extLst>
                  <a:ext uri="{28A0092B-C50C-407E-A947-70E740481C1C}">
                    <a14:useLocalDpi xmlns:a14="http://schemas.microsoft.com/office/drawing/2010/main"/>
                  </a:ext>
                </a:extLst>
              </a:blip>
              <a:srcRect/>
              <a:stretch>
                <a:fillRect/>
              </a:stretch>
            </a:blipFill>
            <a:ln w="6350">
              <a:solidFill>
                <a:schemeClr val="tx1">
                  <a:alpha val="15000"/>
                </a:schemeClr>
              </a:solidFill>
            </a:ln>
          </p:spPr>
          <p:txBody>
            <a:bodyPr lIns="0" tIns="0" rIns="0" bIns="0"/>
            <a:lstStyle/>
            <a:p>
              <a:endParaRPr lang="en-US" dirty="0"/>
            </a:p>
          </p:txBody>
        </p:sp>
        <p:sp>
          <p:nvSpPr>
            <p:cNvPr id="6" name="AutoShape 3">
              <a:extLst>
                <a:ext uri="{FF2B5EF4-FFF2-40B4-BE49-F238E27FC236}">
                  <a16:creationId xmlns:a16="http://schemas.microsoft.com/office/drawing/2014/main" id="{91E6BE9E-73DD-45A3-97E3-E7525542615F}"/>
                </a:ext>
              </a:extLst>
            </p:cNvPr>
            <p:cNvSpPr/>
            <p:nvPr/>
          </p:nvSpPr>
          <p:spPr bwMode="auto">
            <a:xfrm>
              <a:off x="4442116" y="1784694"/>
              <a:ext cx="3342148" cy="3342143"/>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solidFill>
              <a:schemeClr val="bg1">
                <a:lumMod val="95000"/>
              </a:schemeClr>
            </a:solidFill>
            <a:ln>
              <a:noFill/>
            </a:ln>
          </p:spPr>
          <p:txBody>
            <a:bodyPr lIns="0" tIns="0" rIns="0" bIns="0"/>
            <a:lstStyle/>
            <a:p>
              <a:endParaRPr lang="en-US" dirty="0"/>
            </a:p>
          </p:txBody>
        </p:sp>
        <p:sp>
          <p:nvSpPr>
            <p:cNvPr id="7" name="TextBox 6">
              <a:extLst>
                <a:ext uri="{FF2B5EF4-FFF2-40B4-BE49-F238E27FC236}">
                  <a16:creationId xmlns:a16="http://schemas.microsoft.com/office/drawing/2014/main" id="{56CA6A06-8B77-4E59-BF66-C471B710E74E}"/>
                </a:ext>
              </a:extLst>
            </p:cNvPr>
            <p:cNvSpPr txBox="1"/>
            <p:nvPr/>
          </p:nvSpPr>
          <p:spPr>
            <a:xfrm>
              <a:off x="8053136" y="1554896"/>
              <a:ext cx="2956772" cy="383374"/>
            </a:xfrm>
            <a:prstGeom prst="rect">
              <a:avLst/>
            </a:prstGeom>
            <a:noFill/>
          </p:spPr>
          <p:txBody>
            <a:bodyPr wrap="square" lIns="0" tIns="0" rIns="0" bIns="0" rtlCol="0">
              <a:spAutoFit/>
            </a:bodyPr>
            <a:lstStyle/>
            <a:p>
              <a:r>
                <a:rPr lang="en-US" sz="1000" dirty="0">
                  <a:cs typeface="Arial" panose="020B0604020202020204" pitchFamily="34" charset="0"/>
                </a:rPr>
                <a:t>Both datacenters render 14+ days of uninterrupted power supply.</a:t>
              </a:r>
            </a:p>
          </p:txBody>
        </p:sp>
        <p:sp>
          <p:nvSpPr>
            <p:cNvPr id="8" name="AutoShape 3">
              <a:extLst>
                <a:ext uri="{FF2B5EF4-FFF2-40B4-BE49-F238E27FC236}">
                  <a16:creationId xmlns:a16="http://schemas.microsoft.com/office/drawing/2014/main" id="{8B7660B8-403B-4FE1-800F-042FC7B675EB}"/>
                </a:ext>
              </a:extLst>
            </p:cNvPr>
            <p:cNvSpPr/>
            <p:nvPr/>
          </p:nvSpPr>
          <p:spPr bwMode="auto">
            <a:xfrm>
              <a:off x="7314321" y="1451899"/>
              <a:ext cx="501648" cy="501646"/>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solidFill>
              <a:srgbClr val="00B050"/>
            </a:solidFill>
            <a:ln w="12700">
              <a:solidFill>
                <a:srgbClr val="00B050"/>
              </a:solidFill>
            </a:ln>
          </p:spPr>
          <p:txBody>
            <a:bodyPr lIns="0" tIns="0" rIns="0" bIns="0"/>
            <a:lstStyle/>
            <a:p>
              <a:endParaRPr lang="en-US" dirty="0"/>
            </a:p>
          </p:txBody>
        </p:sp>
        <p:sp>
          <p:nvSpPr>
            <p:cNvPr id="9" name="TextBox 8">
              <a:extLst>
                <a:ext uri="{FF2B5EF4-FFF2-40B4-BE49-F238E27FC236}">
                  <a16:creationId xmlns:a16="http://schemas.microsoft.com/office/drawing/2014/main" id="{AF9ECDFA-DF37-44A0-B3B8-CC8B813B917F}"/>
                </a:ext>
              </a:extLst>
            </p:cNvPr>
            <p:cNvSpPr txBox="1"/>
            <p:nvPr/>
          </p:nvSpPr>
          <p:spPr>
            <a:xfrm>
              <a:off x="8872439" y="2344659"/>
              <a:ext cx="3275182" cy="383374"/>
            </a:xfrm>
            <a:prstGeom prst="rect">
              <a:avLst/>
            </a:prstGeom>
            <a:noFill/>
          </p:spPr>
          <p:txBody>
            <a:bodyPr wrap="square" lIns="0" tIns="0" rIns="0" bIns="0" rtlCol="0">
              <a:spAutoFit/>
            </a:bodyPr>
            <a:lstStyle/>
            <a:p>
              <a:r>
                <a:rPr lang="en-US" sz="1000" dirty="0">
                  <a:cs typeface="Arial" panose="020B0604020202020204" pitchFamily="34" charset="0"/>
                </a:rPr>
                <a:t>Carrier- Neutral facility to interconnect with colocation providers. </a:t>
              </a:r>
            </a:p>
          </p:txBody>
        </p:sp>
        <p:sp>
          <p:nvSpPr>
            <p:cNvPr id="10" name="AutoShape 3">
              <a:extLst>
                <a:ext uri="{FF2B5EF4-FFF2-40B4-BE49-F238E27FC236}">
                  <a16:creationId xmlns:a16="http://schemas.microsoft.com/office/drawing/2014/main" id="{0CE75962-AC88-4CE5-8B30-EF30D4FAB78D}"/>
                </a:ext>
              </a:extLst>
            </p:cNvPr>
            <p:cNvSpPr/>
            <p:nvPr/>
          </p:nvSpPr>
          <p:spPr bwMode="auto">
            <a:xfrm>
              <a:off x="8135718" y="2304895"/>
              <a:ext cx="501648" cy="501646"/>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solidFill>
              <a:srgbClr val="00B050"/>
            </a:solidFill>
            <a:ln w="12700">
              <a:solidFill>
                <a:srgbClr val="00B050"/>
              </a:solidFill>
            </a:ln>
          </p:spPr>
          <p:txBody>
            <a:bodyPr lIns="0" tIns="0" rIns="0" bIns="0"/>
            <a:lstStyle/>
            <a:p>
              <a:endParaRPr lang="en-US" dirty="0"/>
            </a:p>
          </p:txBody>
        </p:sp>
        <p:sp>
          <p:nvSpPr>
            <p:cNvPr id="11" name="TextBox 10">
              <a:extLst>
                <a:ext uri="{FF2B5EF4-FFF2-40B4-BE49-F238E27FC236}">
                  <a16:creationId xmlns:a16="http://schemas.microsoft.com/office/drawing/2014/main" id="{A67C9BC6-E08F-4755-AC99-4F92814DB90B}"/>
                </a:ext>
              </a:extLst>
            </p:cNvPr>
            <p:cNvSpPr txBox="1"/>
            <p:nvPr/>
          </p:nvSpPr>
          <p:spPr>
            <a:xfrm>
              <a:off x="9073426" y="3300736"/>
              <a:ext cx="3074195" cy="383374"/>
            </a:xfrm>
            <a:prstGeom prst="rect">
              <a:avLst/>
            </a:prstGeom>
            <a:noFill/>
          </p:spPr>
          <p:txBody>
            <a:bodyPr wrap="square" lIns="0" tIns="0" rIns="0" bIns="0" rtlCol="0">
              <a:spAutoFit/>
            </a:bodyPr>
            <a:lstStyle/>
            <a:p>
              <a:r>
                <a:rPr lang="en-US" sz="1000" dirty="0">
                  <a:cs typeface="Arial" panose="020B0604020202020204" pitchFamily="34" charset="0"/>
                </a:rPr>
                <a:t>Protected by DDoS monitoring, detection and mitigation services.</a:t>
              </a:r>
            </a:p>
          </p:txBody>
        </p:sp>
        <p:sp>
          <p:nvSpPr>
            <p:cNvPr id="12" name="AutoShape 3">
              <a:extLst>
                <a:ext uri="{FF2B5EF4-FFF2-40B4-BE49-F238E27FC236}">
                  <a16:creationId xmlns:a16="http://schemas.microsoft.com/office/drawing/2014/main" id="{E014BC47-BCCF-4BA2-B830-ECB74138B6CD}"/>
                </a:ext>
              </a:extLst>
            </p:cNvPr>
            <p:cNvSpPr/>
            <p:nvPr/>
          </p:nvSpPr>
          <p:spPr bwMode="auto">
            <a:xfrm>
              <a:off x="8452034" y="3222267"/>
              <a:ext cx="501648" cy="501647"/>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solidFill>
              <a:srgbClr val="00B050"/>
            </a:solidFill>
            <a:ln w="12700">
              <a:solidFill>
                <a:srgbClr val="00B050"/>
              </a:solidFill>
            </a:ln>
          </p:spPr>
          <p:txBody>
            <a:bodyPr lIns="0" tIns="0" rIns="0" bIns="0"/>
            <a:lstStyle/>
            <a:p>
              <a:endParaRPr lang="en-US" dirty="0"/>
            </a:p>
          </p:txBody>
        </p:sp>
        <p:sp>
          <p:nvSpPr>
            <p:cNvPr id="13" name="TextBox 12">
              <a:extLst>
                <a:ext uri="{FF2B5EF4-FFF2-40B4-BE49-F238E27FC236}">
                  <a16:creationId xmlns:a16="http://schemas.microsoft.com/office/drawing/2014/main" id="{958A7329-9936-477D-AA41-5854E64B756F}"/>
                </a:ext>
              </a:extLst>
            </p:cNvPr>
            <p:cNvSpPr txBox="1"/>
            <p:nvPr/>
          </p:nvSpPr>
          <p:spPr>
            <a:xfrm>
              <a:off x="155451" y="2373874"/>
              <a:ext cx="3288829" cy="383374"/>
            </a:xfrm>
            <a:prstGeom prst="rect">
              <a:avLst/>
            </a:prstGeom>
            <a:noFill/>
          </p:spPr>
          <p:txBody>
            <a:bodyPr wrap="square" lIns="0" tIns="0" rIns="0" bIns="0" rtlCol="0">
              <a:spAutoFit/>
            </a:bodyPr>
            <a:lstStyle/>
            <a:p>
              <a:pPr algn="r"/>
              <a:r>
                <a:rPr lang="en-US" sz="1000" dirty="0">
                  <a:cs typeface="Arial" panose="020B0604020202020204" pitchFamily="34" charset="0"/>
                </a:rPr>
                <a:t>Large server rooms with ample space to manage computing racks.</a:t>
              </a:r>
            </a:p>
          </p:txBody>
        </p:sp>
        <p:sp>
          <p:nvSpPr>
            <p:cNvPr id="14" name="AutoShape 3">
              <a:extLst>
                <a:ext uri="{FF2B5EF4-FFF2-40B4-BE49-F238E27FC236}">
                  <a16:creationId xmlns:a16="http://schemas.microsoft.com/office/drawing/2014/main" id="{46EEC06E-6BF2-49EA-A19B-4FD121AEDDB0}"/>
                </a:ext>
              </a:extLst>
            </p:cNvPr>
            <p:cNvSpPr/>
            <p:nvPr/>
          </p:nvSpPr>
          <p:spPr bwMode="auto">
            <a:xfrm>
              <a:off x="3569464" y="2295405"/>
              <a:ext cx="501648" cy="501646"/>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solidFill>
              <a:srgbClr val="00B050"/>
            </a:solidFill>
            <a:ln w="12700">
              <a:solidFill>
                <a:srgbClr val="00B050"/>
              </a:solidFill>
            </a:ln>
          </p:spPr>
          <p:txBody>
            <a:bodyPr lIns="0" tIns="0" rIns="0" bIns="0"/>
            <a:lstStyle/>
            <a:p>
              <a:endParaRPr lang="en-US" dirty="0"/>
            </a:p>
          </p:txBody>
        </p:sp>
        <p:sp>
          <p:nvSpPr>
            <p:cNvPr id="15" name="TextBox 14">
              <a:extLst>
                <a:ext uri="{FF2B5EF4-FFF2-40B4-BE49-F238E27FC236}">
                  <a16:creationId xmlns:a16="http://schemas.microsoft.com/office/drawing/2014/main" id="{F4B4705F-1169-4745-ADF3-5521BFEBBDDB}"/>
                </a:ext>
              </a:extLst>
            </p:cNvPr>
            <p:cNvSpPr txBox="1"/>
            <p:nvPr/>
          </p:nvSpPr>
          <p:spPr>
            <a:xfrm>
              <a:off x="586877" y="1489743"/>
              <a:ext cx="3495342" cy="383374"/>
            </a:xfrm>
            <a:prstGeom prst="rect">
              <a:avLst/>
            </a:prstGeom>
            <a:noFill/>
          </p:spPr>
          <p:txBody>
            <a:bodyPr wrap="square" lIns="0" tIns="0" rIns="0" bIns="0" rtlCol="0">
              <a:spAutoFit/>
            </a:bodyPr>
            <a:lstStyle/>
            <a:p>
              <a:pPr algn="r"/>
              <a:r>
                <a:rPr lang="en-US" sz="1000" dirty="0">
                  <a:cs typeface="Arial" panose="020B0604020202020204" pitchFamily="34" charset="0"/>
                </a:rPr>
                <a:t>We own servers in Tier-III and Tier-IV datacenters in US and India.</a:t>
              </a:r>
            </a:p>
          </p:txBody>
        </p:sp>
        <p:sp>
          <p:nvSpPr>
            <p:cNvPr id="16" name="AutoShape 3">
              <a:extLst>
                <a:ext uri="{FF2B5EF4-FFF2-40B4-BE49-F238E27FC236}">
                  <a16:creationId xmlns:a16="http://schemas.microsoft.com/office/drawing/2014/main" id="{C13EF532-96CE-42EB-9B1D-36546ACD9FE6}"/>
                </a:ext>
              </a:extLst>
            </p:cNvPr>
            <p:cNvSpPr/>
            <p:nvPr/>
          </p:nvSpPr>
          <p:spPr bwMode="auto">
            <a:xfrm>
              <a:off x="4314847" y="1457415"/>
              <a:ext cx="501648" cy="501647"/>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solidFill>
              <a:srgbClr val="00B050"/>
            </a:solidFill>
            <a:ln w="12700">
              <a:solidFill>
                <a:srgbClr val="00B050"/>
              </a:solidFill>
            </a:ln>
          </p:spPr>
          <p:txBody>
            <a:bodyPr lIns="0" tIns="0" rIns="0" bIns="0"/>
            <a:lstStyle/>
            <a:p>
              <a:endParaRPr lang="en-US" dirty="0"/>
            </a:p>
          </p:txBody>
        </p:sp>
        <p:sp>
          <p:nvSpPr>
            <p:cNvPr id="17" name="TextBox 16">
              <a:extLst>
                <a:ext uri="{FF2B5EF4-FFF2-40B4-BE49-F238E27FC236}">
                  <a16:creationId xmlns:a16="http://schemas.microsoft.com/office/drawing/2014/main" id="{B55768F3-C5BB-4D26-9F6F-B202E841A076}"/>
                </a:ext>
              </a:extLst>
            </p:cNvPr>
            <p:cNvSpPr txBox="1"/>
            <p:nvPr/>
          </p:nvSpPr>
          <p:spPr>
            <a:xfrm>
              <a:off x="241084" y="3389336"/>
              <a:ext cx="2877491" cy="383374"/>
            </a:xfrm>
            <a:prstGeom prst="rect">
              <a:avLst/>
            </a:prstGeom>
            <a:noFill/>
          </p:spPr>
          <p:txBody>
            <a:bodyPr wrap="square" lIns="0" tIns="0" rIns="0" bIns="0" rtlCol="0">
              <a:spAutoFit/>
            </a:bodyPr>
            <a:lstStyle/>
            <a:p>
              <a:pPr algn="r"/>
              <a:r>
                <a:rPr lang="en-US" sz="1000" dirty="0">
                  <a:cs typeface="Arial" panose="020B0604020202020204" pitchFamily="34" charset="0"/>
                </a:rPr>
                <a:t>Multiple security layers to prevent against unethical breaches. </a:t>
              </a:r>
            </a:p>
          </p:txBody>
        </p:sp>
        <p:sp>
          <p:nvSpPr>
            <p:cNvPr id="18" name="AutoShape 3">
              <a:extLst>
                <a:ext uri="{FF2B5EF4-FFF2-40B4-BE49-F238E27FC236}">
                  <a16:creationId xmlns:a16="http://schemas.microsoft.com/office/drawing/2014/main" id="{E960D239-73BB-4F97-B0EF-ADB0151E5961}"/>
                </a:ext>
              </a:extLst>
            </p:cNvPr>
            <p:cNvSpPr/>
            <p:nvPr/>
          </p:nvSpPr>
          <p:spPr bwMode="auto">
            <a:xfrm>
              <a:off x="3223389" y="3310867"/>
              <a:ext cx="501648" cy="501647"/>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solidFill>
              <a:srgbClr val="00B050"/>
            </a:solidFill>
            <a:ln w="12700">
              <a:solidFill>
                <a:srgbClr val="00B050"/>
              </a:solidFill>
            </a:ln>
          </p:spPr>
          <p:txBody>
            <a:bodyPr lIns="0" tIns="0" rIns="0" bIns="0"/>
            <a:lstStyle/>
            <a:p>
              <a:endParaRPr lang="en-US" dirty="0"/>
            </a:p>
          </p:txBody>
        </p:sp>
        <p:sp>
          <p:nvSpPr>
            <p:cNvPr id="19" name="TextBox 18">
              <a:extLst>
                <a:ext uri="{FF2B5EF4-FFF2-40B4-BE49-F238E27FC236}">
                  <a16:creationId xmlns:a16="http://schemas.microsoft.com/office/drawing/2014/main" id="{6F466F60-E025-4DE1-A136-3B7E800E239E}"/>
                </a:ext>
              </a:extLst>
            </p:cNvPr>
            <p:cNvSpPr txBox="1"/>
            <p:nvPr/>
          </p:nvSpPr>
          <p:spPr>
            <a:xfrm>
              <a:off x="8634680" y="4343156"/>
              <a:ext cx="3074195" cy="383374"/>
            </a:xfrm>
            <a:prstGeom prst="rect">
              <a:avLst/>
            </a:prstGeom>
            <a:noFill/>
          </p:spPr>
          <p:txBody>
            <a:bodyPr wrap="square" lIns="0" tIns="0" rIns="0" bIns="0" rtlCol="0">
              <a:spAutoFit/>
            </a:bodyPr>
            <a:lstStyle/>
            <a:p>
              <a:r>
                <a:rPr lang="en-US" sz="1000" dirty="0">
                  <a:cs typeface="Arial" panose="020B0604020202020204" pitchFamily="34" charset="0"/>
                </a:rPr>
                <a:t>Fire suppression systems for servers against IT disasters.</a:t>
              </a:r>
            </a:p>
          </p:txBody>
        </p:sp>
        <p:sp>
          <p:nvSpPr>
            <p:cNvPr id="20" name="AutoShape 3">
              <a:extLst>
                <a:ext uri="{FF2B5EF4-FFF2-40B4-BE49-F238E27FC236}">
                  <a16:creationId xmlns:a16="http://schemas.microsoft.com/office/drawing/2014/main" id="{2D1DD7BE-D788-4FB3-AFC2-0BCE12AA21CB}"/>
                </a:ext>
              </a:extLst>
            </p:cNvPr>
            <p:cNvSpPr/>
            <p:nvPr/>
          </p:nvSpPr>
          <p:spPr bwMode="auto">
            <a:xfrm>
              <a:off x="8013289" y="4264687"/>
              <a:ext cx="501648" cy="501647"/>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solidFill>
              <a:srgbClr val="00B050"/>
            </a:solidFill>
            <a:ln w="12700">
              <a:solidFill>
                <a:srgbClr val="00B050"/>
              </a:solidFill>
            </a:ln>
          </p:spPr>
          <p:txBody>
            <a:bodyPr lIns="0" tIns="0" rIns="0" bIns="0"/>
            <a:lstStyle/>
            <a:p>
              <a:endParaRPr lang="en-US" dirty="0"/>
            </a:p>
          </p:txBody>
        </p:sp>
        <p:sp>
          <p:nvSpPr>
            <p:cNvPr id="21" name="TextBox 20">
              <a:extLst>
                <a:ext uri="{FF2B5EF4-FFF2-40B4-BE49-F238E27FC236}">
                  <a16:creationId xmlns:a16="http://schemas.microsoft.com/office/drawing/2014/main" id="{C4041EFE-6ED8-4247-8AE7-17A65B11D3F0}"/>
                </a:ext>
              </a:extLst>
            </p:cNvPr>
            <p:cNvSpPr txBox="1"/>
            <p:nvPr/>
          </p:nvSpPr>
          <p:spPr>
            <a:xfrm>
              <a:off x="1149790" y="4343156"/>
              <a:ext cx="2349066" cy="383374"/>
            </a:xfrm>
            <a:prstGeom prst="rect">
              <a:avLst/>
            </a:prstGeom>
            <a:noFill/>
          </p:spPr>
          <p:txBody>
            <a:bodyPr wrap="square" lIns="0" tIns="0" rIns="0" bIns="0" rtlCol="0">
              <a:spAutoFit/>
            </a:bodyPr>
            <a:lstStyle/>
            <a:p>
              <a:pPr algn="r"/>
              <a:r>
                <a:rPr lang="en-US" sz="1000" dirty="0">
                  <a:cs typeface="Arial" panose="020B0604020202020204" pitchFamily="34" charset="0"/>
                </a:rPr>
                <a:t>N+1 redundant cooling, power and connectivity.</a:t>
              </a:r>
            </a:p>
          </p:txBody>
        </p:sp>
        <p:sp>
          <p:nvSpPr>
            <p:cNvPr id="22" name="AutoShape 3">
              <a:extLst>
                <a:ext uri="{FF2B5EF4-FFF2-40B4-BE49-F238E27FC236}">
                  <a16:creationId xmlns:a16="http://schemas.microsoft.com/office/drawing/2014/main" id="{67FE094A-7487-4CB2-8119-83F995E8153C}"/>
                </a:ext>
              </a:extLst>
            </p:cNvPr>
            <p:cNvSpPr/>
            <p:nvPr/>
          </p:nvSpPr>
          <p:spPr bwMode="auto">
            <a:xfrm>
              <a:off x="3603671" y="4264687"/>
              <a:ext cx="501648" cy="501647"/>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solidFill>
              <a:srgbClr val="00B050"/>
            </a:solidFill>
            <a:ln w="12700">
              <a:solidFill>
                <a:srgbClr val="00B050"/>
              </a:solidFill>
            </a:ln>
          </p:spPr>
          <p:txBody>
            <a:bodyPr lIns="0" tIns="0" rIns="0" bIns="0"/>
            <a:lstStyle/>
            <a:p>
              <a:endParaRPr lang="en-US" dirty="0"/>
            </a:p>
          </p:txBody>
        </p:sp>
        <p:sp>
          <p:nvSpPr>
            <p:cNvPr id="23" name="TextBox 22">
              <a:extLst>
                <a:ext uri="{FF2B5EF4-FFF2-40B4-BE49-F238E27FC236}">
                  <a16:creationId xmlns:a16="http://schemas.microsoft.com/office/drawing/2014/main" id="{40F3E6D4-7E18-4E7A-A3BE-EA9DC44A810F}"/>
                </a:ext>
              </a:extLst>
            </p:cNvPr>
            <p:cNvSpPr txBox="1"/>
            <p:nvPr/>
          </p:nvSpPr>
          <p:spPr>
            <a:xfrm>
              <a:off x="1375842" y="5083834"/>
              <a:ext cx="2877493" cy="383374"/>
            </a:xfrm>
            <a:prstGeom prst="rect">
              <a:avLst/>
            </a:prstGeom>
            <a:noFill/>
          </p:spPr>
          <p:txBody>
            <a:bodyPr wrap="square" lIns="0" tIns="0" rIns="0" bIns="0" rtlCol="0">
              <a:spAutoFit/>
            </a:bodyPr>
            <a:lstStyle/>
            <a:p>
              <a:pPr algn="r"/>
              <a:r>
                <a:rPr lang="en-US" sz="1000" dirty="0">
                  <a:cs typeface="Arial" panose="020B0604020202020204" pitchFamily="34" charset="0"/>
                </a:rPr>
                <a:t>Reliable and superior power density of up to 300 watts/sq. ft.</a:t>
              </a:r>
            </a:p>
          </p:txBody>
        </p:sp>
        <p:sp>
          <p:nvSpPr>
            <p:cNvPr id="24" name="AutoShape 3">
              <a:extLst>
                <a:ext uri="{FF2B5EF4-FFF2-40B4-BE49-F238E27FC236}">
                  <a16:creationId xmlns:a16="http://schemas.microsoft.com/office/drawing/2014/main" id="{A66DEC6E-C275-4FC5-AB5A-BB15215E23A5}"/>
                </a:ext>
              </a:extLst>
            </p:cNvPr>
            <p:cNvSpPr/>
            <p:nvPr/>
          </p:nvSpPr>
          <p:spPr bwMode="auto">
            <a:xfrm>
              <a:off x="4358150" y="5005365"/>
              <a:ext cx="501648" cy="501647"/>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solidFill>
              <a:srgbClr val="00B050"/>
            </a:solidFill>
            <a:ln w="12700">
              <a:solidFill>
                <a:srgbClr val="00B050"/>
              </a:solidFill>
            </a:ln>
          </p:spPr>
          <p:txBody>
            <a:bodyPr lIns="0" tIns="0" rIns="0" bIns="0"/>
            <a:lstStyle/>
            <a:p>
              <a:endParaRPr lang="en-US" dirty="0"/>
            </a:p>
          </p:txBody>
        </p:sp>
        <p:sp>
          <p:nvSpPr>
            <p:cNvPr id="25" name="TextBox 24">
              <a:extLst>
                <a:ext uri="{FF2B5EF4-FFF2-40B4-BE49-F238E27FC236}">
                  <a16:creationId xmlns:a16="http://schemas.microsoft.com/office/drawing/2014/main" id="{B05A61C7-9A63-4142-8B3E-198B0B333AD8}"/>
                </a:ext>
              </a:extLst>
            </p:cNvPr>
            <p:cNvSpPr txBox="1"/>
            <p:nvPr/>
          </p:nvSpPr>
          <p:spPr>
            <a:xfrm>
              <a:off x="7926364" y="5196596"/>
              <a:ext cx="3074194" cy="383374"/>
            </a:xfrm>
            <a:prstGeom prst="rect">
              <a:avLst/>
            </a:prstGeom>
            <a:noFill/>
          </p:spPr>
          <p:txBody>
            <a:bodyPr wrap="square" lIns="0" tIns="0" rIns="0" bIns="0" rtlCol="0">
              <a:spAutoFit/>
            </a:bodyPr>
            <a:lstStyle/>
            <a:p>
              <a:r>
                <a:rPr lang="en-US" sz="1000" dirty="0">
                  <a:cs typeface="Arial" panose="020B0604020202020204" pitchFamily="34" charset="0"/>
                </a:rPr>
                <a:t>24/7/365 on-site network operations center to resolve queries. </a:t>
              </a:r>
            </a:p>
          </p:txBody>
        </p:sp>
        <p:sp>
          <p:nvSpPr>
            <p:cNvPr id="26" name="AutoShape 3">
              <a:extLst>
                <a:ext uri="{FF2B5EF4-FFF2-40B4-BE49-F238E27FC236}">
                  <a16:creationId xmlns:a16="http://schemas.microsoft.com/office/drawing/2014/main" id="{1CC6E057-4D3E-43E9-B1E4-BF70C19C6475}"/>
                </a:ext>
              </a:extLst>
            </p:cNvPr>
            <p:cNvSpPr/>
            <p:nvPr/>
          </p:nvSpPr>
          <p:spPr bwMode="auto">
            <a:xfrm>
              <a:off x="7286115" y="5046741"/>
              <a:ext cx="501648" cy="501647"/>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solidFill>
              <a:srgbClr val="00B050"/>
            </a:solidFill>
            <a:ln w="12700">
              <a:solidFill>
                <a:srgbClr val="00B050"/>
              </a:solidFill>
            </a:ln>
          </p:spPr>
          <p:txBody>
            <a:bodyPr lIns="0" tIns="0" rIns="0" bIns="0"/>
            <a:lstStyle/>
            <a:p>
              <a:endParaRPr lang="en-US"/>
            </a:p>
          </p:txBody>
        </p:sp>
      </p:grpSp>
      <p:pic>
        <p:nvPicPr>
          <p:cNvPr id="27" name="Graphic 26">
            <a:extLst>
              <a:ext uri="{FF2B5EF4-FFF2-40B4-BE49-F238E27FC236}">
                <a16:creationId xmlns:a16="http://schemas.microsoft.com/office/drawing/2014/main" id="{DB01B82D-23E4-4B53-9919-761BD73B404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690975" y="2233516"/>
            <a:ext cx="183736" cy="183736"/>
          </a:xfrm>
          <a:prstGeom prst="rect">
            <a:avLst/>
          </a:prstGeom>
        </p:spPr>
      </p:pic>
      <p:pic>
        <p:nvPicPr>
          <p:cNvPr id="28" name="Graphic 27">
            <a:extLst>
              <a:ext uri="{FF2B5EF4-FFF2-40B4-BE49-F238E27FC236}">
                <a16:creationId xmlns:a16="http://schemas.microsoft.com/office/drawing/2014/main" id="{280DBB80-498F-4AEF-AD80-758A9A6C146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flipH="1">
            <a:off x="4076215" y="2896049"/>
            <a:ext cx="208418" cy="208418"/>
          </a:xfrm>
          <a:prstGeom prst="rect">
            <a:avLst/>
          </a:prstGeom>
        </p:spPr>
      </p:pic>
      <p:pic>
        <p:nvPicPr>
          <p:cNvPr id="29" name="Graphic 28">
            <a:extLst>
              <a:ext uri="{FF2B5EF4-FFF2-40B4-BE49-F238E27FC236}">
                <a16:creationId xmlns:a16="http://schemas.microsoft.com/office/drawing/2014/main" id="{A497B9CE-8499-48B2-8C7C-BED131E24A3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802188" y="3702400"/>
            <a:ext cx="208844" cy="208844"/>
          </a:xfrm>
          <a:prstGeom prst="rect">
            <a:avLst/>
          </a:prstGeom>
        </p:spPr>
      </p:pic>
      <p:pic>
        <p:nvPicPr>
          <p:cNvPr id="30" name="Graphic 29">
            <a:extLst>
              <a:ext uri="{FF2B5EF4-FFF2-40B4-BE49-F238E27FC236}">
                <a16:creationId xmlns:a16="http://schemas.microsoft.com/office/drawing/2014/main" id="{F72B9516-FC86-43FD-97C1-AB6D3135283A}"/>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109059" y="4481994"/>
            <a:ext cx="205690" cy="205690"/>
          </a:xfrm>
          <a:prstGeom prst="rect">
            <a:avLst/>
          </a:prstGeom>
        </p:spPr>
      </p:pic>
      <p:pic>
        <p:nvPicPr>
          <p:cNvPr id="31" name="Graphic 30">
            <a:extLst>
              <a:ext uri="{FF2B5EF4-FFF2-40B4-BE49-F238E27FC236}">
                <a16:creationId xmlns:a16="http://schemas.microsoft.com/office/drawing/2014/main" id="{D088713D-19CE-4A19-AC3B-8731A2D1D712}"/>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flipH="1">
            <a:off x="7083015" y="2224952"/>
            <a:ext cx="218190" cy="218190"/>
          </a:xfrm>
          <a:prstGeom prst="rect">
            <a:avLst/>
          </a:prstGeom>
        </p:spPr>
      </p:pic>
      <p:pic>
        <p:nvPicPr>
          <p:cNvPr id="32" name="Graphic 31">
            <a:extLst>
              <a:ext uri="{FF2B5EF4-FFF2-40B4-BE49-F238E27FC236}">
                <a16:creationId xmlns:a16="http://schemas.microsoft.com/office/drawing/2014/main" id="{6160BC3B-A1C7-42D1-9F72-25E4183B9933}"/>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708583" y="5078425"/>
            <a:ext cx="223046" cy="223046"/>
          </a:xfrm>
          <a:prstGeom prst="rect">
            <a:avLst/>
          </a:prstGeom>
        </p:spPr>
      </p:pic>
      <p:pic>
        <p:nvPicPr>
          <p:cNvPr id="33" name="Graphic 32">
            <a:extLst>
              <a:ext uri="{FF2B5EF4-FFF2-40B4-BE49-F238E27FC236}">
                <a16:creationId xmlns:a16="http://schemas.microsoft.com/office/drawing/2014/main" id="{F50F7236-E78C-43E0-8787-DE14FF1E9896}"/>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731332" y="2870816"/>
            <a:ext cx="245730" cy="245730"/>
          </a:xfrm>
          <a:prstGeom prst="rect">
            <a:avLst/>
          </a:prstGeom>
        </p:spPr>
      </p:pic>
      <p:pic>
        <p:nvPicPr>
          <p:cNvPr id="34" name="Graphic 33">
            <a:extLst>
              <a:ext uri="{FF2B5EF4-FFF2-40B4-BE49-F238E27FC236}">
                <a16:creationId xmlns:a16="http://schemas.microsoft.com/office/drawing/2014/main" id="{D89412A2-2A55-4445-B206-D9BD909A4D51}"/>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8001446" y="3649786"/>
            <a:ext cx="214100" cy="214098"/>
          </a:xfrm>
          <a:prstGeom prst="rect">
            <a:avLst/>
          </a:prstGeom>
        </p:spPr>
      </p:pic>
      <p:pic>
        <p:nvPicPr>
          <p:cNvPr id="35" name="Graphic 34">
            <a:extLst>
              <a:ext uri="{FF2B5EF4-FFF2-40B4-BE49-F238E27FC236}">
                <a16:creationId xmlns:a16="http://schemas.microsoft.com/office/drawing/2014/main" id="{0B4991A7-9D6C-4C9B-9717-9A188BDFE154}"/>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7647210" y="4488172"/>
            <a:ext cx="209912" cy="209912"/>
          </a:xfrm>
          <a:prstGeom prst="rect">
            <a:avLst/>
          </a:prstGeom>
        </p:spPr>
      </p:pic>
      <p:pic>
        <p:nvPicPr>
          <p:cNvPr id="36" name="Graphic 35">
            <a:extLst>
              <a:ext uri="{FF2B5EF4-FFF2-40B4-BE49-F238E27FC236}">
                <a16:creationId xmlns:a16="http://schemas.microsoft.com/office/drawing/2014/main" id="{50F8C4C0-87CE-4346-9A18-5DDCAF527093}"/>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7069310" y="5116290"/>
            <a:ext cx="211342" cy="211342"/>
          </a:xfrm>
          <a:prstGeom prst="rect">
            <a:avLst/>
          </a:prstGeom>
        </p:spPr>
      </p:pic>
      <p:pic>
        <p:nvPicPr>
          <p:cNvPr id="38" name="Picture 37">
            <a:extLst>
              <a:ext uri="{FF2B5EF4-FFF2-40B4-BE49-F238E27FC236}">
                <a16:creationId xmlns:a16="http://schemas.microsoft.com/office/drawing/2014/main" id="{A9E10C68-312B-40AD-ACCA-83602709F00D}"/>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4829259" y="2930580"/>
            <a:ext cx="2356586" cy="1757104"/>
          </a:xfrm>
          <a:prstGeom prst="rect">
            <a:avLst/>
          </a:prstGeom>
        </p:spPr>
      </p:pic>
      <p:pic>
        <p:nvPicPr>
          <p:cNvPr id="53" name="Picture 52">
            <a:extLst>
              <a:ext uri="{FF2B5EF4-FFF2-40B4-BE49-F238E27FC236}">
                <a16:creationId xmlns:a16="http://schemas.microsoft.com/office/drawing/2014/main" id="{BE30D0E9-ADAA-4CAA-ABFD-88517C1081EA}"/>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25499" t="25403" r="25196" b="45130"/>
          <a:stretch/>
        </p:blipFill>
        <p:spPr>
          <a:xfrm>
            <a:off x="317500" y="302116"/>
            <a:ext cx="1892300" cy="636146"/>
          </a:xfrm>
          <a:prstGeom prst="rect">
            <a:avLst/>
          </a:prstGeom>
        </p:spPr>
      </p:pic>
      <p:sp>
        <p:nvSpPr>
          <p:cNvPr id="54" name="Title 1">
            <a:extLst>
              <a:ext uri="{FF2B5EF4-FFF2-40B4-BE49-F238E27FC236}">
                <a16:creationId xmlns:a16="http://schemas.microsoft.com/office/drawing/2014/main" id="{A7F5AEE1-DFEA-41EF-BD0B-24F7490C8D4A}"/>
              </a:ext>
            </a:extLst>
          </p:cNvPr>
          <p:cNvSpPr>
            <a:spLocks noGrp="1"/>
          </p:cNvSpPr>
          <p:nvPr>
            <p:ph type="title"/>
          </p:nvPr>
        </p:nvSpPr>
        <p:spPr>
          <a:xfrm>
            <a:off x="4786508" y="1042859"/>
            <a:ext cx="2618984" cy="495486"/>
          </a:xfrm>
        </p:spPr>
        <p:txBody>
          <a:bodyPr>
            <a:normAutofit fontScale="90000"/>
          </a:bodyPr>
          <a:lstStyle/>
          <a:p>
            <a:pPr algn="ctr"/>
            <a:r>
              <a:rPr lang="en-US" sz="2800" b="1" dirty="0">
                <a:latin typeface="+mn-lt"/>
              </a:rPr>
              <a:t>INFRASTRUCTURE</a:t>
            </a:r>
          </a:p>
        </p:txBody>
      </p:sp>
      <p:grpSp>
        <p:nvGrpSpPr>
          <p:cNvPr id="55" name="Group 54">
            <a:extLst>
              <a:ext uri="{FF2B5EF4-FFF2-40B4-BE49-F238E27FC236}">
                <a16:creationId xmlns:a16="http://schemas.microsoft.com/office/drawing/2014/main" id="{246B0B58-B460-4573-B358-1DFE13757D72}"/>
              </a:ext>
            </a:extLst>
          </p:cNvPr>
          <p:cNvGrpSpPr/>
          <p:nvPr/>
        </p:nvGrpSpPr>
        <p:grpSpPr>
          <a:xfrm>
            <a:off x="11585882" y="228546"/>
            <a:ext cx="7318283" cy="333427"/>
            <a:chOff x="11585882" y="228546"/>
            <a:chExt cx="7318283" cy="333427"/>
          </a:xfrm>
        </p:grpSpPr>
        <p:sp>
          <p:nvSpPr>
            <p:cNvPr id="56" name="Rectangle 55">
              <a:extLst>
                <a:ext uri="{FF2B5EF4-FFF2-40B4-BE49-F238E27FC236}">
                  <a16:creationId xmlns:a16="http://schemas.microsoft.com/office/drawing/2014/main" id="{8EA58B12-77D5-41F3-A647-2F9EEED2D64A}"/>
                </a:ext>
              </a:extLst>
            </p:cNvPr>
            <p:cNvSpPr/>
            <p:nvPr/>
          </p:nvSpPr>
          <p:spPr bwMode="auto">
            <a:xfrm>
              <a:off x="12192000" y="228547"/>
              <a:ext cx="6712165" cy="333425"/>
            </a:xfrm>
            <a:prstGeom prst="rect">
              <a:avLst/>
            </a:prstGeom>
            <a:solidFill>
              <a:schemeClr val="bg1">
                <a:lumMod val="85000"/>
              </a:schemeClr>
            </a:solidFill>
            <a:ln>
              <a:noFill/>
            </a:ln>
          </p:spPr>
          <p:txBody>
            <a:bodyPr lIns="0" tIns="0" rIns="0" bIns="0" rtlCol="0" anchor="ctr"/>
            <a:lstStyle/>
            <a:p>
              <a:pPr algn="ctr"/>
              <a:endParaRPr lang="en-US" dirty="0"/>
            </a:p>
          </p:txBody>
        </p:sp>
        <p:sp>
          <p:nvSpPr>
            <p:cNvPr id="57" name="TextBox 56">
              <a:extLst>
                <a:ext uri="{FF2B5EF4-FFF2-40B4-BE49-F238E27FC236}">
                  <a16:creationId xmlns:a16="http://schemas.microsoft.com/office/drawing/2014/main" id="{79A8FD76-341A-4E0A-A7FC-62C135FDE3DF}"/>
                </a:ext>
              </a:extLst>
            </p:cNvPr>
            <p:cNvSpPr txBox="1"/>
            <p:nvPr/>
          </p:nvSpPr>
          <p:spPr>
            <a:xfrm>
              <a:off x="12250821" y="319829"/>
              <a:ext cx="6580261" cy="138499"/>
            </a:xfrm>
            <a:prstGeom prst="rect">
              <a:avLst/>
            </a:prstGeom>
            <a:noFill/>
          </p:spPr>
          <p:txBody>
            <a:bodyPr wrap="square" lIns="0" tIns="0" rIns="0" bIns="0" rtlCol="0">
              <a:spAutoFit/>
            </a:bodyPr>
            <a:lstStyle/>
            <a:p>
              <a:r>
                <a:rPr lang="en-US" sz="900" dirty="0"/>
                <a:t>Home | About QualiSpace  |  Our Offerings | Our Clients’ Experience | Esteemed Clients | Our Partners | Infrastructure | Events | Contact Us</a:t>
              </a:r>
            </a:p>
          </p:txBody>
        </p:sp>
        <p:sp>
          <p:nvSpPr>
            <p:cNvPr id="58" name="Rectangle 57">
              <a:hlinkClick r:id="rId26" action="ppaction://hlinksldjump"/>
              <a:extLst>
                <a:ext uri="{FF2B5EF4-FFF2-40B4-BE49-F238E27FC236}">
                  <a16:creationId xmlns:a16="http://schemas.microsoft.com/office/drawing/2014/main" id="{978A9B0F-1998-460C-8C6F-A135A7B941D7}"/>
                </a:ext>
              </a:extLst>
            </p:cNvPr>
            <p:cNvSpPr/>
            <p:nvPr/>
          </p:nvSpPr>
          <p:spPr bwMode="auto">
            <a:xfrm>
              <a:off x="12247704" y="304589"/>
              <a:ext cx="291930" cy="208979"/>
            </a:xfrm>
            <a:prstGeom prst="rect">
              <a:avLst/>
            </a:prstGeom>
            <a:noFill/>
            <a:ln>
              <a:noFill/>
            </a:ln>
          </p:spPr>
          <p:txBody>
            <a:bodyPr lIns="0" tIns="0" rIns="0" bIns="0" rtlCol="0" anchor="ctr"/>
            <a:lstStyle/>
            <a:p>
              <a:pPr algn="ctr"/>
              <a:endParaRPr lang="en-US"/>
            </a:p>
          </p:txBody>
        </p:sp>
        <p:sp>
          <p:nvSpPr>
            <p:cNvPr id="59" name="Rectangle 58">
              <a:hlinkClick r:id="rId27" action="ppaction://hlinksldjump"/>
              <a:extLst>
                <a:ext uri="{FF2B5EF4-FFF2-40B4-BE49-F238E27FC236}">
                  <a16:creationId xmlns:a16="http://schemas.microsoft.com/office/drawing/2014/main" id="{3F3EEAF9-B053-456C-819A-DCB1E7CCEBED}"/>
                </a:ext>
              </a:extLst>
            </p:cNvPr>
            <p:cNvSpPr/>
            <p:nvPr/>
          </p:nvSpPr>
          <p:spPr bwMode="auto">
            <a:xfrm>
              <a:off x="12607372" y="280863"/>
              <a:ext cx="892167" cy="225085"/>
            </a:xfrm>
            <a:prstGeom prst="rect">
              <a:avLst/>
            </a:prstGeom>
            <a:noFill/>
            <a:ln>
              <a:noFill/>
            </a:ln>
          </p:spPr>
          <p:txBody>
            <a:bodyPr lIns="0" tIns="0" rIns="0" bIns="0" rtlCol="0" anchor="ctr"/>
            <a:lstStyle/>
            <a:p>
              <a:pPr algn="ctr"/>
              <a:endParaRPr lang="en-US" dirty="0"/>
            </a:p>
          </p:txBody>
        </p:sp>
        <p:sp>
          <p:nvSpPr>
            <p:cNvPr id="60" name="Rectangle 59">
              <a:hlinkClick r:id="rId28" action="ppaction://hlinksldjump"/>
              <a:extLst>
                <a:ext uri="{FF2B5EF4-FFF2-40B4-BE49-F238E27FC236}">
                  <a16:creationId xmlns:a16="http://schemas.microsoft.com/office/drawing/2014/main" id="{A8B07FA8-04EF-4BF4-AA94-2429C6E56EF7}"/>
                </a:ext>
              </a:extLst>
            </p:cNvPr>
            <p:cNvSpPr/>
            <p:nvPr/>
          </p:nvSpPr>
          <p:spPr bwMode="auto">
            <a:xfrm>
              <a:off x="13582654" y="254492"/>
              <a:ext cx="687554" cy="284411"/>
            </a:xfrm>
            <a:prstGeom prst="rect">
              <a:avLst/>
            </a:prstGeom>
            <a:noFill/>
            <a:ln>
              <a:noFill/>
            </a:ln>
          </p:spPr>
          <p:txBody>
            <a:bodyPr lIns="0" tIns="0" rIns="0" bIns="0" rtlCol="0" anchor="ctr"/>
            <a:lstStyle/>
            <a:p>
              <a:pPr algn="ctr"/>
              <a:endParaRPr lang="en-US" dirty="0"/>
            </a:p>
          </p:txBody>
        </p:sp>
        <p:sp>
          <p:nvSpPr>
            <p:cNvPr id="61" name="Rectangle 60">
              <a:hlinkClick r:id="rId29" action="ppaction://hlinksldjump"/>
              <a:extLst>
                <a:ext uri="{FF2B5EF4-FFF2-40B4-BE49-F238E27FC236}">
                  <a16:creationId xmlns:a16="http://schemas.microsoft.com/office/drawing/2014/main" id="{A883B512-4E81-4926-AC1E-BF70480D8517}"/>
                </a:ext>
              </a:extLst>
            </p:cNvPr>
            <p:cNvSpPr/>
            <p:nvPr/>
          </p:nvSpPr>
          <p:spPr bwMode="auto">
            <a:xfrm>
              <a:off x="14328051" y="254492"/>
              <a:ext cx="1148193" cy="284411"/>
            </a:xfrm>
            <a:prstGeom prst="rect">
              <a:avLst/>
            </a:prstGeom>
            <a:noFill/>
            <a:ln>
              <a:noFill/>
            </a:ln>
          </p:spPr>
          <p:txBody>
            <a:bodyPr lIns="0" tIns="0" rIns="0" bIns="0" rtlCol="0" anchor="ctr"/>
            <a:lstStyle/>
            <a:p>
              <a:pPr algn="ctr"/>
              <a:endParaRPr lang="en-US"/>
            </a:p>
          </p:txBody>
        </p:sp>
        <p:sp>
          <p:nvSpPr>
            <p:cNvPr id="62" name="Rectangle 61">
              <a:hlinkClick r:id="rId30" action="ppaction://hlinksldjump"/>
              <a:extLst>
                <a:ext uri="{FF2B5EF4-FFF2-40B4-BE49-F238E27FC236}">
                  <a16:creationId xmlns:a16="http://schemas.microsoft.com/office/drawing/2014/main" id="{CF40BB12-A79E-4006-A659-7C10524A4F53}"/>
                </a:ext>
              </a:extLst>
            </p:cNvPr>
            <p:cNvSpPr/>
            <p:nvPr/>
          </p:nvSpPr>
          <p:spPr bwMode="auto">
            <a:xfrm>
              <a:off x="15523851" y="301889"/>
              <a:ext cx="831319" cy="189615"/>
            </a:xfrm>
            <a:prstGeom prst="rect">
              <a:avLst/>
            </a:prstGeom>
            <a:noFill/>
            <a:ln>
              <a:noFill/>
            </a:ln>
          </p:spPr>
          <p:txBody>
            <a:bodyPr lIns="0" tIns="0" rIns="0" bIns="0" rtlCol="0" anchor="ctr"/>
            <a:lstStyle/>
            <a:p>
              <a:pPr algn="ctr"/>
              <a:endParaRPr lang="en-US"/>
            </a:p>
          </p:txBody>
        </p:sp>
        <p:sp>
          <p:nvSpPr>
            <p:cNvPr id="63" name="Rectangle 62">
              <a:hlinkClick r:id="rId31" action="ppaction://hlinksldjump"/>
              <a:extLst>
                <a:ext uri="{FF2B5EF4-FFF2-40B4-BE49-F238E27FC236}">
                  <a16:creationId xmlns:a16="http://schemas.microsoft.com/office/drawing/2014/main" id="{BB4BACE3-EC18-438E-B551-0686A9C1171B}"/>
                </a:ext>
              </a:extLst>
            </p:cNvPr>
            <p:cNvSpPr/>
            <p:nvPr/>
          </p:nvSpPr>
          <p:spPr bwMode="auto">
            <a:xfrm>
              <a:off x="18271929" y="262785"/>
              <a:ext cx="559153" cy="260880"/>
            </a:xfrm>
            <a:prstGeom prst="rect">
              <a:avLst/>
            </a:prstGeom>
            <a:noFill/>
            <a:ln>
              <a:noFill/>
            </a:ln>
          </p:spPr>
          <p:txBody>
            <a:bodyPr lIns="0" tIns="0" rIns="0" bIns="0" rtlCol="0" anchor="ctr"/>
            <a:lstStyle/>
            <a:p>
              <a:pPr algn="ctr"/>
              <a:endParaRPr lang="en-US"/>
            </a:p>
          </p:txBody>
        </p:sp>
        <p:sp>
          <p:nvSpPr>
            <p:cNvPr id="64" name="Rectangle 63">
              <a:hlinkClick r:id="rId32" action="ppaction://hlinksldjump"/>
              <a:extLst>
                <a:ext uri="{FF2B5EF4-FFF2-40B4-BE49-F238E27FC236}">
                  <a16:creationId xmlns:a16="http://schemas.microsoft.com/office/drawing/2014/main" id="{89D79467-67DF-4987-8D37-E568FD4961A3}"/>
                </a:ext>
              </a:extLst>
            </p:cNvPr>
            <p:cNvSpPr/>
            <p:nvPr/>
          </p:nvSpPr>
          <p:spPr bwMode="auto">
            <a:xfrm>
              <a:off x="17105813" y="262785"/>
              <a:ext cx="707588" cy="260878"/>
            </a:xfrm>
            <a:prstGeom prst="rect">
              <a:avLst/>
            </a:prstGeom>
            <a:noFill/>
            <a:ln>
              <a:noFill/>
            </a:ln>
          </p:spPr>
          <p:txBody>
            <a:bodyPr lIns="0" tIns="0" rIns="0" bIns="0" rtlCol="0" anchor="ctr"/>
            <a:lstStyle/>
            <a:p>
              <a:pPr algn="ctr"/>
              <a:endParaRPr lang="en-US"/>
            </a:p>
          </p:txBody>
        </p:sp>
        <p:sp>
          <p:nvSpPr>
            <p:cNvPr id="65" name="Rectangle 64">
              <a:hlinkClick r:id="rId33" action="ppaction://hlinksldjump"/>
              <a:extLst>
                <a:ext uri="{FF2B5EF4-FFF2-40B4-BE49-F238E27FC236}">
                  <a16:creationId xmlns:a16="http://schemas.microsoft.com/office/drawing/2014/main" id="{B8E81EC2-EEE6-4B05-92EE-DAC808C60B2B}"/>
                </a:ext>
              </a:extLst>
            </p:cNvPr>
            <p:cNvSpPr/>
            <p:nvPr/>
          </p:nvSpPr>
          <p:spPr bwMode="auto">
            <a:xfrm>
              <a:off x="16418016" y="259636"/>
              <a:ext cx="617331" cy="284412"/>
            </a:xfrm>
            <a:prstGeom prst="rect">
              <a:avLst/>
            </a:prstGeom>
            <a:noFill/>
            <a:ln>
              <a:noFill/>
            </a:ln>
          </p:spPr>
          <p:txBody>
            <a:bodyPr lIns="0" tIns="0" rIns="0" bIns="0" rtlCol="0" anchor="ctr"/>
            <a:lstStyle/>
            <a:p>
              <a:pPr algn="ctr"/>
              <a:endParaRPr lang="en-US"/>
            </a:p>
          </p:txBody>
        </p:sp>
        <p:sp>
          <p:nvSpPr>
            <p:cNvPr id="66" name="Rectangle 65">
              <a:hlinkClick r:id="rId34" action="ppaction://hlinksldjump"/>
              <a:extLst>
                <a:ext uri="{FF2B5EF4-FFF2-40B4-BE49-F238E27FC236}">
                  <a16:creationId xmlns:a16="http://schemas.microsoft.com/office/drawing/2014/main" id="{540AA36E-CBD6-4AA7-A628-01DF65616AEE}"/>
                </a:ext>
              </a:extLst>
            </p:cNvPr>
            <p:cNvSpPr/>
            <p:nvPr/>
          </p:nvSpPr>
          <p:spPr bwMode="auto">
            <a:xfrm>
              <a:off x="17868627" y="254492"/>
              <a:ext cx="352083" cy="284411"/>
            </a:xfrm>
            <a:prstGeom prst="rect">
              <a:avLst/>
            </a:prstGeom>
            <a:noFill/>
            <a:ln>
              <a:noFill/>
            </a:ln>
          </p:spPr>
          <p:txBody>
            <a:bodyPr lIns="0" tIns="0" rIns="0" bIns="0" rtlCol="0" anchor="ctr"/>
            <a:lstStyle/>
            <a:p>
              <a:pPr algn="ctr"/>
              <a:endParaRPr lang="en-US"/>
            </a:p>
          </p:txBody>
        </p:sp>
        <p:sp>
          <p:nvSpPr>
            <p:cNvPr id="67" name="Flowchart: Off-page Connector 66">
              <a:extLst>
                <a:ext uri="{FF2B5EF4-FFF2-40B4-BE49-F238E27FC236}">
                  <a16:creationId xmlns:a16="http://schemas.microsoft.com/office/drawing/2014/main" id="{CCB9B504-E878-44F0-8A64-8DDF92FED277}"/>
                </a:ext>
              </a:extLst>
            </p:cNvPr>
            <p:cNvSpPr/>
            <p:nvPr/>
          </p:nvSpPr>
          <p:spPr bwMode="auto">
            <a:xfrm rot="5400000" flipH="1">
              <a:off x="11727834" y="86594"/>
              <a:ext cx="333427" cy="617332"/>
            </a:xfrm>
            <a:prstGeom prst="flowChartOffpageConnector">
              <a:avLst/>
            </a:prstGeom>
            <a:solidFill>
              <a:schemeClr val="bg1">
                <a:lumMod val="85000"/>
              </a:schemeClr>
            </a:solidFill>
            <a:ln>
              <a:noFill/>
            </a:ln>
          </p:spPr>
          <p:txBody>
            <a:bodyPr lIns="0" tIns="0" rIns="0" bIns="0" rtlCol="0" anchor="ctr"/>
            <a:lstStyle/>
            <a:p>
              <a:pPr algn="ctr"/>
              <a:endParaRPr lang="en-US"/>
            </a:p>
          </p:txBody>
        </p:sp>
        <p:pic>
          <p:nvPicPr>
            <p:cNvPr id="68" name="Picture 25">
              <a:extLst>
                <a:ext uri="{FF2B5EF4-FFF2-40B4-BE49-F238E27FC236}">
                  <a16:creationId xmlns:a16="http://schemas.microsoft.com/office/drawing/2014/main" id="{78E28742-BFC3-41E8-BC2C-E753F1EFE0D6}"/>
                </a:ext>
              </a:extLst>
            </p:cNvPr>
            <p:cNvPicPr>
              <a:picLocks noChangeAspect="1"/>
            </p:cNvPicPr>
            <p:nvPr/>
          </p:nvPicPr>
          <p:blipFill>
            <a:blip r:embed="rId35" cstate="screen">
              <a:extLst>
                <a:ext uri="{28A0092B-C50C-407E-A947-70E740481C1C}">
                  <a14:useLocalDpi xmlns:a14="http://schemas.microsoft.com/office/drawing/2010/main"/>
                </a:ext>
                <a:ext uri="{96DAC541-7B7A-43D3-8B79-37D633B846F1}">
                  <asvg:svgBlip xmlns:asvg="http://schemas.microsoft.com/office/drawing/2016/SVG/main" r:embed="rId36"/>
                </a:ext>
              </a:extLst>
            </a:blip>
            <a:stretch>
              <a:fillRect/>
            </a:stretch>
          </p:blipFill>
          <p:spPr>
            <a:xfrm>
              <a:off x="11754598" y="279781"/>
              <a:ext cx="220975" cy="220975"/>
            </a:xfrm>
            <a:prstGeom prst="rect">
              <a:avLst/>
            </a:prstGeom>
          </p:spPr>
        </p:pic>
      </p:grpSp>
    </p:spTree>
    <p:extLst>
      <p:ext uri="{BB962C8B-B14F-4D97-AF65-F5344CB8AC3E}">
        <p14:creationId xmlns:p14="http://schemas.microsoft.com/office/powerpoint/2010/main" val="26745098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6.25E-7 1.11111E-6 L -0.54987 1.11111E-6 " pathEditMode="relative" rAng="0" ptsTypes="AA">
                                      <p:cBhvr>
                                        <p:cTn id="6" dur="2000" fill="hold"/>
                                        <p:tgtEl>
                                          <p:spTgt spid="55"/>
                                        </p:tgtEl>
                                        <p:attrNameLst>
                                          <p:attrName>ppt_x</p:attrName>
                                          <p:attrName>ppt_y</p:attrName>
                                        </p:attrNameLst>
                                      </p:cBhvr>
                                      <p:rCtr x="-2750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54987 1.11111E-6 L -6.25E-7 1.11111E-6 " pathEditMode="relative" rAng="0" ptsTypes="AA">
                                      <p:cBhvr>
                                        <p:cTn id="10" dur="2000" fill="hold"/>
                                        <p:tgtEl>
                                          <p:spTgt spid="55"/>
                                        </p:tgtEl>
                                        <p:attrNameLst>
                                          <p:attrName>ppt_x</p:attrName>
                                          <p:attrName>ppt_y</p:attrName>
                                        </p:attrNameLst>
                                      </p:cBhvr>
                                      <p:rCtr x="27487" y="0"/>
                                    </p:animMotion>
                                  </p:childTnLst>
                                </p:cTn>
                              </p:par>
                            </p:childTnLst>
                          </p:cTn>
                        </p:par>
                      </p:childTnLst>
                    </p:cTn>
                  </p:par>
                </p:childTnLst>
              </p:cTn>
              <p:nextCondLst>
                <p:cond evt="onClick" delay="0">
                  <p:tgtEl>
                    <p:spTgt spid="5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07809ED6-ECE2-4326-AB02-884FCD78E60D}"/>
              </a:ext>
            </a:extLst>
          </p:cNvPr>
          <p:cNvPicPr>
            <a:picLocks noChangeAspect="1"/>
          </p:cNvPicPr>
          <p:nvPr/>
        </p:nvPicPr>
        <p:blipFill rotWithShape="1">
          <a:blip r:embed="rId2"/>
          <a:srcRect t="12403"/>
          <a:stretch/>
        </p:blipFill>
        <p:spPr>
          <a:xfrm>
            <a:off x="0" y="850604"/>
            <a:ext cx="12192000" cy="6007395"/>
          </a:xfrm>
          <a:prstGeom prst="rect">
            <a:avLst/>
          </a:prstGeom>
        </p:spPr>
      </p:pic>
      <p:pic>
        <p:nvPicPr>
          <p:cNvPr id="19" name="Picture Placeholder 53">
            <a:extLst>
              <a:ext uri="{FF2B5EF4-FFF2-40B4-BE49-F238E27FC236}">
                <a16:creationId xmlns:a16="http://schemas.microsoft.com/office/drawing/2014/main" id="{51CCDBEB-516C-4778-8396-78CE6EA3D35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843788" y="2252064"/>
            <a:ext cx="1697411" cy="1653474"/>
          </a:xfrm>
          <a:custGeom>
            <a:avLst/>
            <a:gdLst>
              <a:gd name="connsiteX0" fmla="*/ 1248912 w 2526994"/>
              <a:gd name="connsiteY0" fmla="*/ 234404 h 2461584"/>
              <a:gd name="connsiteX1" fmla="*/ 1222583 w 2526994"/>
              <a:gd name="connsiteY1" fmla="*/ 237356 h 2461584"/>
              <a:gd name="connsiteX2" fmla="*/ 1069058 w 2526994"/>
              <a:gd name="connsiteY2" fmla="*/ 278596 h 2461584"/>
              <a:gd name="connsiteX3" fmla="*/ 904547 w 2526994"/>
              <a:gd name="connsiteY3" fmla="*/ 381925 h 2461584"/>
              <a:gd name="connsiteX4" fmla="*/ 733502 w 2526994"/>
              <a:gd name="connsiteY4" fmla="*/ 554079 h 2461584"/>
              <a:gd name="connsiteX5" fmla="*/ 528171 w 2526994"/>
              <a:gd name="connsiteY5" fmla="*/ 848013 h 2461584"/>
              <a:gd name="connsiteX6" fmla="*/ 356652 w 2526994"/>
              <a:gd name="connsiteY6" fmla="*/ 1176544 h 2461584"/>
              <a:gd name="connsiteX7" fmla="*/ 272549 w 2526994"/>
              <a:gd name="connsiteY7" fmla="*/ 1416785 h 2461584"/>
              <a:gd name="connsiteX8" fmla="*/ 243189 w 2526994"/>
              <a:gd name="connsiteY8" fmla="*/ 1601301 h 2461584"/>
              <a:gd name="connsiteX9" fmla="*/ 240632 w 2526994"/>
              <a:gd name="connsiteY9" fmla="*/ 1617354 h 2461584"/>
              <a:gd name="connsiteX10" fmla="*/ 240632 w 2526994"/>
              <a:gd name="connsiteY10" fmla="*/ 1656840 h 2461584"/>
              <a:gd name="connsiteX11" fmla="*/ 243852 w 2526994"/>
              <a:gd name="connsiteY11" fmla="*/ 1681381 h 2461584"/>
              <a:gd name="connsiteX12" fmla="*/ 263836 w 2526994"/>
              <a:gd name="connsiteY12" fmla="*/ 1795228 h 2461584"/>
              <a:gd name="connsiteX13" fmla="*/ 424748 w 2526994"/>
              <a:gd name="connsiteY13" fmla="*/ 2029840 h 2461584"/>
              <a:gd name="connsiteX14" fmla="*/ 603276 w 2526994"/>
              <a:gd name="connsiteY14" fmla="*/ 2129387 h 2461584"/>
              <a:gd name="connsiteX15" fmla="*/ 816088 w 2526994"/>
              <a:gd name="connsiteY15" fmla="*/ 2189354 h 2461584"/>
              <a:gd name="connsiteX16" fmla="*/ 1047464 w 2526994"/>
              <a:gd name="connsiteY16" fmla="*/ 2218877 h 2461584"/>
              <a:gd name="connsiteX17" fmla="*/ 1239536 w 2526994"/>
              <a:gd name="connsiteY17" fmla="*/ 2226258 h 2461584"/>
              <a:gd name="connsiteX18" fmla="*/ 1250617 w 2526994"/>
              <a:gd name="connsiteY18" fmla="*/ 2227180 h 2461584"/>
              <a:gd name="connsiteX19" fmla="*/ 1276378 w 2526994"/>
              <a:gd name="connsiteY19" fmla="*/ 2227180 h 2461584"/>
              <a:gd name="connsiteX20" fmla="*/ 1284049 w 2526994"/>
              <a:gd name="connsiteY20" fmla="*/ 2226258 h 2461584"/>
              <a:gd name="connsiteX21" fmla="*/ 1435016 w 2526994"/>
              <a:gd name="connsiteY21" fmla="*/ 2221645 h 2461584"/>
              <a:gd name="connsiteX22" fmla="*/ 1587120 w 2526994"/>
              <a:gd name="connsiteY22" fmla="*/ 2208544 h 2461584"/>
              <a:gd name="connsiteX23" fmla="*/ 1775403 w 2526994"/>
              <a:gd name="connsiteY23" fmla="*/ 2175608 h 2461584"/>
              <a:gd name="connsiteX24" fmla="*/ 1994846 w 2526994"/>
              <a:gd name="connsiteY24" fmla="*/ 2098111 h 2461584"/>
              <a:gd name="connsiteX25" fmla="*/ 2151590 w 2526994"/>
              <a:gd name="connsiteY25" fmla="*/ 1986848 h 2461584"/>
              <a:gd name="connsiteX26" fmla="*/ 2274145 w 2526994"/>
              <a:gd name="connsiteY26" fmla="*/ 1757863 h 2461584"/>
              <a:gd name="connsiteX27" fmla="*/ 2284847 w 2526994"/>
              <a:gd name="connsiteY27" fmla="*/ 1667727 h 2461584"/>
              <a:gd name="connsiteX28" fmla="*/ 2286362 w 2526994"/>
              <a:gd name="connsiteY28" fmla="*/ 1655087 h 2461584"/>
              <a:gd name="connsiteX29" fmla="*/ 2286362 w 2526994"/>
              <a:gd name="connsiteY29" fmla="*/ 1617354 h 2461584"/>
              <a:gd name="connsiteX30" fmla="*/ 2284942 w 2526994"/>
              <a:gd name="connsiteY30" fmla="*/ 1607298 h 2461584"/>
              <a:gd name="connsiteX31" fmla="*/ 2254540 w 2526994"/>
              <a:gd name="connsiteY31" fmla="*/ 1410142 h 2461584"/>
              <a:gd name="connsiteX32" fmla="*/ 2146949 w 2526994"/>
              <a:gd name="connsiteY32" fmla="*/ 1120175 h 2461584"/>
              <a:gd name="connsiteX33" fmla="*/ 1851171 w 2526994"/>
              <a:gd name="connsiteY33" fmla="*/ 624195 h 2461584"/>
              <a:gd name="connsiteX34" fmla="*/ 1685997 w 2526994"/>
              <a:gd name="connsiteY34" fmla="*/ 435988 h 2461584"/>
              <a:gd name="connsiteX35" fmla="*/ 1501313 w 2526994"/>
              <a:gd name="connsiteY35" fmla="*/ 298616 h 2461584"/>
              <a:gd name="connsiteX36" fmla="*/ 1332541 w 2526994"/>
              <a:gd name="connsiteY36" fmla="*/ 240678 h 2461584"/>
              <a:gd name="connsiteX37" fmla="*/ 1287364 w 2526994"/>
              <a:gd name="connsiteY37" fmla="*/ 235788 h 2461584"/>
              <a:gd name="connsiteX38" fmla="*/ 1279787 w 2526994"/>
              <a:gd name="connsiteY38" fmla="*/ 234404 h 2461584"/>
              <a:gd name="connsiteX39" fmla="*/ 1248912 w 2526994"/>
              <a:gd name="connsiteY39" fmla="*/ 234404 h 2461584"/>
              <a:gd name="connsiteX40" fmla="*/ 1245481 w 2526994"/>
              <a:gd name="connsiteY40" fmla="*/ 0 h 2461584"/>
              <a:gd name="connsiteX41" fmla="*/ 1283620 w 2526994"/>
              <a:gd name="connsiteY41" fmla="*/ 0 h 2461584"/>
              <a:gd name="connsiteX42" fmla="*/ 1292979 w 2526994"/>
              <a:gd name="connsiteY42" fmla="*/ 1710 h 2461584"/>
              <a:gd name="connsiteX43" fmla="*/ 1348783 w 2526994"/>
              <a:gd name="connsiteY43" fmla="*/ 7750 h 2461584"/>
              <a:gd name="connsiteX44" fmla="*/ 1557260 w 2526994"/>
              <a:gd name="connsiteY44" fmla="*/ 79318 h 2461584"/>
              <a:gd name="connsiteX45" fmla="*/ 1785392 w 2526994"/>
              <a:gd name="connsiteY45" fmla="*/ 249008 h 2461584"/>
              <a:gd name="connsiteX46" fmla="*/ 1989423 w 2526994"/>
              <a:gd name="connsiteY46" fmla="*/ 481491 h 2461584"/>
              <a:gd name="connsiteX47" fmla="*/ 2354784 w 2526994"/>
              <a:gd name="connsiteY47" fmla="*/ 1094151 h 2461584"/>
              <a:gd name="connsiteX48" fmla="*/ 2487685 w 2526994"/>
              <a:gd name="connsiteY48" fmla="*/ 1452335 h 2461584"/>
              <a:gd name="connsiteX49" fmla="*/ 2525239 w 2526994"/>
              <a:gd name="connsiteY49" fmla="*/ 1695872 h 2461584"/>
              <a:gd name="connsiteX50" fmla="*/ 2526994 w 2526994"/>
              <a:gd name="connsiteY50" fmla="*/ 1708294 h 2461584"/>
              <a:gd name="connsiteX51" fmla="*/ 2526994 w 2526994"/>
              <a:gd name="connsiteY51" fmla="*/ 1754904 h 2461584"/>
              <a:gd name="connsiteX52" fmla="*/ 2525122 w 2526994"/>
              <a:gd name="connsiteY52" fmla="*/ 1770517 h 2461584"/>
              <a:gd name="connsiteX53" fmla="*/ 2511902 w 2526994"/>
              <a:gd name="connsiteY53" fmla="*/ 1881858 h 2461584"/>
              <a:gd name="connsiteX54" fmla="*/ 2360517 w 2526994"/>
              <a:gd name="connsiteY54" fmla="*/ 2164713 h 2461584"/>
              <a:gd name="connsiteX55" fmla="*/ 2166897 w 2526994"/>
              <a:gd name="connsiteY55" fmla="*/ 2302151 h 2461584"/>
              <a:gd name="connsiteX56" fmla="*/ 1895831 w 2526994"/>
              <a:gd name="connsiteY56" fmla="*/ 2397879 h 2461584"/>
              <a:gd name="connsiteX57" fmla="*/ 1663254 w 2526994"/>
              <a:gd name="connsiteY57" fmla="*/ 2438564 h 2461584"/>
              <a:gd name="connsiteX58" fmla="*/ 1475367 w 2526994"/>
              <a:gd name="connsiteY58" fmla="*/ 2454746 h 2461584"/>
              <a:gd name="connsiteX59" fmla="*/ 1288884 w 2526994"/>
              <a:gd name="connsiteY59" fmla="*/ 2460445 h 2461584"/>
              <a:gd name="connsiteX60" fmla="*/ 1279408 w 2526994"/>
              <a:gd name="connsiteY60" fmla="*/ 2461584 h 2461584"/>
              <a:gd name="connsiteX61" fmla="*/ 1247586 w 2526994"/>
              <a:gd name="connsiteY61" fmla="*/ 2461584 h 2461584"/>
              <a:gd name="connsiteX62" fmla="*/ 1233899 w 2526994"/>
              <a:gd name="connsiteY62" fmla="*/ 2460445 h 2461584"/>
              <a:gd name="connsiteX63" fmla="*/ 996642 w 2526994"/>
              <a:gd name="connsiteY63" fmla="*/ 2451328 h 2461584"/>
              <a:gd name="connsiteX64" fmla="*/ 710834 w 2526994"/>
              <a:gd name="connsiteY64" fmla="*/ 2414860 h 2461584"/>
              <a:gd name="connsiteX65" fmla="*/ 447957 w 2526994"/>
              <a:gd name="connsiteY65" fmla="*/ 2340784 h 2461584"/>
              <a:gd name="connsiteX66" fmla="*/ 227430 w 2526994"/>
              <a:gd name="connsiteY66" fmla="*/ 2217819 h 2461584"/>
              <a:gd name="connsiteX67" fmla="*/ 28663 w 2526994"/>
              <a:gd name="connsiteY67" fmla="*/ 1928013 h 2461584"/>
              <a:gd name="connsiteX68" fmla="*/ 3978 w 2526994"/>
              <a:gd name="connsiteY68" fmla="*/ 1787384 h 2461584"/>
              <a:gd name="connsiteX69" fmla="*/ 0 w 2526994"/>
              <a:gd name="connsiteY69" fmla="*/ 1757070 h 2461584"/>
              <a:gd name="connsiteX70" fmla="*/ 0 w 2526994"/>
              <a:gd name="connsiteY70" fmla="*/ 1708294 h 2461584"/>
              <a:gd name="connsiteX71" fmla="*/ 3159 w 2526994"/>
              <a:gd name="connsiteY71" fmla="*/ 1688464 h 2461584"/>
              <a:gd name="connsiteX72" fmla="*/ 39426 w 2526994"/>
              <a:gd name="connsiteY72" fmla="*/ 1460540 h 2461584"/>
              <a:gd name="connsiteX73" fmla="*/ 143313 w 2526994"/>
              <a:gd name="connsiteY73" fmla="*/ 1163782 h 2461584"/>
              <a:gd name="connsiteX74" fmla="*/ 355183 w 2526994"/>
              <a:gd name="connsiteY74" fmla="*/ 757963 h 2461584"/>
              <a:gd name="connsiteX75" fmla="*/ 608819 w 2526994"/>
              <a:gd name="connsiteY75" fmla="*/ 394879 h 2461584"/>
              <a:gd name="connsiteX76" fmla="*/ 820103 w 2526994"/>
              <a:gd name="connsiteY76" fmla="*/ 182226 h 2461584"/>
              <a:gd name="connsiteX77" fmla="*/ 1023316 w 2526994"/>
              <a:gd name="connsiteY77" fmla="*/ 54588 h 2461584"/>
              <a:gd name="connsiteX78" fmla="*/ 1212957 w 2526994"/>
              <a:gd name="connsiteY78" fmla="*/ 3647 h 2461584"/>
              <a:gd name="connsiteX79" fmla="*/ 1245481 w 2526994"/>
              <a:gd name="connsiteY79" fmla="*/ 0 h 246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526994" h="2461584">
                <a:moveTo>
                  <a:pt x="1248912" y="234404"/>
                </a:moveTo>
                <a:cubicBezTo>
                  <a:pt x="1240104" y="235419"/>
                  <a:pt x="1231391" y="236526"/>
                  <a:pt x="1222583" y="237356"/>
                </a:cubicBezTo>
                <a:cubicBezTo>
                  <a:pt x="1169072" y="242431"/>
                  <a:pt x="1118118" y="256915"/>
                  <a:pt x="1069058" y="278596"/>
                </a:cubicBezTo>
                <a:cubicBezTo>
                  <a:pt x="1009296" y="305074"/>
                  <a:pt x="955122" y="340686"/>
                  <a:pt x="904547" y="381925"/>
                </a:cubicBezTo>
                <a:cubicBezTo>
                  <a:pt x="841471" y="433220"/>
                  <a:pt x="785497" y="491712"/>
                  <a:pt x="733502" y="554079"/>
                </a:cubicBezTo>
                <a:cubicBezTo>
                  <a:pt x="656787" y="646245"/>
                  <a:pt x="589922" y="745330"/>
                  <a:pt x="528171" y="848013"/>
                </a:cubicBezTo>
                <a:cubicBezTo>
                  <a:pt x="464431" y="954110"/>
                  <a:pt x="405995" y="1062975"/>
                  <a:pt x="356652" y="1176544"/>
                </a:cubicBezTo>
                <a:cubicBezTo>
                  <a:pt x="322651" y="1254503"/>
                  <a:pt x="293575" y="1334306"/>
                  <a:pt x="272549" y="1416785"/>
                </a:cubicBezTo>
                <a:cubicBezTo>
                  <a:pt x="257112" y="1477398"/>
                  <a:pt x="246504" y="1538842"/>
                  <a:pt x="243189" y="1601301"/>
                </a:cubicBezTo>
                <a:cubicBezTo>
                  <a:pt x="242905" y="1606744"/>
                  <a:pt x="241485" y="1612003"/>
                  <a:pt x="240632" y="1617354"/>
                </a:cubicBezTo>
                <a:cubicBezTo>
                  <a:pt x="240632" y="1630454"/>
                  <a:pt x="240632" y="1643647"/>
                  <a:pt x="240632" y="1656840"/>
                </a:cubicBezTo>
                <a:cubicBezTo>
                  <a:pt x="241769" y="1665051"/>
                  <a:pt x="243284" y="1673170"/>
                  <a:pt x="243852" y="1681381"/>
                </a:cubicBezTo>
                <a:cubicBezTo>
                  <a:pt x="246504" y="1720037"/>
                  <a:pt x="252944" y="1758048"/>
                  <a:pt x="263836" y="1795228"/>
                </a:cubicBezTo>
                <a:cubicBezTo>
                  <a:pt x="291870" y="1891084"/>
                  <a:pt x="346802" y="1968396"/>
                  <a:pt x="424748" y="2029840"/>
                </a:cubicBezTo>
                <a:cubicBezTo>
                  <a:pt x="479017" y="2072556"/>
                  <a:pt x="539347" y="2104200"/>
                  <a:pt x="603276" y="2129387"/>
                </a:cubicBezTo>
                <a:cubicBezTo>
                  <a:pt x="672224" y="2156510"/>
                  <a:pt x="743446" y="2175331"/>
                  <a:pt x="816088" y="2189354"/>
                </a:cubicBezTo>
                <a:cubicBezTo>
                  <a:pt x="892519" y="2204023"/>
                  <a:pt x="969802" y="2213157"/>
                  <a:pt x="1047464" y="2218877"/>
                </a:cubicBezTo>
                <a:cubicBezTo>
                  <a:pt x="1111393" y="2223490"/>
                  <a:pt x="1175512" y="2225612"/>
                  <a:pt x="1239536" y="2226258"/>
                </a:cubicBezTo>
                <a:cubicBezTo>
                  <a:pt x="1243229" y="2226350"/>
                  <a:pt x="1246923" y="2226903"/>
                  <a:pt x="1250617" y="2227180"/>
                </a:cubicBezTo>
                <a:cubicBezTo>
                  <a:pt x="1259235" y="2227180"/>
                  <a:pt x="1267759" y="2227180"/>
                  <a:pt x="1276378" y="2227180"/>
                </a:cubicBezTo>
                <a:cubicBezTo>
                  <a:pt x="1278935" y="2226903"/>
                  <a:pt x="1281492" y="2226350"/>
                  <a:pt x="1284049" y="2226258"/>
                </a:cubicBezTo>
                <a:cubicBezTo>
                  <a:pt x="1334340" y="2224781"/>
                  <a:pt x="1384631" y="2223951"/>
                  <a:pt x="1435016" y="2221645"/>
                </a:cubicBezTo>
                <a:cubicBezTo>
                  <a:pt x="1485781" y="2219431"/>
                  <a:pt x="1536545" y="2214725"/>
                  <a:pt x="1587120" y="2208544"/>
                </a:cubicBezTo>
                <a:cubicBezTo>
                  <a:pt x="1650481" y="2200887"/>
                  <a:pt x="1713274" y="2190369"/>
                  <a:pt x="1775403" y="2175608"/>
                </a:cubicBezTo>
                <a:cubicBezTo>
                  <a:pt x="1851266" y="2157433"/>
                  <a:pt x="1924950" y="2133261"/>
                  <a:pt x="1994846" y="2098111"/>
                </a:cubicBezTo>
                <a:cubicBezTo>
                  <a:pt x="2052713" y="2068957"/>
                  <a:pt x="2105845" y="2033069"/>
                  <a:pt x="2151590" y="1986848"/>
                </a:cubicBezTo>
                <a:cubicBezTo>
                  <a:pt x="2215046" y="1922636"/>
                  <a:pt x="2255487" y="1846062"/>
                  <a:pt x="2274145" y="1757863"/>
                </a:cubicBezTo>
                <a:cubicBezTo>
                  <a:pt x="2280490" y="1728156"/>
                  <a:pt x="2284752" y="1698172"/>
                  <a:pt x="2284847" y="1667727"/>
                </a:cubicBezTo>
                <a:cubicBezTo>
                  <a:pt x="2284847" y="1663483"/>
                  <a:pt x="2285794" y="1659331"/>
                  <a:pt x="2286362" y="1655087"/>
                </a:cubicBezTo>
                <a:cubicBezTo>
                  <a:pt x="2286362" y="1642540"/>
                  <a:pt x="2286362" y="1629901"/>
                  <a:pt x="2286362" y="1617354"/>
                </a:cubicBezTo>
                <a:cubicBezTo>
                  <a:pt x="2285889" y="1614033"/>
                  <a:pt x="2285036" y="1610711"/>
                  <a:pt x="2284942" y="1607298"/>
                </a:cubicBezTo>
                <a:cubicBezTo>
                  <a:pt x="2283805" y="1540226"/>
                  <a:pt x="2271303" y="1474815"/>
                  <a:pt x="2254540" y="1410142"/>
                </a:cubicBezTo>
                <a:cubicBezTo>
                  <a:pt x="2228684" y="1309857"/>
                  <a:pt x="2191274" y="1213724"/>
                  <a:pt x="2146949" y="1120175"/>
                </a:cubicBezTo>
                <a:cubicBezTo>
                  <a:pt x="2064173" y="945438"/>
                  <a:pt x="1966906" y="779281"/>
                  <a:pt x="1851171" y="624195"/>
                </a:cubicBezTo>
                <a:cubicBezTo>
                  <a:pt x="1801164" y="557123"/>
                  <a:pt x="1746706" y="493742"/>
                  <a:pt x="1685997" y="435988"/>
                </a:cubicBezTo>
                <a:cubicBezTo>
                  <a:pt x="1630024" y="382663"/>
                  <a:pt x="1569599" y="335242"/>
                  <a:pt x="1501313" y="298616"/>
                </a:cubicBezTo>
                <a:cubicBezTo>
                  <a:pt x="1448181" y="270108"/>
                  <a:pt x="1392302" y="249627"/>
                  <a:pt x="1332541" y="240678"/>
                </a:cubicBezTo>
                <a:cubicBezTo>
                  <a:pt x="1317576" y="238371"/>
                  <a:pt x="1302423" y="237449"/>
                  <a:pt x="1287364" y="235788"/>
                </a:cubicBezTo>
                <a:cubicBezTo>
                  <a:pt x="1284807" y="235603"/>
                  <a:pt x="1282344" y="234865"/>
                  <a:pt x="1279787" y="234404"/>
                </a:cubicBezTo>
                <a:cubicBezTo>
                  <a:pt x="1269464" y="234404"/>
                  <a:pt x="1259235" y="234404"/>
                  <a:pt x="1248912" y="234404"/>
                </a:cubicBezTo>
                <a:close/>
                <a:moveTo>
                  <a:pt x="1245481" y="0"/>
                </a:moveTo>
                <a:cubicBezTo>
                  <a:pt x="1258233" y="0"/>
                  <a:pt x="1270868" y="0"/>
                  <a:pt x="1283620" y="0"/>
                </a:cubicBezTo>
                <a:cubicBezTo>
                  <a:pt x="1286778" y="570"/>
                  <a:pt x="1289820" y="1482"/>
                  <a:pt x="1292979" y="1710"/>
                </a:cubicBezTo>
                <a:cubicBezTo>
                  <a:pt x="1311580" y="3761"/>
                  <a:pt x="1330299" y="4901"/>
                  <a:pt x="1348783" y="7750"/>
                </a:cubicBezTo>
                <a:cubicBezTo>
                  <a:pt x="1422604" y="18804"/>
                  <a:pt x="1491629" y="44104"/>
                  <a:pt x="1557260" y="79318"/>
                </a:cubicBezTo>
                <a:cubicBezTo>
                  <a:pt x="1641610" y="124561"/>
                  <a:pt x="1716250" y="183137"/>
                  <a:pt x="1785392" y="249008"/>
                </a:cubicBezTo>
                <a:cubicBezTo>
                  <a:pt x="1860383" y="320348"/>
                  <a:pt x="1927652" y="398640"/>
                  <a:pt x="1989423" y="481491"/>
                </a:cubicBezTo>
                <a:cubicBezTo>
                  <a:pt x="2132385" y="673061"/>
                  <a:pt x="2252534" y="878307"/>
                  <a:pt x="2354784" y="1094151"/>
                </a:cubicBezTo>
                <a:cubicBezTo>
                  <a:pt x="2409536" y="1209709"/>
                  <a:pt x="2455747" y="1328458"/>
                  <a:pt x="2487685" y="1452335"/>
                </a:cubicBezTo>
                <a:cubicBezTo>
                  <a:pt x="2508393" y="1532222"/>
                  <a:pt x="2523835" y="1613021"/>
                  <a:pt x="2525239" y="1695872"/>
                </a:cubicBezTo>
                <a:cubicBezTo>
                  <a:pt x="2525356" y="1700089"/>
                  <a:pt x="2526409" y="1704191"/>
                  <a:pt x="2526994" y="1708294"/>
                </a:cubicBezTo>
                <a:cubicBezTo>
                  <a:pt x="2526994" y="1723793"/>
                  <a:pt x="2526994" y="1739406"/>
                  <a:pt x="2526994" y="1754904"/>
                </a:cubicBezTo>
                <a:cubicBezTo>
                  <a:pt x="2526292" y="1760147"/>
                  <a:pt x="2525122" y="1765275"/>
                  <a:pt x="2525122" y="1770517"/>
                </a:cubicBezTo>
                <a:cubicBezTo>
                  <a:pt x="2525005" y="1808125"/>
                  <a:pt x="2519741" y="1845163"/>
                  <a:pt x="2511902" y="1881858"/>
                </a:cubicBezTo>
                <a:cubicBezTo>
                  <a:pt x="2488855" y="1990806"/>
                  <a:pt x="2438900" y="2085395"/>
                  <a:pt x="2360517" y="2164713"/>
                </a:cubicBezTo>
                <a:cubicBezTo>
                  <a:pt x="2304010" y="2221808"/>
                  <a:pt x="2238379" y="2266139"/>
                  <a:pt x="2166897" y="2302151"/>
                </a:cubicBezTo>
                <a:cubicBezTo>
                  <a:pt x="2080559" y="2345571"/>
                  <a:pt x="1989540" y="2375429"/>
                  <a:pt x="1895831" y="2397879"/>
                </a:cubicBezTo>
                <a:cubicBezTo>
                  <a:pt x="1819085" y="2416113"/>
                  <a:pt x="1741520" y="2429105"/>
                  <a:pt x="1663254" y="2438564"/>
                </a:cubicBezTo>
                <a:cubicBezTo>
                  <a:pt x="1600781" y="2446199"/>
                  <a:pt x="1538074" y="2452011"/>
                  <a:pt x="1475367" y="2454746"/>
                </a:cubicBezTo>
                <a:cubicBezTo>
                  <a:pt x="1413128" y="2457595"/>
                  <a:pt x="1351006" y="2458621"/>
                  <a:pt x="1288884" y="2460445"/>
                </a:cubicBezTo>
                <a:cubicBezTo>
                  <a:pt x="1285725" y="2460558"/>
                  <a:pt x="1282567" y="2461242"/>
                  <a:pt x="1279408" y="2461584"/>
                </a:cubicBezTo>
                <a:cubicBezTo>
                  <a:pt x="1268762" y="2461584"/>
                  <a:pt x="1258233" y="2461584"/>
                  <a:pt x="1247586" y="2461584"/>
                </a:cubicBezTo>
                <a:cubicBezTo>
                  <a:pt x="1243024" y="2461242"/>
                  <a:pt x="1238461" y="2460558"/>
                  <a:pt x="1233899" y="2460445"/>
                </a:cubicBezTo>
                <a:cubicBezTo>
                  <a:pt x="1154813" y="2459647"/>
                  <a:pt x="1075611" y="2457026"/>
                  <a:pt x="996642" y="2451328"/>
                </a:cubicBezTo>
                <a:cubicBezTo>
                  <a:pt x="900710" y="2444262"/>
                  <a:pt x="805246" y="2432980"/>
                  <a:pt x="710834" y="2414860"/>
                </a:cubicBezTo>
                <a:cubicBezTo>
                  <a:pt x="621103" y="2397537"/>
                  <a:pt x="533126" y="2374289"/>
                  <a:pt x="447957" y="2340784"/>
                </a:cubicBezTo>
                <a:cubicBezTo>
                  <a:pt x="368988" y="2309672"/>
                  <a:pt x="294465" y="2270583"/>
                  <a:pt x="227430" y="2217819"/>
                </a:cubicBezTo>
                <a:cubicBezTo>
                  <a:pt x="131146" y="2141920"/>
                  <a:pt x="63292" y="2046420"/>
                  <a:pt x="28663" y="1928013"/>
                </a:cubicBezTo>
                <a:cubicBezTo>
                  <a:pt x="15209" y="1882086"/>
                  <a:pt x="7254" y="1835134"/>
                  <a:pt x="3978" y="1787384"/>
                </a:cubicBezTo>
                <a:cubicBezTo>
                  <a:pt x="3276" y="1777241"/>
                  <a:pt x="1404" y="1767212"/>
                  <a:pt x="0" y="1757070"/>
                </a:cubicBezTo>
                <a:cubicBezTo>
                  <a:pt x="0" y="1740773"/>
                  <a:pt x="0" y="1724477"/>
                  <a:pt x="0" y="1708294"/>
                </a:cubicBezTo>
                <a:cubicBezTo>
                  <a:pt x="1053" y="1701684"/>
                  <a:pt x="2808" y="1695188"/>
                  <a:pt x="3159" y="1688464"/>
                </a:cubicBezTo>
                <a:cubicBezTo>
                  <a:pt x="7254" y="1611312"/>
                  <a:pt x="20356" y="1535413"/>
                  <a:pt x="39426" y="1460540"/>
                </a:cubicBezTo>
                <a:cubicBezTo>
                  <a:pt x="65398" y="1358658"/>
                  <a:pt x="101314" y="1260080"/>
                  <a:pt x="143313" y="1163782"/>
                </a:cubicBezTo>
                <a:cubicBezTo>
                  <a:pt x="204265" y="1023495"/>
                  <a:pt x="276449" y="889019"/>
                  <a:pt x="355183" y="757963"/>
                </a:cubicBezTo>
                <a:cubicBezTo>
                  <a:pt x="431461" y="631123"/>
                  <a:pt x="514056" y="508728"/>
                  <a:pt x="608819" y="394879"/>
                </a:cubicBezTo>
                <a:cubicBezTo>
                  <a:pt x="673046" y="317841"/>
                  <a:pt x="742188" y="245589"/>
                  <a:pt x="820103" y="182226"/>
                </a:cubicBezTo>
                <a:cubicBezTo>
                  <a:pt x="882576" y="131285"/>
                  <a:pt x="949495" y="87295"/>
                  <a:pt x="1023316" y="54588"/>
                </a:cubicBezTo>
                <a:cubicBezTo>
                  <a:pt x="1083917" y="27807"/>
                  <a:pt x="1146858" y="9915"/>
                  <a:pt x="1212957" y="3647"/>
                </a:cubicBezTo>
                <a:cubicBezTo>
                  <a:pt x="1223837" y="2621"/>
                  <a:pt x="1234601" y="1254"/>
                  <a:pt x="1245481" y="0"/>
                </a:cubicBezTo>
                <a:close/>
              </a:path>
            </a:pathLst>
          </a:custGeom>
          <a:pattFill prst="pct10">
            <a:fgClr>
              <a:schemeClr val="tx1"/>
            </a:fgClr>
            <a:bgClr>
              <a:schemeClr val="bg1"/>
            </a:bgClr>
          </a:pattFill>
        </p:spPr>
      </p:pic>
      <p:sp>
        <p:nvSpPr>
          <p:cNvPr id="20" name="TextBox 19">
            <a:extLst>
              <a:ext uri="{FF2B5EF4-FFF2-40B4-BE49-F238E27FC236}">
                <a16:creationId xmlns:a16="http://schemas.microsoft.com/office/drawing/2014/main" id="{18A619BA-EB59-4974-81DF-C4D2D0A160BB}"/>
              </a:ext>
            </a:extLst>
          </p:cNvPr>
          <p:cNvSpPr txBox="1"/>
          <p:nvPr/>
        </p:nvSpPr>
        <p:spPr>
          <a:xfrm>
            <a:off x="2815306" y="4278405"/>
            <a:ext cx="1754372" cy="100990"/>
          </a:xfrm>
          <a:prstGeom prst="rect">
            <a:avLst/>
          </a:prstGeom>
          <a:noFill/>
        </p:spPr>
        <p:txBody>
          <a:bodyPr wrap="square" lIns="0" tIns="0" rIns="0" bIns="0" rtlCol="0">
            <a:spAutoFit/>
          </a:bodyPr>
          <a:lstStyle/>
          <a:p>
            <a:pPr algn="ctr">
              <a:lnSpc>
                <a:spcPct val="80000"/>
              </a:lnSpc>
            </a:pPr>
            <a:r>
              <a:rPr lang="en-US" sz="800" b="1" spc="200" dirty="0">
                <a:ea typeface="Titillium" panose="00000500000000000000" charset="0"/>
                <a:cs typeface="Titillium" panose="00000500000000000000" charset="0"/>
              </a:rPr>
              <a:t>EXHIBITED</a:t>
            </a:r>
          </a:p>
        </p:txBody>
      </p:sp>
      <p:sp>
        <p:nvSpPr>
          <p:cNvPr id="21" name="TextBox 20">
            <a:extLst>
              <a:ext uri="{FF2B5EF4-FFF2-40B4-BE49-F238E27FC236}">
                <a16:creationId xmlns:a16="http://schemas.microsoft.com/office/drawing/2014/main" id="{3A0D077B-71B1-4E93-BA93-A98E22C8CE01}"/>
              </a:ext>
            </a:extLst>
          </p:cNvPr>
          <p:cNvSpPr txBox="1"/>
          <p:nvPr/>
        </p:nvSpPr>
        <p:spPr>
          <a:xfrm>
            <a:off x="2604116" y="4767201"/>
            <a:ext cx="2185779" cy="553998"/>
          </a:xfrm>
          <a:prstGeom prst="rect">
            <a:avLst/>
          </a:prstGeom>
          <a:noFill/>
        </p:spPr>
        <p:txBody>
          <a:bodyPr wrap="square" lIns="0" tIns="0" rIns="91440" bIns="0" rtlCol="0">
            <a:spAutoFit/>
          </a:bodyPr>
          <a:lstStyle/>
          <a:p>
            <a:pPr algn="ctr"/>
            <a:r>
              <a:rPr lang="en-US" sz="1200" b="1" dirty="0" err="1"/>
              <a:t>CloudFest</a:t>
            </a:r>
            <a:endParaRPr lang="en-US" sz="1200" b="1" dirty="0"/>
          </a:p>
          <a:p>
            <a:pPr algn="ctr"/>
            <a:r>
              <a:rPr lang="en-US" sz="1200" dirty="0"/>
              <a:t>10</a:t>
            </a:r>
            <a:r>
              <a:rPr lang="en-US" sz="1200" baseline="30000" dirty="0"/>
              <a:t>th</a:t>
            </a:r>
            <a:r>
              <a:rPr lang="en-US" sz="1200" dirty="0"/>
              <a:t> – 16</a:t>
            </a:r>
            <a:r>
              <a:rPr lang="en-US" sz="1200" baseline="30000" dirty="0"/>
              <a:t>th</a:t>
            </a:r>
            <a:r>
              <a:rPr lang="en-US" sz="1200" dirty="0"/>
              <a:t> March 2018</a:t>
            </a:r>
          </a:p>
          <a:p>
            <a:pPr algn="ctr"/>
            <a:r>
              <a:rPr lang="en-US" sz="1200" dirty="0"/>
              <a:t>Germany</a:t>
            </a:r>
          </a:p>
        </p:txBody>
      </p:sp>
      <p:cxnSp>
        <p:nvCxnSpPr>
          <p:cNvPr id="22" name="Straight Connector 21">
            <a:extLst>
              <a:ext uri="{FF2B5EF4-FFF2-40B4-BE49-F238E27FC236}">
                <a16:creationId xmlns:a16="http://schemas.microsoft.com/office/drawing/2014/main" id="{D4ABD34A-7506-4885-83B9-54367415CDF1}"/>
              </a:ext>
            </a:extLst>
          </p:cNvPr>
          <p:cNvCxnSpPr/>
          <p:nvPr/>
        </p:nvCxnSpPr>
        <p:spPr>
          <a:xfrm>
            <a:off x="3469335" y="4578596"/>
            <a:ext cx="446314"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6C3C10AA-3909-4DD6-A5DB-207DCC319BDE}"/>
              </a:ext>
            </a:extLst>
          </p:cNvPr>
          <p:cNvPicPr>
            <a:picLocks noChangeAspect="1"/>
          </p:cNvPicPr>
          <p:nvPr/>
        </p:nvPicPr>
        <p:blipFill>
          <a:blip r:embed="rId4"/>
          <a:stretch>
            <a:fillRect/>
          </a:stretch>
        </p:blipFill>
        <p:spPr>
          <a:xfrm>
            <a:off x="2852839" y="2920852"/>
            <a:ext cx="1697411" cy="707255"/>
          </a:xfrm>
          <a:prstGeom prst="rect">
            <a:avLst/>
          </a:prstGeom>
        </p:spPr>
      </p:pic>
      <p:sp>
        <p:nvSpPr>
          <p:cNvPr id="24" name="TextBox 23">
            <a:extLst>
              <a:ext uri="{FF2B5EF4-FFF2-40B4-BE49-F238E27FC236}">
                <a16:creationId xmlns:a16="http://schemas.microsoft.com/office/drawing/2014/main" id="{D8DEB507-058B-4387-9957-40B72CD747A0}"/>
              </a:ext>
            </a:extLst>
          </p:cNvPr>
          <p:cNvSpPr txBox="1"/>
          <p:nvPr/>
        </p:nvSpPr>
        <p:spPr>
          <a:xfrm>
            <a:off x="5084011" y="4277980"/>
            <a:ext cx="1754372" cy="100990"/>
          </a:xfrm>
          <a:prstGeom prst="rect">
            <a:avLst/>
          </a:prstGeom>
          <a:noFill/>
        </p:spPr>
        <p:txBody>
          <a:bodyPr wrap="square" lIns="0" tIns="0" rIns="0" bIns="0" rtlCol="0">
            <a:spAutoFit/>
          </a:bodyPr>
          <a:lstStyle/>
          <a:p>
            <a:pPr algn="ctr">
              <a:lnSpc>
                <a:spcPct val="80000"/>
              </a:lnSpc>
            </a:pPr>
            <a:r>
              <a:rPr lang="en-US" sz="800" b="1" spc="200" dirty="0">
                <a:ea typeface="Titillium" panose="00000500000000000000" charset="0"/>
                <a:cs typeface="Titillium" panose="00000500000000000000" charset="0"/>
              </a:rPr>
              <a:t>EXHIBITED</a:t>
            </a:r>
          </a:p>
        </p:txBody>
      </p:sp>
      <p:sp>
        <p:nvSpPr>
          <p:cNvPr id="25" name="TextBox 24">
            <a:extLst>
              <a:ext uri="{FF2B5EF4-FFF2-40B4-BE49-F238E27FC236}">
                <a16:creationId xmlns:a16="http://schemas.microsoft.com/office/drawing/2014/main" id="{76BD678C-4D32-48E2-99A8-2D7C2F750AFF}"/>
              </a:ext>
            </a:extLst>
          </p:cNvPr>
          <p:cNvSpPr txBox="1"/>
          <p:nvPr/>
        </p:nvSpPr>
        <p:spPr>
          <a:xfrm>
            <a:off x="4744717" y="4766776"/>
            <a:ext cx="2540244" cy="553998"/>
          </a:xfrm>
          <a:prstGeom prst="rect">
            <a:avLst/>
          </a:prstGeom>
          <a:noFill/>
        </p:spPr>
        <p:txBody>
          <a:bodyPr wrap="square" lIns="0" tIns="0" rIns="91440" bIns="0" rtlCol="0">
            <a:spAutoFit/>
          </a:bodyPr>
          <a:lstStyle/>
          <a:p>
            <a:pPr algn="ctr"/>
            <a:r>
              <a:rPr lang="en-US" sz="1200" b="1" dirty="0" err="1"/>
              <a:t>WordCamp</a:t>
            </a:r>
            <a:endParaRPr lang="en-US" sz="1200" b="1" dirty="0"/>
          </a:p>
          <a:p>
            <a:pPr algn="ctr"/>
            <a:r>
              <a:rPr lang="en-US" sz="1200" dirty="0"/>
              <a:t>17</a:t>
            </a:r>
            <a:r>
              <a:rPr lang="en-US" sz="1200" baseline="30000" dirty="0"/>
              <a:t>th</a:t>
            </a:r>
            <a:r>
              <a:rPr lang="en-US" sz="1200" dirty="0"/>
              <a:t> – 18</a:t>
            </a:r>
            <a:r>
              <a:rPr lang="en-US" sz="1200" baseline="30000" dirty="0"/>
              <a:t>th</a:t>
            </a:r>
            <a:r>
              <a:rPr lang="en-US" sz="1200" dirty="0"/>
              <a:t> March 2018</a:t>
            </a:r>
          </a:p>
          <a:p>
            <a:pPr algn="ctr"/>
            <a:r>
              <a:rPr lang="en-US" sz="1200" dirty="0"/>
              <a:t>Mumbai</a:t>
            </a:r>
          </a:p>
        </p:txBody>
      </p:sp>
      <p:cxnSp>
        <p:nvCxnSpPr>
          <p:cNvPr id="26" name="Straight Connector 25">
            <a:extLst>
              <a:ext uri="{FF2B5EF4-FFF2-40B4-BE49-F238E27FC236}">
                <a16:creationId xmlns:a16="http://schemas.microsoft.com/office/drawing/2014/main" id="{AF6613F7-0C02-464C-B0D9-5B2C1211F7B3}"/>
              </a:ext>
            </a:extLst>
          </p:cNvPr>
          <p:cNvCxnSpPr/>
          <p:nvPr/>
        </p:nvCxnSpPr>
        <p:spPr>
          <a:xfrm>
            <a:off x="5738040" y="4578171"/>
            <a:ext cx="446314"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F193B26D-9C33-436C-9D9D-862EFDCA272A}"/>
              </a:ext>
            </a:extLst>
          </p:cNvPr>
          <p:cNvPicPr>
            <a:picLocks noChangeAspect="1"/>
          </p:cNvPicPr>
          <p:nvPr/>
        </p:nvPicPr>
        <p:blipFill>
          <a:blip r:embed="rId5"/>
          <a:stretch>
            <a:fillRect/>
          </a:stretch>
        </p:blipFill>
        <p:spPr>
          <a:xfrm>
            <a:off x="5454714" y="2628604"/>
            <a:ext cx="1031545" cy="1031545"/>
          </a:xfrm>
          <a:prstGeom prst="rect">
            <a:avLst/>
          </a:prstGeom>
        </p:spPr>
      </p:pic>
      <p:pic>
        <p:nvPicPr>
          <p:cNvPr id="28" name="Picture Placeholder 10">
            <a:extLst>
              <a:ext uri="{FF2B5EF4-FFF2-40B4-BE49-F238E27FC236}">
                <a16:creationId xmlns:a16="http://schemas.microsoft.com/office/drawing/2014/main" id="{0E500A94-398F-492E-B22A-F0314763ACCA}"/>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5121551" y="2251639"/>
            <a:ext cx="1697411" cy="1653474"/>
          </a:xfrm>
          <a:custGeom>
            <a:avLst/>
            <a:gdLst>
              <a:gd name="connsiteX0" fmla="*/ 1248912 w 2526994"/>
              <a:gd name="connsiteY0" fmla="*/ 234404 h 2461584"/>
              <a:gd name="connsiteX1" fmla="*/ 1222583 w 2526994"/>
              <a:gd name="connsiteY1" fmla="*/ 237356 h 2461584"/>
              <a:gd name="connsiteX2" fmla="*/ 1069058 w 2526994"/>
              <a:gd name="connsiteY2" fmla="*/ 278596 h 2461584"/>
              <a:gd name="connsiteX3" fmla="*/ 904547 w 2526994"/>
              <a:gd name="connsiteY3" fmla="*/ 381925 h 2461584"/>
              <a:gd name="connsiteX4" fmla="*/ 733502 w 2526994"/>
              <a:gd name="connsiteY4" fmla="*/ 554079 h 2461584"/>
              <a:gd name="connsiteX5" fmla="*/ 528171 w 2526994"/>
              <a:gd name="connsiteY5" fmla="*/ 848013 h 2461584"/>
              <a:gd name="connsiteX6" fmla="*/ 356652 w 2526994"/>
              <a:gd name="connsiteY6" fmla="*/ 1176544 h 2461584"/>
              <a:gd name="connsiteX7" fmla="*/ 272549 w 2526994"/>
              <a:gd name="connsiteY7" fmla="*/ 1416785 h 2461584"/>
              <a:gd name="connsiteX8" fmla="*/ 243189 w 2526994"/>
              <a:gd name="connsiteY8" fmla="*/ 1601301 h 2461584"/>
              <a:gd name="connsiteX9" fmla="*/ 240632 w 2526994"/>
              <a:gd name="connsiteY9" fmla="*/ 1617354 h 2461584"/>
              <a:gd name="connsiteX10" fmla="*/ 240632 w 2526994"/>
              <a:gd name="connsiteY10" fmla="*/ 1656840 h 2461584"/>
              <a:gd name="connsiteX11" fmla="*/ 243852 w 2526994"/>
              <a:gd name="connsiteY11" fmla="*/ 1681381 h 2461584"/>
              <a:gd name="connsiteX12" fmla="*/ 263836 w 2526994"/>
              <a:gd name="connsiteY12" fmla="*/ 1795228 h 2461584"/>
              <a:gd name="connsiteX13" fmla="*/ 424748 w 2526994"/>
              <a:gd name="connsiteY13" fmla="*/ 2029840 h 2461584"/>
              <a:gd name="connsiteX14" fmla="*/ 603276 w 2526994"/>
              <a:gd name="connsiteY14" fmla="*/ 2129387 h 2461584"/>
              <a:gd name="connsiteX15" fmla="*/ 816088 w 2526994"/>
              <a:gd name="connsiteY15" fmla="*/ 2189354 h 2461584"/>
              <a:gd name="connsiteX16" fmla="*/ 1047464 w 2526994"/>
              <a:gd name="connsiteY16" fmla="*/ 2218877 h 2461584"/>
              <a:gd name="connsiteX17" fmla="*/ 1239536 w 2526994"/>
              <a:gd name="connsiteY17" fmla="*/ 2226258 h 2461584"/>
              <a:gd name="connsiteX18" fmla="*/ 1250617 w 2526994"/>
              <a:gd name="connsiteY18" fmla="*/ 2227180 h 2461584"/>
              <a:gd name="connsiteX19" fmla="*/ 1276378 w 2526994"/>
              <a:gd name="connsiteY19" fmla="*/ 2227180 h 2461584"/>
              <a:gd name="connsiteX20" fmla="*/ 1284049 w 2526994"/>
              <a:gd name="connsiteY20" fmla="*/ 2226258 h 2461584"/>
              <a:gd name="connsiteX21" fmla="*/ 1435016 w 2526994"/>
              <a:gd name="connsiteY21" fmla="*/ 2221645 h 2461584"/>
              <a:gd name="connsiteX22" fmla="*/ 1587120 w 2526994"/>
              <a:gd name="connsiteY22" fmla="*/ 2208544 h 2461584"/>
              <a:gd name="connsiteX23" fmla="*/ 1775403 w 2526994"/>
              <a:gd name="connsiteY23" fmla="*/ 2175608 h 2461584"/>
              <a:gd name="connsiteX24" fmla="*/ 1994846 w 2526994"/>
              <a:gd name="connsiteY24" fmla="*/ 2098111 h 2461584"/>
              <a:gd name="connsiteX25" fmla="*/ 2151590 w 2526994"/>
              <a:gd name="connsiteY25" fmla="*/ 1986848 h 2461584"/>
              <a:gd name="connsiteX26" fmla="*/ 2274145 w 2526994"/>
              <a:gd name="connsiteY26" fmla="*/ 1757863 h 2461584"/>
              <a:gd name="connsiteX27" fmla="*/ 2284847 w 2526994"/>
              <a:gd name="connsiteY27" fmla="*/ 1667727 h 2461584"/>
              <a:gd name="connsiteX28" fmla="*/ 2286362 w 2526994"/>
              <a:gd name="connsiteY28" fmla="*/ 1655087 h 2461584"/>
              <a:gd name="connsiteX29" fmla="*/ 2286362 w 2526994"/>
              <a:gd name="connsiteY29" fmla="*/ 1617354 h 2461584"/>
              <a:gd name="connsiteX30" fmla="*/ 2284942 w 2526994"/>
              <a:gd name="connsiteY30" fmla="*/ 1607298 h 2461584"/>
              <a:gd name="connsiteX31" fmla="*/ 2254540 w 2526994"/>
              <a:gd name="connsiteY31" fmla="*/ 1410142 h 2461584"/>
              <a:gd name="connsiteX32" fmla="*/ 2146949 w 2526994"/>
              <a:gd name="connsiteY32" fmla="*/ 1120175 h 2461584"/>
              <a:gd name="connsiteX33" fmla="*/ 1851171 w 2526994"/>
              <a:gd name="connsiteY33" fmla="*/ 624195 h 2461584"/>
              <a:gd name="connsiteX34" fmla="*/ 1685997 w 2526994"/>
              <a:gd name="connsiteY34" fmla="*/ 435988 h 2461584"/>
              <a:gd name="connsiteX35" fmla="*/ 1501313 w 2526994"/>
              <a:gd name="connsiteY35" fmla="*/ 298616 h 2461584"/>
              <a:gd name="connsiteX36" fmla="*/ 1332541 w 2526994"/>
              <a:gd name="connsiteY36" fmla="*/ 240678 h 2461584"/>
              <a:gd name="connsiteX37" fmla="*/ 1287364 w 2526994"/>
              <a:gd name="connsiteY37" fmla="*/ 235788 h 2461584"/>
              <a:gd name="connsiteX38" fmla="*/ 1279787 w 2526994"/>
              <a:gd name="connsiteY38" fmla="*/ 234404 h 2461584"/>
              <a:gd name="connsiteX39" fmla="*/ 1248912 w 2526994"/>
              <a:gd name="connsiteY39" fmla="*/ 234404 h 2461584"/>
              <a:gd name="connsiteX40" fmla="*/ 1245481 w 2526994"/>
              <a:gd name="connsiteY40" fmla="*/ 0 h 2461584"/>
              <a:gd name="connsiteX41" fmla="*/ 1283620 w 2526994"/>
              <a:gd name="connsiteY41" fmla="*/ 0 h 2461584"/>
              <a:gd name="connsiteX42" fmla="*/ 1292979 w 2526994"/>
              <a:gd name="connsiteY42" fmla="*/ 1710 h 2461584"/>
              <a:gd name="connsiteX43" fmla="*/ 1348783 w 2526994"/>
              <a:gd name="connsiteY43" fmla="*/ 7750 h 2461584"/>
              <a:gd name="connsiteX44" fmla="*/ 1557260 w 2526994"/>
              <a:gd name="connsiteY44" fmla="*/ 79318 h 2461584"/>
              <a:gd name="connsiteX45" fmla="*/ 1785392 w 2526994"/>
              <a:gd name="connsiteY45" fmla="*/ 249008 h 2461584"/>
              <a:gd name="connsiteX46" fmla="*/ 1989423 w 2526994"/>
              <a:gd name="connsiteY46" fmla="*/ 481491 h 2461584"/>
              <a:gd name="connsiteX47" fmla="*/ 2354784 w 2526994"/>
              <a:gd name="connsiteY47" fmla="*/ 1094151 h 2461584"/>
              <a:gd name="connsiteX48" fmla="*/ 2487685 w 2526994"/>
              <a:gd name="connsiteY48" fmla="*/ 1452335 h 2461584"/>
              <a:gd name="connsiteX49" fmla="*/ 2525239 w 2526994"/>
              <a:gd name="connsiteY49" fmla="*/ 1695872 h 2461584"/>
              <a:gd name="connsiteX50" fmla="*/ 2526994 w 2526994"/>
              <a:gd name="connsiteY50" fmla="*/ 1708294 h 2461584"/>
              <a:gd name="connsiteX51" fmla="*/ 2526994 w 2526994"/>
              <a:gd name="connsiteY51" fmla="*/ 1754904 h 2461584"/>
              <a:gd name="connsiteX52" fmla="*/ 2525122 w 2526994"/>
              <a:gd name="connsiteY52" fmla="*/ 1770517 h 2461584"/>
              <a:gd name="connsiteX53" fmla="*/ 2511902 w 2526994"/>
              <a:gd name="connsiteY53" fmla="*/ 1881858 h 2461584"/>
              <a:gd name="connsiteX54" fmla="*/ 2360517 w 2526994"/>
              <a:gd name="connsiteY54" fmla="*/ 2164713 h 2461584"/>
              <a:gd name="connsiteX55" fmla="*/ 2166897 w 2526994"/>
              <a:gd name="connsiteY55" fmla="*/ 2302151 h 2461584"/>
              <a:gd name="connsiteX56" fmla="*/ 1895831 w 2526994"/>
              <a:gd name="connsiteY56" fmla="*/ 2397879 h 2461584"/>
              <a:gd name="connsiteX57" fmla="*/ 1663254 w 2526994"/>
              <a:gd name="connsiteY57" fmla="*/ 2438564 h 2461584"/>
              <a:gd name="connsiteX58" fmla="*/ 1475367 w 2526994"/>
              <a:gd name="connsiteY58" fmla="*/ 2454746 h 2461584"/>
              <a:gd name="connsiteX59" fmla="*/ 1288884 w 2526994"/>
              <a:gd name="connsiteY59" fmla="*/ 2460445 h 2461584"/>
              <a:gd name="connsiteX60" fmla="*/ 1279408 w 2526994"/>
              <a:gd name="connsiteY60" fmla="*/ 2461584 h 2461584"/>
              <a:gd name="connsiteX61" fmla="*/ 1247586 w 2526994"/>
              <a:gd name="connsiteY61" fmla="*/ 2461584 h 2461584"/>
              <a:gd name="connsiteX62" fmla="*/ 1233899 w 2526994"/>
              <a:gd name="connsiteY62" fmla="*/ 2460445 h 2461584"/>
              <a:gd name="connsiteX63" fmla="*/ 996642 w 2526994"/>
              <a:gd name="connsiteY63" fmla="*/ 2451328 h 2461584"/>
              <a:gd name="connsiteX64" fmla="*/ 710834 w 2526994"/>
              <a:gd name="connsiteY64" fmla="*/ 2414860 h 2461584"/>
              <a:gd name="connsiteX65" fmla="*/ 447957 w 2526994"/>
              <a:gd name="connsiteY65" fmla="*/ 2340784 h 2461584"/>
              <a:gd name="connsiteX66" fmla="*/ 227430 w 2526994"/>
              <a:gd name="connsiteY66" fmla="*/ 2217819 h 2461584"/>
              <a:gd name="connsiteX67" fmla="*/ 28663 w 2526994"/>
              <a:gd name="connsiteY67" fmla="*/ 1928013 h 2461584"/>
              <a:gd name="connsiteX68" fmla="*/ 3978 w 2526994"/>
              <a:gd name="connsiteY68" fmla="*/ 1787384 h 2461584"/>
              <a:gd name="connsiteX69" fmla="*/ 0 w 2526994"/>
              <a:gd name="connsiteY69" fmla="*/ 1757070 h 2461584"/>
              <a:gd name="connsiteX70" fmla="*/ 0 w 2526994"/>
              <a:gd name="connsiteY70" fmla="*/ 1708294 h 2461584"/>
              <a:gd name="connsiteX71" fmla="*/ 3159 w 2526994"/>
              <a:gd name="connsiteY71" fmla="*/ 1688464 h 2461584"/>
              <a:gd name="connsiteX72" fmla="*/ 39426 w 2526994"/>
              <a:gd name="connsiteY72" fmla="*/ 1460540 h 2461584"/>
              <a:gd name="connsiteX73" fmla="*/ 143313 w 2526994"/>
              <a:gd name="connsiteY73" fmla="*/ 1163782 h 2461584"/>
              <a:gd name="connsiteX74" fmla="*/ 355183 w 2526994"/>
              <a:gd name="connsiteY74" fmla="*/ 757963 h 2461584"/>
              <a:gd name="connsiteX75" fmla="*/ 608819 w 2526994"/>
              <a:gd name="connsiteY75" fmla="*/ 394879 h 2461584"/>
              <a:gd name="connsiteX76" fmla="*/ 820103 w 2526994"/>
              <a:gd name="connsiteY76" fmla="*/ 182226 h 2461584"/>
              <a:gd name="connsiteX77" fmla="*/ 1023316 w 2526994"/>
              <a:gd name="connsiteY77" fmla="*/ 54588 h 2461584"/>
              <a:gd name="connsiteX78" fmla="*/ 1212957 w 2526994"/>
              <a:gd name="connsiteY78" fmla="*/ 3647 h 2461584"/>
              <a:gd name="connsiteX79" fmla="*/ 1245481 w 2526994"/>
              <a:gd name="connsiteY79" fmla="*/ 0 h 246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526994" h="2461584">
                <a:moveTo>
                  <a:pt x="1248912" y="234404"/>
                </a:moveTo>
                <a:cubicBezTo>
                  <a:pt x="1240104" y="235419"/>
                  <a:pt x="1231391" y="236526"/>
                  <a:pt x="1222583" y="237356"/>
                </a:cubicBezTo>
                <a:cubicBezTo>
                  <a:pt x="1169072" y="242431"/>
                  <a:pt x="1118118" y="256915"/>
                  <a:pt x="1069058" y="278596"/>
                </a:cubicBezTo>
                <a:cubicBezTo>
                  <a:pt x="1009296" y="305074"/>
                  <a:pt x="955122" y="340686"/>
                  <a:pt x="904547" y="381925"/>
                </a:cubicBezTo>
                <a:cubicBezTo>
                  <a:pt x="841471" y="433220"/>
                  <a:pt x="785497" y="491712"/>
                  <a:pt x="733502" y="554079"/>
                </a:cubicBezTo>
                <a:cubicBezTo>
                  <a:pt x="656787" y="646245"/>
                  <a:pt x="589922" y="745330"/>
                  <a:pt x="528171" y="848013"/>
                </a:cubicBezTo>
                <a:cubicBezTo>
                  <a:pt x="464431" y="954110"/>
                  <a:pt x="405995" y="1062975"/>
                  <a:pt x="356652" y="1176544"/>
                </a:cubicBezTo>
                <a:cubicBezTo>
                  <a:pt x="322651" y="1254503"/>
                  <a:pt x="293575" y="1334306"/>
                  <a:pt x="272549" y="1416785"/>
                </a:cubicBezTo>
                <a:cubicBezTo>
                  <a:pt x="257112" y="1477398"/>
                  <a:pt x="246504" y="1538842"/>
                  <a:pt x="243189" y="1601301"/>
                </a:cubicBezTo>
                <a:cubicBezTo>
                  <a:pt x="242905" y="1606744"/>
                  <a:pt x="241485" y="1612003"/>
                  <a:pt x="240632" y="1617354"/>
                </a:cubicBezTo>
                <a:cubicBezTo>
                  <a:pt x="240632" y="1630454"/>
                  <a:pt x="240632" y="1643647"/>
                  <a:pt x="240632" y="1656840"/>
                </a:cubicBezTo>
                <a:cubicBezTo>
                  <a:pt x="241769" y="1665051"/>
                  <a:pt x="243284" y="1673170"/>
                  <a:pt x="243852" y="1681381"/>
                </a:cubicBezTo>
                <a:cubicBezTo>
                  <a:pt x="246504" y="1720037"/>
                  <a:pt x="252944" y="1758048"/>
                  <a:pt x="263836" y="1795228"/>
                </a:cubicBezTo>
                <a:cubicBezTo>
                  <a:pt x="291870" y="1891084"/>
                  <a:pt x="346802" y="1968396"/>
                  <a:pt x="424748" y="2029840"/>
                </a:cubicBezTo>
                <a:cubicBezTo>
                  <a:pt x="479017" y="2072556"/>
                  <a:pt x="539347" y="2104200"/>
                  <a:pt x="603276" y="2129387"/>
                </a:cubicBezTo>
                <a:cubicBezTo>
                  <a:pt x="672224" y="2156510"/>
                  <a:pt x="743446" y="2175331"/>
                  <a:pt x="816088" y="2189354"/>
                </a:cubicBezTo>
                <a:cubicBezTo>
                  <a:pt x="892519" y="2204023"/>
                  <a:pt x="969802" y="2213157"/>
                  <a:pt x="1047464" y="2218877"/>
                </a:cubicBezTo>
                <a:cubicBezTo>
                  <a:pt x="1111393" y="2223490"/>
                  <a:pt x="1175512" y="2225612"/>
                  <a:pt x="1239536" y="2226258"/>
                </a:cubicBezTo>
                <a:cubicBezTo>
                  <a:pt x="1243229" y="2226350"/>
                  <a:pt x="1246923" y="2226903"/>
                  <a:pt x="1250617" y="2227180"/>
                </a:cubicBezTo>
                <a:cubicBezTo>
                  <a:pt x="1259235" y="2227180"/>
                  <a:pt x="1267759" y="2227180"/>
                  <a:pt x="1276378" y="2227180"/>
                </a:cubicBezTo>
                <a:cubicBezTo>
                  <a:pt x="1278935" y="2226903"/>
                  <a:pt x="1281492" y="2226350"/>
                  <a:pt x="1284049" y="2226258"/>
                </a:cubicBezTo>
                <a:cubicBezTo>
                  <a:pt x="1334340" y="2224781"/>
                  <a:pt x="1384631" y="2223951"/>
                  <a:pt x="1435016" y="2221645"/>
                </a:cubicBezTo>
                <a:cubicBezTo>
                  <a:pt x="1485781" y="2219431"/>
                  <a:pt x="1536545" y="2214725"/>
                  <a:pt x="1587120" y="2208544"/>
                </a:cubicBezTo>
                <a:cubicBezTo>
                  <a:pt x="1650481" y="2200887"/>
                  <a:pt x="1713274" y="2190369"/>
                  <a:pt x="1775403" y="2175608"/>
                </a:cubicBezTo>
                <a:cubicBezTo>
                  <a:pt x="1851266" y="2157433"/>
                  <a:pt x="1924950" y="2133261"/>
                  <a:pt x="1994846" y="2098111"/>
                </a:cubicBezTo>
                <a:cubicBezTo>
                  <a:pt x="2052713" y="2068957"/>
                  <a:pt x="2105845" y="2033069"/>
                  <a:pt x="2151590" y="1986848"/>
                </a:cubicBezTo>
                <a:cubicBezTo>
                  <a:pt x="2215046" y="1922636"/>
                  <a:pt x="2255487" y="1846062"/>
                  <a:pt x="2274145" y="1757863"/>
                </a:cubicBezTo>
                <a:cubicBezTo>
                  <a:pt x="2280490" y="1728156"/>
                  <a:pt x="2284752" y="1698172"/>
                  <a:pt x="2284847" y="1667727"/>
                </a:cubicBezTo>
                <a:cubicBezTo>
                  <a:pt x="2284847" y="1663483"/>
                  <a:pt x="2285794" y="1659331"/>
                  <a:pt x="2286362" y="1655087"/>
                </a:cubicBezTo>
                <a:cubicBezTo>
                  <a:pt x="2286362" y="1642540"/>
                  <a:pt x="2286362" y="1629901"/>
                  <a:pt x="2286362" y="1617354"/>
                </a:cubicBezTo>
                <a:cubicBezTo>
                  <a:pt x="2285889" y="1614033"/>
                  <a:pt x="2285036" y="1610711"/>
                  <a:pt x="2284942" y="1607298"/>
                </a:cubicBezTo>
                <a:cubicBezTo>
                  <a:pt x="2283805" y="1540226"/>
                  <a:pt x="2271303" y="1474815"/>
                  <a:pt x="2254540" y="1410142"/>
                </a:cubicBezTo>
                <a:cubicBezTo>
                  <a:pt x="2228684" y="1309857"/>
                  <a:pt x="2191274" y="1213724"/>
                  <a:pt x="2146949" y="1120175"/>
                </a:cubicBezTo>
                <a:cubicBezTo>
                  <a:pt x="2064173" y="945438"/>
                  <a:pt x="1966906" y="779281"/>
                  <a:pt x="1851171" y="624195"/>
                </a:cubicBezTo>
                <a:cubicBezTo>
                  <a:pt x="1801164" y="557123"/>
                  <a:pt x="1746706" y="493742"/>
                  <a:pt x="1685997" y="435988"/>
                </a:cubicBezTo>
                <a:cubicBezTo>
                  <a:pt x="1630024" y="382663"/>
                  <a:pt x="1569599" y="335242"/>
                  <a:pt x="1501313" y="298616"/>
                </a:cubicBezTo>
                <a:cubicBezTo>
                  <a:pt x="1448181" y="270108"/>
                  <a:pt x="1392302" y="249627"/>
                  <a:pt x="1332541" y="240678"/>
                </a:cubicBezTo>
                <a:cubicBezTo>
                  <a:pt x="1317576" y="238371"/>
                  <a:pt x="1302423" y="237449"/>
                  <a:pt x="1287364" y="235788"/>
                </a:cubicBezTo>
                <a:cubicBezTo>
                  <a:pt x="1284807" y="235603"/>
                  <a:pt x="1282344" y="234865"/>
                  <a:pt x="1279787" y="234404"/>
                </a:cubicBezTo>
                <a:cubicBezTo>
                  <a:pt x="1269464" y="234404"/>
                  <a:pt x="1259235" y="234404"/>
                  <a:pt x="1248912" y="234404"/>
                </a:cubicBezTo>
                <a:close/>
                <a:moveTo>
                  <a:pt x="1245481" y="0"/>
                </a:moveTo>
                <a:cubicBezTo>
                  <a:pt x="1258233" y="0"/>
                  <a:pt x="1270868" y="0"/>
                  <a:pt x="1283620" y="0"/>
                </a:cubicBezTo>
                <a:cubicBezTo>
                  <a:pt x="1286778" y="570"/>
                  <a:pt x="1289820" y="1482"/>
                  <a:pt x="1292979" y="1710"/>
                </a:cubicBezTo>
                <a:cubicBezTo>
                  <a:pt x="1311580" y="3761"/>
                  <a:pt x="1330299" y="4901"/>
                  <a:pt x="1348783" y="7750"/>
                </a:cubicBezTo>
                <a:cubicBezTo>
                  <a:pt x="1422604" y="18804"/>
                  <a:pt x="1491629" y="44104"/>
                  <a:pt x="1557260" y="79318"/>
                </a:cubicBezTo>
                <a:cubicBezTo>
                  <a:pt x="1641610" y="124561"/>
                  <a:pt x="1716250" y="183137"/>
                  <a:pt x="1785392" y="249008"/>
                </a:cubicBezTo>
                <a:cubicBezTo>
                  <a:pt x="1860383" y="320348"/>
                  <a:pt x="1927652" y="398640"/>
                  <a:pt x="1989423" y="481491"/>
                </a:cubicBezTo>
                <a:cubicBezTo>
                  <a:pt x="2132385" y="673061"/>
                  <a:pt x="2252534" y="878307"/>
                  <a:pt x="2354784" y="1094151"/>
                </a:cubicBezTo>
                <a:cubicBezTo>
                  <a:pt x="2409536" y="1209709"/>
                  <a:pt x="2455747" y="1328458"/>
                  <a:pt x="2487685" y="1452335"/>
                </a:cubicBezTo>
                <a:cubicBezTo>
                  <a:pt x="2508393" y="1532222"/>
                  <a:pt x="2523835" y="1613021"/>
                  <a:pt x="2525239" y="1695872"/>
                </a:cubicBezTo>
                <a:cubicBezTo>
                  <a:pt x="2525356" y="1700089"/>
                  <a:pt x="2526409" y="1704191"/>
                  <a:pt x="2526994" y="1708294"/>
                </a:cubicBezTo>
                <a:cubicBezTo>
                  <a:pt x="2526994" y="1723793"/>
                  <a:pt x="2526994" y="1739406"/>
                  <a:pt x="2526994" y="1754904"/>
                </a:cubicBezTo>
                <a:cubicBezTo>
                  <a:pt x="2526292" y="1760147"/>
                  <a:pt x="2525122" y="1765275"/>
                  <a:pt x="2525122" y="1770517"/>
                </a:cubicBezTo>
                <a:cubicBezTo>
                  <a:pt x="2525005" y="1808125"/>
                  <a:pt x="2519741" y="1845163"/>
                  <a:pt x="2511902" y="1881858"/>
                </a:cubicBezTo>
                <a:cubicBezTo>
                  <a:pt x="2488855" y="1990806"/>
                  <a:pt x="2438900" y="2085395"/>
                  <a:pt x="2360517" y="2164713"/>
                </a:cubicBezTo>
                <a:cubicBezTo>
                  <a:pt x="2304010" y="2221808"/>
                  <a:pt x="2238379" y="2266139"/>
                  <a:pt x="2166897" y="2302151"/>
                </a:cubicBezTo>
                <a:cubicBezTo>
                  <a:pt x="2080559" y="2345571"/>
                  <a:pt x="1989540" y="2375429"/>
                  <a:pt x="1895831" y="2397879"/>
                </a:cubicBezTo>
                <a:cubicBezTo>
                  <a:pt x="1819085" y="2416113"/>
                  <a:pt x="1741520" y="2429105"/>
                  <a:pt x="1663254" y="2438564"/>
                </a:cubicBezTo>
                <a:cubicBezTo>
                  <a:pt x="1600781" y="2446199"/>
                  <a:pt x="1538074" y="2452011"/>
                  <a:pt x="1475367" y="2454746"/>
                </a:cubicBezTo>
                <a:cubicBezTo>
                  <a:pt x="1413128" y="2457595"/>
                  <a:pt x="1351006" y="2458621"/>
                  <a:pt x="1288884" y="2460445"/>
                </a:cubicBezTo>
                <a:cubicBezTo>
                  <a:pt x="1285725" y="2460558"/>
                  <a:pt x="1282567" y="2461242"/>
                  <a:pt x="1279408" y="2461584"/>
                </a:cubicBezTo>
                <a:cubicBezTo>
                  <a:pt x="1268762" y="2461584"/>
                  <a:pt x="1258233" y="2461584"/>
                  <a:pt x="1247586" y="2461584"/>
                </a:cubicBezTo>
                <a:cubicBezTo>
                  <a:pt x="1243024" y="2461242"/>
                  <a:pt x="1238461" y="2460558"/>
                  <a:pt x="1233899" y="2460445"/>
                </a:cubicBezTo>
                <a:cubicBezTo>
                  <a:pt x="1154813" y="2459647"/>
                  <a:pt x="1075611" y="2457026"/>
                  <a:pt x="996642" y="2451328"/>
                </a:cubicBezTo>
                <a:cubicBezTo>
                  <a:pt x="900710" y="2444262"/>
                  <a:pt x="805246" y="2432980"/>
                  <a:pt x="710834" y="2414860"/>
                </a:cubicBezTo>
                <a:cubicBezTo>
                  <a:pt x="621103" y="2397537"/>
                  <a:pt x="533126" y="2374289"/>
                  <a:pt x="447957" y="2340784"/>
                </a:cubicBezTo>
                <a:cubicBezTo>
                  <a:pt x="368988" y="2309672"/>
                  <a:pt x="294465" y="2270583"/>
                  <a:pt x="227430" y="2217819"/>
                </a:cubicBezTo>
                <a:cubicBezTo>
                  <a:pt x="131146" y="2141920"/>
                  <a:pt x="63292" y="2046420"/>
                  <a:pt x="28663" y="1928013"/>
                </a:cubicBezTo>
                <a:cubicBezTo>
                  <a:pt x="15209" y="1882086"/>
                  <a:pt x="7254" y="1835134"/>
                  <a:pt x="3978" y="1787384"/>
                </a:cubicBezTo>
                <a:cubicBezTo>
                  <a:pt x="3276" y="1777241"/>
                  <a:pt x="1404" y="1767212"/>
                  <a:pt x="0" y="1757070"/>
                </a:cubicBezTo>
                <a:cubicBezTo>
                  <a:pt x="0" y="1740773"/>
                  <a:pt x="0" y="1724477"/>
                  <a:pt x="0" y="1708294"/>
                </a:cubicBezTo>
                <a:cubicBezTo>
                  <a:pt x="1053" y="1701684"/>
                  <a:pt x="2808" y="1695188"/>
                  <a:pt x="3159" y="1688464"/>
                </a:cubicBezTo>
                <a:cubicBezTo>
                  <a:pt x="7254" y="1611312"/>
                  <a:pt x="20356" y="1535413"/>
                  <a:pt x="39426" y="1460540"/>
                </a:cubicBezTo>
                <a:cubicBezTo>
                  <a:pt x="65398" y="1358658"/>
                  <a:pt x="101314" y="1260080"/>
                  <a:pt x="143313" y="1163782"/>
                </a:cubicBezTo>
                <a:cubicBezTo>
                  <a:pt x="204265" y="1023495"/>
                  <a:pt x="276449" y="889019"/>
                  <a:pt x="355183" y="757963"/>
                </a:cubicBezTo>
                <a:cubicBezTo>
                  <a:pt x="431461" y="631123"/>
                  <a:pt x="514056" y="508728"/>
                  <a:pt x="608819" y="394879"/>
                </a:cubicBezTo>
                <a:cubicBezTo>
                  <a:pt x="673046" y="317841"/>
                  <a:pt x="742188" y="245589"/>
                  <a:pt x="820103" y="182226"/>
                </a:cubicBezTo>
                <a:cubicBezTo>
                  <a:pt x="882576" y="131285"/>
                  <a:pt x="949495" y="87295"/>
                  <a:pt x="1023316" y="54588"/>
                </a:cubicBezTo>
                <a:cubicBezTo>
                  <a:pt x="1083917" y="27807"/>
                  <a:pt x="1146858" y="9915"/>
                  <a:pt x="1212957" y="3647"/>
                </a:cubicBezTo>
                <a:cubicBezTo>
                  <a:pt x="1223837" y="2621"/>
                  <a:pt x="1234601" y="1254"/>
                  <a:pt x="1245481" y="0"/>
                </a:cubicBezTo>
                <a:close/>
              </a:path>
            </a:pathLst>
          </a:custGeom>
          <a:pattFill prst="pct10">
            <a:fgClr>
              <a:schemeClr val="tx1"/>
            </a:fgClr>
            <a:bgClr>
              <a:schemeClr val="bg1"/>
            </a:bgClr>
          </a:pattFill>
        </p:spPr>
      </p:pic>
      <p:pic>
        <p:nvPicPr>
          <p:cNvPr id="35" name="Picture Placeholder 12">
            <a:extLst>
              <a:ext uri="{FF2B5EF4-FFF2-40B4-BE49-F238E27FC236}">
                <a16:creationId xmlns:a16="http://schemas.microsoft.com/office/drawing/2014/main" id="{CE1EB186-BD0F-4200-A31F-198CF83ED60A}"/>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7487235" y="2251639"/>
            <a:ext cx="1697411" cy="1653474"/>
          </a:xfrm>
          <a:custGeom>
            <a:avLst/>
            <a:gdLst>
              <a:gd name="connsiteX0" fmla="*/ 1248912 w 2526994"/>
              <a:gd name="connsiteY0" fmla="*/ 234404 h 2461584"/>
              <a:gd name="connsiteX1" fmla="*/ 1222583 w 2526994"/>
              <a:gd name="connsiteY1" fmla="*/ 237356 h 2461584"/>
              <a:gd name="connsiteX2" fmla="*/ 1069058 w 2526994"/>
              <a:gd name="connsiteY2" fmla="*/ 278596 h 2461584"/>
              <a:gd name="connsiteX3" fmla="*/ 904547 w 2526994"/>
              <a:gd name="connsiteY3" fmla="*/ 381925 h 2461584"/>
              <a:gd name="connsiteX4" fmla="*/ 733502 w 2526994"/>
              <a:gd name="connsiteY4" fmla="*/ 554079 h 2461584"/>
              <a:gd name="connsiteX5" fmla="*/ 528171 w 2526994"/>
              <a:gd name="connsiteY5" fmla="*/ 848013 h 2461584"/>
              <a:gd name="connsiteX6" fmla="*/ 356652 w 2526994"/>
              <a:gd name="connsiteY6" fmla="*/ 1176544 h 2461584"/>
              <a:gd name="connsiteX7" fmla="*/ 272549 w 2526994"/>
              <a:gd name="connsiteY7" fmla="*/ 1416785 h 2461584"/>
              <a:gd name="connsiteX8" fmla="*/ 243189 w 2526994"/>
              <a:gd name="connsiteY8" fmla="*/ 1601301 h 2461584"/>
              <a:gd name="connsiteX9" fmla="*/ 240632 w 2526994"/>
              <a:gd name="connsiteY9" fmla="*/ 1617354 h 2461584"/>
              <a:gd name="connsiteX10" fmla="*/ 240632 w 2526994"/>
              <a:gd name="connsiteY10" fmla="*/ 1656840 h 2461584"/>
              <a:gd name="connsiteX11" fmla="*/ 243852 w 2526994"/>
              <a:gd name="connsiteY11" fmla="*/ 1681381 h 2461584"/>
              <a:gd name="connsiteX12" fmla="*/ 263836 w 2526994"/>
              <a:gd name="connsiteY12" fmla="*/ 1795228 h 2461584"/>
              <a:gd name="connsiteX13" fmla="*/ 424748 w 2526994"/>
              <a:gd name="connsiteY13" fmla="*/ 2029840 h 2461584"/>
              <a:gd name="connsiteX14" fmla="*/ 603276 w 2526994"/>
              <a:gd name="connsiteY14" fmla="*/ 2129387 h 2461584"/>
              <a:gd name="connsiteX15" fmla="*/ 816088 w 2526994"/>
              <a:gd name="connsiteY15" fmla="*/ 2189354 h 2461584"/>
              <a:gd name="connsiteX16" fmla="*/ 1047464 w 2526994"/>
              <a:gd name="connsiteY16" fmla="*/ 2218877 h 2461584"/>
              <a:gd name="connsiteX17" fmla="*/ 1239536 w 2526994"/>
              <a:gd name="connsiteY17" fmla="*/ 2226258 h 2461584"/>
              <a:gd name="connsiteX18" fmla="*/ 1250617 w 2526994"/>
              <a:gd name="connsiteY18" fmla="*/ 2227180 h 2461584"/>
              <a:gd name="connsiteX19" fmla="*/ 1276378 w 2526994"/>
              <a:gd name="connsiteY19" fmla="*/ 2227180 h 2461584"/>
              <a:gd name="connsiteX20" fmla="*/ 1284049 w 2526994"/>
              <a:gd name="connsiteY20" fmla="*/ 2226258 h 2461584"/>
              <a:gd name="connsiteX21" fmla="*/ 1435016 w 2526994"/>
              <a:gd name="connsiteY21" fmla="*/ 2221645 h 2461584"/>
              <a:gd name="connsiteX22" fmla="*/ 1587120 w 2526994"/>
              <a:gd name="connsiteY22" fmla="*/ 2208544 h 2461584"/>
              <a:gd name="connsiteX23" fmla="*/ 1775403 w 2526994"/>
              <a:gd name="connsiteY23" fmla="*/ 2175608 h 2461584"/>
              <a:gd name="connsiteX24" fmla="*/ 1994846 w 2526994"/>
              <a:gd name="connsiteY24" fmla="*/ 2098111 h 2461584"/>
              <a:gd name="connsiteX25" fmla="*/ 2151590 w 2526994"/>
              <a:gd name="connsiteY25" fmla="*/ 1986848 h 2461584"/>
              <a:gd name="connsiteX26" fmla="*/ 2274145 w 2526994"/>
              <a:gd name="connsiteY26" fmla="*/ 1757863 h 2461584"/>
              <a:gd name="connsiteX27" fmla="*/ 2284847 w 2526994"/>
              <a:gd name="connsiteY27" fmla="*/ 1667727 h 2461584"/>
              <a:gd name="connsiteX28" fmla="*/ 2286362 w 2526994"/>
              <a:gd name="connsiteY28" fmla="*/ 1655087 h 2461584"/>
              <a:gd name="connsiteX29" fmla="*/ 2286362 w 2526994"/>
              <a:gd name="connsiteY29" fmla="*/ 1617354 h 2461584"/>
              <a:gd name="connsiteX30" fmla="*/ 2284942 w 2526994"/>
              <a:gd name="connsiteY30" fmla="*/ 1607298 h 2461584"/>
              <a:gd name="connsiteX31" fmla="*/ 2254540 w 2526994"/>
              <a:gd name="connsiteY31" fmla="*/ 1410142 h 2461584"/>
              <a:gd name="connsiteX32" fmla="*/ 2146949 w 2526994"/>
              <a:gd name="connsiteY32" fmla="*/ 1120175 h 2461584"/>
              <a:gd name="connsiteX33" fmla="*/ 1851171 w 2526994"/>
              <a:gd name="connsiteY33" fmla="*/ 624195 h 2461584"/>
              <a:gd name="connsiteX34" fmla="*/ 1685997 w 2526994"/>
              <a:gd name="connsiteY34" fmla="*/ 435988 h 2461584"/>
              <a:gd name="connsiteX35" fmla="*/ 1501313 w 2526994"/>
              <a:gd name="connsiteY35" fmla="*/ 298616 h 2461584"/>
              <a:gd name="connsiteX36" fmla="*/ 1332541 w 2526994"/>
              <a:gd name="connsiteY36" fmla="*/ 240678 h 2461584"/>
              <a:gd name="connsiteX37" fmla="*/ 1287364 w 2526994"/>
              <a:gd name="connsiteY37" fmla="*/ 235788 h 2461584"/>
              <a:gd name="connsiteX38" fmla="*/ 1279787 w 2526994"/>
              <a:gd name="connsiteY38" fmla="*/ 234404 h 2461584"/>
              <a:gd name="connsiteX39" fmla="*/ 1248912 w 2526994"/>
              <a:gd name="connsiteY39" fmla="*/ 234404 h 2461584"/>
              <a:gd name="connsiteX40" fmla="*/ 1245481 w 2526994"/>
              <a:gd name="connsiteY40" fmla="*/ 0 h 2461584"/>
              <a:gd name="connsiteX41" fmla="*/ 1283620 w 2526994"/>
              <a:gd name="connsiteY41" fmla="*/ 0 h 2461584"/>
              <a:gd name="connsiteX42" fmla="*/ 1292979 w 2526994"/>
              <a:gd name="connsiteY42" fmla="*/ 1710 h 2461584"/>
              <a:gd name="connsiteX43" fmla="*/ 1348783 w 2526994"/>
              <a:gd name="connsiteY43" fmla="*/ 7750 h 2461584"/>
              <a:gd name="connsiteX44" fmla="*/ 1557260 w 2526994"/>
              <a:gd name="connsiteY44" fmla="*/ 79318 h 2461584"/>
              <a:gd name="connsiteX45" fmla="*/ 1785392 w 2526994"/>
              <a:gd name="connsiteY45" fmla="*/ 249008 h 2461584"/>
              <a:gd name="connsiteX46" fmla="*/ 1989423 w 2526994"/>
              <a:gd name="connsiteY46" fmla="*/ 481491 h 2461584"/>
              <a:gd name="connsiteX47" fmla="*/ 2354784 w 2526994"/>
              <a:gd name="connsiteY47" fmla="*/ 1094151 h 2461584"/>
              <a:gd name="connsiteX48" fmla="*/ 2487685 w 2526994"/>
              <a:gd name="connsiteY48" fmla="*/ 1452335 h 2461584"/>
              <a:gd name="connsiteX49" fmla="*/ 2525239 w 2526994"/>
              <a:gd name="connsiteY49" fmla="*/ 1695872 h 2461584"/>
              <a:gd name="connsiteX50" fmla="*/ 2526994 w 2526994"/>
              <a:gd name="connsiteY50" fmla="*/ 1708294 h 2461584"/>
              <a:gd name="connsiteX51" fmla="*/ 2526994 w 2526994"/>
              <a:gd name="connsiteY51" fmla="*/ 1754904 h 2461584"/>
              <a:gd name="connsiteX52" fmla="*/ 2525122 w 2526994"/>
              <a:gd name="connsiteY52" fmla="*/ 1770517 h 2461584"/>
              <a:gd name="connsiteX53" fmla="*/ 2511902 w 2526994"/>
              <a:gd name="connsiteY53" fmla="*/ 1881858 h 2461584"/>
              <a:gd name="connsiteX54" fmla="*/ 2360517 w 2526994"/>
              <a:gd name="connsiteY54" fmla="*/ 2164713 h 2461584"/>
              <a:gd name="connsiteX55" fmla="*/ 2166897 w 2526994"/>
              <a:gd name="connsiteY55" fmla="*/ 2302151 h 2461584"/>
              <a:gd name="connsiteX56" fmla="*/ 1895831 w 2526994"/>
              <a:gd name="connsiteY56" fmla="*/ 2397879 h 2461584"/>
              <a:gd name="connsiteX57" fmla="*/ 1663254 w 2526994"/>
              <a:gd name="connsiteY57" fmla="*/ 2438564 h 2461584"/>
              <a:gd name="connsiteX58" fmla="*/ 1475367 w 2526994"/>
              <a:gd name="connsiteY58" fmla="*/ 2454746 h 2461584"/>
              <a:gd name="connsiteX59" fmla="*/ 1288884 w 2526994"/>
              <a:gd name="connsiteY59" fmla="*/ 2460445 h 2461584"/>
              <a:gd name="connsiteX60" fmla="*/ 1279408 w 2526994"/>
              <a:gd name="connsiteY60" fmla="*/ 2461584 h 2461584"/>
              <a:gd name="connsiteX61" fmla="*/ 1247586 w 2526994"/>
              <a:gd name="connsiteY61" fmla="*/ 2461584 h 2461584"/>
              <a:gd name="connsiteX62" fmla="*/ 1233899 w 2526994"/>
              <a:gd name="connsiteY62" fmla="*/ 2460445 h 2461584"/>
              <a:gd name="connsiteX63" fmla="*/ 996642 w 2526994"/>
              <a:gd name="connsiteY63" fmla="*/ 2451328 h 2461584"/>
              <a:gd name="connsiteX64" fmla="*/ 710834 w 2526994"/>
              <a:gd name="connsiteY64" fmla="*/ 2414860 h 2461584"/>
              <a:gd name="connsiteX65" fmla="*/ 447957 w 2526994"/>
              <a:gd name="connsiteY65" fmla="*/ 2340784 h 2461584"/>
              <a:gd name="connsiteX66" fmla="*/ 227430 w 2526994"/>
              <a:gd name="connsiteY66" fmla="*/ 2217819 h 2461584"/>
              <a:gd name="connsiteX67" fmla="*/ 28663 w 2526994"/>
              <a:gd name="connsiteY67" fmla="*/ 1928013 h 2461584"/>
              <a:gd name="connsiteX68" fmla="*/ 3978 w 2526994"/>
              <a:gd name="connsiteY68" fmla="*/ 1787384 h 2461584"/>
              <a:gd name="connsiteX69" fmla="*/ 0 w 2526994"/>
              <a:gd name="connsiteY69" fmla="*/ 1757070 h 2461584"/>
              <a:gd name="connsiteX70" fmla="*/ 0 w 2526994"/>
              <a:gd name="connsiteY70" fmla="*/ 1708294 h 2461584"/>
              <a:gd name="connsiteX71" fmla="*/ 3159 w 2526994"/>
              <a:gd name="connsiteY71" fmla="*/ 1688464 h 2461584"/>
              <a:gd name="connsiteX72" fmla="*/ 39426 w 2526994"/>
              <a:gd name="connsiteY72" fmla="*/ 1460540 h 2461584"/>
              <a:gd name="connsiteX73" fmla="*/ 143313 w 2526994"/>
              <a:gd name="connsiteY73" fmla="*/ 1163782 h 2461584"/>
              <a:gd name="connsiteX74" fmla="*/ 355183 w 2526994"/>
              <a:gd name="connsiteY74" fmla="*/ 757963 h 2461584"/>
              <a:gd name="connsiteX75" fmla="*/ 608819 w 2526994"/>
              <a:gd name="connsiteY75" fmla="*/ 394879 h 2461584"/>
              <a:gd name="connsiteX76" fmla="*/ 820103 w 2526994"/>
              <a:gd name="connsiteY76" fmla="*/ 182226 h 2461584"/>
              <a:gd name="connsiteX77" fmla="*/ 1023316 w 2526994"/>
              <a:gd name="connsiteY77" fmla="*/ 54588 h 2461584"/>
              <a:gd name="connsiteX78" fmla="*/ 1212957 w 2526994"/>
              <a:gd name="connsiteY78" fmla="*/ 3647 h 2461584"/>
              <a:gd name="connsiteX79" fmla="*/ 1245481 w 2526994"/>
              <a:gd name="connsiteY79" fmla="*/ 0 h 246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526994" h="2461584">
                <a:moveTo>
                  <a:pt x="1248912" y="234404"/>
                </a:moveTo>
                <a:cubicBezTo>
                  <a:pt x="1240104" y="235419"/>
                  <a:pt x="1231391" y="236526"/>
                  <a:pt x="1222583" y="237356"/>
                </a:cubicBezTo>
                <a:cubicBezTo>
                  <a:pt x="1169072" y="242431"/>
                  <a:pt x="1118118" y="256915"/>
                  <a:pt x="1069058" y="278596"/>
                </a:cubicBezTo>
                <a:cubicBezTo>
                  <a:pt x="1009296" y="305074"/>
                  <a:pt x="955122" y="340686"/>
                  <a:pt x="904547" y="381925"/>
                </a:cubicBezTo>
                <a:cubicBezTo>
                  <a:pt x="841471" y="433220"/>
                  <a:pt x="785497" y="491712"/>
                  <a:pt x="733502" y="554079"/>
                </a:cubicBezTo>
                <a:cubicBezTo>
                  <a:pt x="656787" y="646245"/>
                  <a:pt x="589922" y="745330"/>
                  <a:pt x="528171" y="848013"/>
                </a:cubicBezTo>
                <a:cubicBezTo>
                  <a:pt x="464431" y="954110"/>
                  <a:pt x="405995" y="1062975"/>
                  <a:pt x="356652" y="1176544"/>
                </a:cubicBezTo>
                <a:cubicBezTo>
                  <a:pt x="322651" y="1254503"/>
                  <a:pt x="293575" y="1334306"/>
                  <a:pt x="272549" y="1416785"/>
                </a:cubicBezTo>
                <a:cubicBezTo>
                  <a:pt x="257112" y="1477398"/>
                  <a:pt x="246504" y="1538842"/>
                  <a:pt x="243189" y="1601301"/>
                </a:cubicBezTo>
                <a:cubicBezTo>
                  <a:pt x="242905" y="1606744"/>
                  <a:pt x="241485" y="1612003"/>
                  <a:pt x="240632" y="1617354"/>
                </a:cubicBezTo>
                <a:cubicBezTo>
                  <a:pt x="240632" y="1630454"/>
                  <a:pt x="240632" y="1643647"/>
                  <a:pt x="240632" y="1656840"/>
                </a:cubicBezTo>
                <a:cubicBezTo>
                  <a:pt x="241769" y="1665051"/>
                  <a:pt x="243284" y="1673170"/>
                  <a:pt x="243852" y="1681381"/>
                </a:cubicBezTo>
                <a:cubicBezTo>
                  <a:pt x="246504" y="1720037"/>
                  <a:pt x="252944" y="1758048"/>
                  <a:pt x="263836" y="1795228"/>
                </a:cubicBezTo>
                <a:cubicBezTo>
                  <a:pt x="291870" y="1891084"/>
                  <a:pt x="346802" y="1968396"/>
                  <a:pt x="424748" y="2029840"/>
                </a:cubicBezTo>
                <a:cubicBezTo>
                  <a:pt x="479017" y="2072556"/>
                  <a:pt x="539347" y="2104200"/>
                  <a:pt x="603276" y="2129387"/>
                </a:cubicBezTo>
                <a:cubicBezTo>
                  <a:pt x="672224" y="2156510"/>
                  <a:pt x="743446" y="2175331"/>
                  <a:pt x="816088" y="2189354"/>
                </a:cubicBezTo>
                <a:cubicBezTo>
                  <a:pt x="892519" y="2204023"/>
                  <a:pt x="969802" y="2213157"/>
                  <a:pt x="1047464" y="2218877"/>
                </a:cubicBezTo>
                <a:cubicBezTo>
                  <a:pt x="1111393" y="2223490"/>
                  <a:pt x="1175512" y="2225612"/>
                  <a:pt x="1239536" y="2226258"/>
                </a:cubicBezTo>
                <a:cubicBezTo>
                  <a:pt x="1243229" y="2226350"/>
                  <a:pt x="1246923" y="2226903"/>
                  <a:pt x="1250617" y="2227180"/>
                </a:cubicBezTo>
                <a:cubicBezTo>
                  <a:pt x="1259235" y="2227180"/>
                  <a:pt x="1267759" y="2227180"/>
                  <a:pt x="1276378" y="2227180"/>
                </a:cubicBezTo>
                <a:cubicBezTo>
                  <a:pt x="1278935" y="2226903"/>
                  <a:pt x="1281492" y="2226350"/>
                  <a:pt x="1284049" y="2226258"/>
                </a:cubicBezTo>
                <a:cubicBezTo>
                  <a:pt x="1334340" y="2224781"/>
                  <a:pt x="1384631" y="2223951"/>
                  <a:pt x="1435016" y="2221645"/>
                </a:cubicBezTo>
                <a:cubicBezTo>
                  <a:pt x="1485781" y="2219431"/>
                  <a:pt x="1536545" y="2214725"/>
                  <a:pt x="1587120" y="2208544"/>
                </a:cubicBezTo>
                <a:cubicBezTo>
                  <a:pt x="1650481" y="2200887"/>
                  <a:pt x="1713274" y="2190369"/>
                  <a:pt x="1775403" y="2175608"/>
                </a:cubicBezTo>
                <a:cubicBezTo>
                  <a:pt x="1851266" y="2157433"/>
                  <a:pt x="1924950" y="2133261"/>
                  <a:pt x="1994846" y="2098111"/>
                </a:cubicBezTo>
                <a:cubicBezTo>
                  <a:pt x="2052713" y="2068957"/>
                  <a:pt x="2105845" y="2033069"/>
                  <a:pt x="2151590" y="1986848"/>
                </a:cubicBezTo>
                <a:cubicBezTo>
                  <a:pt x="2215046" y="1922636"/>
                  <a:pt x="2255487" y="1846062"/>
                  <a:pt x="2274145" y="1757863"/>
                </a:cubicBezTo>
                <a:cubicBezTo>
                  <a:pt x="2280490" y="1728156"/>
                  <a:pt x="2284752" y="1698172"/>
                  <a:pt x="2284847" y="1667727"/>
                </a:cubicBezTo>
                <a:cubicBezTo>
                  <a:pt x="2284847" y="1663483"/>
                  <a:pt x="2285794" y="1659331"/>
                  <a:pt x="2286362" y="1655087"/>
                </a:cubicBezTo>
                <a:cubicBezTo>
                  <a:pt x="2286362" y="1642540"/>
                  <a:pt x="2286362" y="1629901"/>
                  <a:pt x="2286362" y="1617354"/>
                </a:cubicBezTo>
                <a:cubicBezTo>
                  <a:pt x="2285889" y="1614033"/>
                  <a:pt x="2285036" y="1610711"/>
                  <a:pt x="2284942" y="1607298"/>
                </a:cubicBezTo>
                <a:cubicBezTo>
                  <a:pt x="2283805" y="1540226"/>
                  <a:pt x="2271303" y="1474815"/>
                  <a:pt x="2254540" y="1410142"/>
                </a:cubicBezTo>
                <a:cubicBezTo>
                  <a:pt x="2228684" y="1309857"/>
                  <a:pt x="2191274" y="1213724"/>
                  <a:pt x="2146949" y="1120175"/>
                </a:cubicBezTo>
                <a:cubicBezTo>
                  <a:pt x="2064173" y="945438"/>
                  <a:pt x="1966906" y="779281"/>
                  <a:pt x="1851171" y="624195"/>
                </a:cubicBezTo>
                <a:cubicBezTo>
                  <a:pt x="1801164" y="557123"/>
                  <a:pt x="1746706" y="493742"/>
                  <a:pt x="1685997" y="435988"/>
                </a:cubicBezTo>
                <a:cubicBezTo>
                  <a:pt x="1630024" y="382663"/>
                  <a:pt x="1569599" y="335242"/>
                  <a:pt x="1501313" y="298616"/>
                </a:cubicBezTo>
                <a:cubicBezTo>
                  <a:pt x="1448181" y="270108"/>
                  <a:pt x="1392302" y="249627"/>
                  <a:pt x="1332541" y="240678"/>
                </a:cubicBezTo>
                <a:cubicBezTo>
                  <a:pt x="1317576" y="238371"/>
                  <a:pt x="1302423" y="237449"/>
                  <a:pt x="1287364" y="235788"/>
                </a:cubicBezTo>
                <a:cubicBezTo>
                  <a:pt x="1284807" y="235603"/>
                  <a:pt x="1282344" y="234865"/>
                  <a:pt x="1279787" y="234404"/>
                </a:cubicBezTo>
                <a:cubicBezTo>
                  <a:pt x="1269464" y="234404"/>
                  <a:pt x="1259235" y="234404"/>
                  <a:pt x="1248912" y="234404"/>
                </a:cubicBezTo>
                <a:close/>
                <a:moveTo>
                  <a:pt x="1245481" y="0"/>
                </a:moveTo>
                <a:cubicBezTo>
                  <a:pt x="1258233" y="0"/>
                  <a:pt x="1270868" y="0"/>
                  <a:pt x="1283620" y="0"/>
                </a:cubicBezTo>
                <a:cubicBezTo>
                  <a:pt x="1286778" y="570"/>
                  <a:pt x="1289820" y="1482"/>
                  <a:pt x="1292979" y="1710"/>
                </a:cubicBezTo>
                <a:cubicBezTo>
                  <a:pt x="1311580" y="3761"/>
                  <a:pt x="1330299" y="4901"/>
                  <a:pt x="1348783" y="7750"/>
                </a:cubicBezTo>
                <a:cubicBezTo>
                  <a:pt x="1422604" y="18804"/>
                  <a:pt x="1491629" y="44104"/>
                  <a:pt x="1557260" y="79318"/>
                </a:cubicBezTo>
                <a:cubicBezTo>
                  <a:pt x="1641610" y="124561"/>
                  <a:pt x="1716250" y="183137"/>
                  <a:pt x="1785392" y="249008"/>
                </a:cubicBezTo>
                <a:cubicBezTo>
                  <a:pt x="1860383" y="320348"/>
                  <a:pt x="1927652" y="398640"/>
                  <a:pt x="1989423" y="481491"/>
                </a:cubicBezTo>
                <a:cubicBezTo>
                  <a:pt x="2132385" y="673061"/>
                  <a:pt x="2252534" y="878307"/>
                  <a:pt x="2354784" y="1094151"/>
                </a:cubicBezTo>
                <a:cubicBezTo>
                  <a:pt x="2409536" y="1209709"/>
                  <a:pt x="2455747" y="1328458"/>
                  <a:pt x="2487685" y="1452335"/>
                </a:cubicBezTo>
                <a:cubicBezTo>
                  <a:pt x="2508393" y="1532222"/>
                  <a:pt x="2523835" y="1613021"/>
                  <a:pt x="2525239" y="1695872"/>
                </a:cubicBezTo>
                <a:cubicBezTo>
                  <a:pt x="2525356" y="1700089"/>
                  <a:pt x="2526409" y="1704191"/>
                  <a:pt x="2526994" y="1708294"/>
                </a:cubicBezTo>
                <a:cubicBezTo>
                  <a:pt x="2526994" y="1723793"/>
                  <a:pt x="2526994" y="1739406"/>
                  <a:pt x="2526994" y="1754904"/>
                </a:cubicBezTo>
                <a:cubicBezTo>
                  <a:pt x="2526292" y="1760147"/>
                  <a:pt x="2525122" y="1765275"/>
                  <a:pt x="2525122" y="1770517"/>
                </a:cubicBezTo>
                <a:cubicBezTo>
                  <a:pt x="2525005" y="1808125"/>
                  <a:pt x="2519741" y="1845163"/>
                  <a:pt x="2511902" y="1881858"/>
                </a:cubicBezTo>
                <a:cubicBezTo>
                  <a:pt x="2488855" y="1990806"/>
                  <a:pt x="2438900" y="2085395"/>
                  <a:pt x="2360517" y="2164713"/>
                </a:cubicBezTo>
                <a:cubicBezTo>
                  <a:pt x="2304010" y="2221808"/>
                  <a:pt x="2238379" y="2266139"/>
                  <a:pt x="2166897" y="2302151"/>
                </a:cubicBezTo>
                <a:cubicBezTo>
                  <a:pt x="2080559" y="2345571"/>
                  <a:pt x="1989540" y="2375429"/>
                  <a:pt x="1895831" y="2397879"/>
                </a:cubicBezTo>
                <a:cubicBezTo>
                  <a:pt x="1819085" y="2416113"/>
                  <a:pt x="1741520" y="2429105"/>
                  <a:pt x="1663254" y="2438564"/>
                </a:cubicBezTo>
                <a:cubicBezTo>
                  <a:pt x="1600781" y="2446199"/>
                  <a:pt x="1538074" y="2452011"/>
                  <a:pt x="1475367" y="2454746"/>
                </a:cubicBezTo>
                <a:cubicBezTo>
                  <a:pt x="1413128" y="2457595"/>
                  <a:pt x="1351006" y="2458621"/>
                  <a:pt x="1288884" y="2460445"/>
                </a:cubicBezTo>
                <a:cubicBezTo>
                  <a:pt x="1285725" y="2460558"/>
                  <a:pt x="1282567" y="2461242"/>
                  <a:pt x="1279408" y="2461584"/>
                </a:cubicBezTo>
                <a:cubicBezTo>
                  <a:pt x="1268762" y="2461584"/>
                  <a:pt x="1258233" y="2461584"/>
                  <a:pt x="1247586" y="2461584"/>
                </a:cubicBezTo>
                <a:cubicBezTo>
                  <a:pt x="1243024" y="2461242"/>
                  <a:pt x="1238461" y="2460558"/>
                  <a:pt x="1233899" y="2460445"/>
                </a:cubicBezTo>
                <a:cubicBezTo>
                  <a:pt x="1154813" y="2459647"/>
                  <a:pt x="1075611" y="2457026"/>
                  <a:pt x="996642" y="2451328"/>
                </a:cubicBezTo>
                <a:cubicBezTo>
                  <a:pt x="900710" y="2444262"/>
                  <a:pt x="805246" y="2432980"/>
                  <a:pt x="710834" y="2414860"/>
                </a:cubicBezTo>
                <a:cubicBezTo>
                  <a:pt x="621103" y="2397537"/>
                  <a:pt x="533126" y="2374289"/>
                  <a:pt x="447957" y="2340784"/>
                </a:cubicBezTo>
                <a:cubicBezTo>
                  <a:pt x="368988" y="2309672"/>
                  <a:pt x="294465" y="2270583"/>
                  <a:pt x="227430" y="2217819"/>
                </a:cubicBezTo>
                <a:cubicBezTo>
                  <a:pt x="131146" y="2141920"/>
                  <a:pt x="63292" y="2046420"/>
                  <a:pt x="28663" y="1928013"/>
                </a:cubicBezTo>
                <a:cubicBezTo>
                  <a:pt x="15209" y="1882086"/>
                  <a:pt x="7254" y="1835134"/>
                  <a:pt x="3978" y="1787384"/>
                </a:cubicBezTo>
                <a:cubicBezTo>
                  <a:pt x="3276" y="1777241"/>
                  <a:pt x="1404" y="1767212"/>
                  <a:pt x="0" y="1757070"/>
                </a:cubicBezTo>
                <a:cubicBezTo>
                  <a:pt x="0" y="1740773"/>
                  <a:pt x="0" y="1724477"/>
                  <a:pt x="0" y="1708294"/>
                </a:cubicBezTo>
                <a:cubicBezTo>
                  <a:pt x="1053" y="1701684"/>
                  <a:pt x="2808" y="1695188"/>
                  <a:pt x="3159" y="1688464"/>
                </a:cubicBezTo>
                <a:cubicBezTo>
                  <a:pt x="7254" y="1611312"/>
                  <a:pt x="20356" y="1535413"/>
                  <a:pt x="39426" y="1460540"/>
                </a:cubicBezTo>
                <a:cubicBezTo>
                  <a:pt x="65398" y="1358658"/>
                  <a:pt x="101314" y="1260080"/>
                  <a:pt x="143313" y="1163782"/>
                </a:cubicBezTo>
                <a:cubicBezTo>
                  <a:pt x="204265" y="1023495"/>
                  <a:pt x="276449" y="889019"/>
                  <a:pt x="355183" y="757963"/>
                </a:cubicBezTo>
                <a:cubicBezTo>
                  <a:pt x="431461" y="631123"/>
                  <a:pt x="514056" y="508728"/>
                  <a:pt x="608819" y="394879"/>
                </a:cubicBezTo>
                <a:cubicBezTo>
                  <a:pt x="673046" y="317841"/>
                  <a:pt x="742188" y="245589"/>
                  <a:pt x="820103" y="182226"/>
                </a:cubicBezTo>
                <a:cubicBezTo>
                  <a:pt x="882576" y="131285"/>
                  <a:pt x="949495" y="87295"/>
                  <a:pt x="1023316" y="54588"/>
                </a:cubicBezTo>
                <a:cubicBezTo>
                  <a:pt x="1083917" y="27807"/>
                  <a:pt x="1146858" y="9915"/>
                  <a:pt x="1212957" y="3647"/>
                </a:cubicBezTo>
                <a:cubicBezTo>
                  <a:pt x="1223837" y="2621"/>
                  <a:pt x="1234601" y="1254"/>
                  <a:pt x="1245481" y="0"/>
                </a:cubicBezTo>
                <a:close/>
              </a:path>
            </a:pathLst>
          </a:custGeom>
        </p:spPr>
      </p:pic>
      <p:sp>
        <p:nvSpPr>
          <p:cNvPr id="36" name="TextBox 35">
            <a:extLst>
              <a:ext uri="{FF2B5EF4-FFF2-40B4-BE49-F238E27FC236}">
                <a16:creationId xmlns:a16="http://schemas.microsoft.com/office/drawing/2014/main" id="{83E3E0C0-2297-4AD5-BB32-21072184C6FE}"/>
              </a:ext>
            </a:extLst>
          </p:cNvPr>
          <p:cNvSpPr txBox="1"/>
          <p:nvPr/>
        </p:nvSpPr>
        <p:spPr>
          <a:xfrm>
            <a:off x="7458753" y="4277980"/>
            <a:ext cx="1754372" cy="100990"/>
          </a:xfrm>
          <a:prstGeom prst="rect">
            <a:avLst/>
          </a:prstGeom>
          <a:noFill/>
        </p:spPr>
        <p:txBody>
          <a:bodyPr wrap="square" lIns="0" tIns="0" rIns="0" bIns="0" rtlCol="0">
            <a:spAutoFit/>
          </a:bodyPr>
          <a:lstStyle/>
          <a:p>
            <a:pPr algn="ctr">
              <a:lnSpc>
                <a:spcPct val="80000"/>
              </a:lnSpc>
            </a:pPr>
            <a:r>
              <a:rPr lang="en-US" sz="800" b="1" spc="200" dirty="0">
                <a:latin typeface="+mj-lt"/>
                <a:ea typeface="Titillium" panose="00000500000000000000" charset="0"/>
                <a:cs typeface="Titillium" panose="00000500000000000000" charset="0"/>
              </a:rPr>
              <a:t>EXHIBITED</a:t>
            </a:r>
          </a:p>
        </p:txBody>
      </p:sp>
      <p:sp>
        <p:nvSpPr>
          <p:cNvPr id="37" name="TextBox 36">
            <a:extLst>
              <a:ext uri="{FF2B5EF4-FFF2-40B4-BE49-F238E27FC236}">
                <a16:creationId xmlns:a16="http://schemas.microsoft.com/office/drawing/2014/main" id="{942DDDE9-BAE7-4F10-A0D2-2919FCEF4D1E}"/>
              </a:ext>
            </a:extLst>
          </p:cNvPr>
          <p:cNvSpPr txBox="1"/>
          <p:nvPr/>
        </p:nvSpPr>
        <p:spPr>
          <a:xfrm>
            <a:off x="7338098" y="4766776"/>
            <a:ext cx="1995684" cy="553998"/>
          </a:xfrm>
          <a:prstGeom prst="rect">
            <a:avLst/>
          </a:prstGeom>
          <a:noFill/>
        </p:spPr>
        <p:txBody>
          <a:bodyPr wrap="square" lIns="0" tIns="0" rIns="91440" bIns="0" rtlCol="0">
            <a:spAutoFit/>
          </a:bodyPr>
          <a:lstStyle/>
          <a:p>
            <a:pPr algn="ctr"/>
            <a:r>
              <a:rPr lang="en-US" sz="1200" b="1" dirty="0" err="1"/>
              <a:t>Cloudbazaar</a:t>
            </a:r>
            <a:r>
              <a:rPr lang="en-US" sz="1200" b="1" dirty="0"/>
              <a:t> </a:t>
            </a:r>
          </a:p>
          <a:p>
            <a:pPr algn="ctr"/>
            <a:r>
              <a:rPr lang="en-US" sz="1200" dirty="0"/>
              <a:t>8</a:t>
            </a:r>
            <a:r>
              <a:rPr lang="en-US" sz="1200" baseline="30000" dirty="0"/>
              <a:t>th</a:t>
            </a:r>
            <a:r>
              <a:rPr lang="en-US" sz="1200" dirty="0"/>
              <a:t> November, 2017</a:t>
            </a:r>
          </a:p>
          <a:p>
            <a:pPr algn="ctr"/>
            <a:r>
              <a:rPr lang="en-US" sz="1200" dirty="0"/>
              <a:t>Mumbai</a:t>
            </a:r>
          </a:p>
        </p:txBody>
      </p:sp>
      <p:cxnSp>
        <p:nvCxnSpPr>
          <p:cNvPr id="38" name="Straight Connector 37">
            <a:extLst>
              <a:ext uri="{FF2B5EF4-FFF2-40B4-BE49-F238E27FC236}">
                <a16:creationId xmlns:a16="http://schemas.microsoft.com/office/drawing/2014/main" id="{DEAB3D3D-9A49-41C4-9019-33F98F163890}"/>
              </a:ext>
            </a:extLst>
          </p:cNvPr>
          <p:cNvCxnSpPr/>
          <p:nvPr/>
        </p:nvCxnSpPr>
        <p:spPr>
          <a:xfrm>
            <a:off x="8112782" y="4578171"/>
            <a:ext cx="446314"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E2F81BB3-1CDD-4587-8212-2383EC6A465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76229" y="3013337"/>
            <a:ext cx="1109293" cy="313771"/>
          </a:xfrm>
          <a:prstGeom prst="rect">
            <a:avLst/>
          </a:prstGeom>
        </p:spPr>
      </p:pic>
      <p:sp>
        <p:nvSpPr>
          <p:cNvPr id="40" name="TextBox 39">
            <a:extLst>
              <a:ext uri="{FF2B5EF4-FFF2-40B4-BE49-F238E27FC236}">
                <a16:creationId xmlns:a16="http://schemas.microsoft.com/office/drawing/2014/main" id="{F372B038-5972-4F1B-93BD-DF2EB7B231F1}"/>
              </a:ext>
            </a:extLst>
          </p:cNvPr>
          <p:cNvSpPr txBox="1"/>
          <p:nvPr/>
        </p:nvSpPr>
        <p:spPr>
          <a:xfrm>
            <a:off x="9780073" y="4286229"/>
            <a:ext cx="1754372" cy="100990"/>
          </a:xfrm>
          <a:prstGeom prst="rect">
            <a:avLst/>
          </a:prstGeom>
          <a:noFill/>
        </p:spPr>
        <p:txBody>
          <a:bodyPr wrap="square" lIns="0" tIns="0" rIns="0" bIns="0" rtlCol="0">
            <a:spAutoFit/>
          </a:bodyPr>
          <a:lstStyle/>
          <a:p>
            <a:pPr algn="ctr">
              <a:lnSpc>
                <a:spcPct val="80000"/>
              </a:lnSpc>
            </a:pPr>
            <a:r>
              <a:rPr lang="en-US" sz="800" b="1" spc="200" dirty="0">
                <a:ea typeface="Titillium" panose="00000500000000000000" charset="0"/>
                <a:cs typeface="Titillium" panose="00000500000000000000" charset="0"/>
              </a:rPr>
              <a:t>EXHIBITED</a:t>
            </a:r>
          </a:p>
        </p:txBody>
      </p:sp>
      <p:sp>
        <p:nvSpPr>
          <p:cNvPr id="41" name="TextBox 40">
            <a:extLst>
              <a:ext uri="{FF2B5EF4-FFF2-40B4-BE49-F238E27FC236}">
                <a16:creationId xmlns:a16="http://schemas.microsoft.com/office/drawing/2014/main" id="{B53EEF64-1921-4FEA-A8AD-7BBF3A4C2574}"/>
              </a:ext>
            </a:extLst>
          </p:cNvPr>
          <p:cNvSpPr txBox="1"/>
          <p:nvPr/>
        </p:nvSpPr>
        <p:spPr>
          <a:xfrm>
            <a:off x="9659418" y="4775025"/>
            <a:ext cx="1995684" cy="553998"/>
          </a:xfrm>
          <a:prstGeom prst="rect">
            <a:avLst/>
          </a:prstGeom>
          <a:noFill/>
        </p:spPr>
        <p:txBody>
          <a:bodyPr wrap="square" lIns="0" tIns="0" rIns="91440" bIns="0" rtlCol="0">
            <a:spAutoFit/>
          </a:bodyPr>
          <a:lstStyle/>
          <a:p>
            <a:pPr algn="ctr"/>
            <a:r>
              <a:rPr lang="en-US" sz="1200" b="1" dirty="0" err="1"/>
              <a:t>WordCamp</a:t>
            </a:r>
            <a:r>
              <a:rPr lang="en-US" sz="1200" b="1" dirty="0"/>
              <a:t> Mumbai</a:t>
            </a:r>
          </a:p>
          <a:p>
            <a:pPr algn="ctr"/>
            <a:r>
              <a:rPr lang="en-US" sz="1200" dirty="0"/>
              <a:t>25</a:t>
            </a:r>
            <a:r>
              <a:rPr lang="en-US" sz="1200" baseline="30000" dirty="0"/>
              <a:t>th</a:t>
            </a:r>
            <a:r>
              <a:rPr lang="en-US" sz="1200" dirty="0"/>
              <a:t> – 26</a:t>
            </a:r>
            <a:r>
              <a:rPr lang="en-US" sz="1200" baseline="30000" dirty="0"/>
              <a:t>th</a:t>
            </a:r>
            <a:r>
              <a:rPr lang="en-US" sz="1200" dirty="0"/>
              <a:t> March, 2017</a:t>
            </a:r>
          </a:p>
          <a:p>
            <a:pPr algn="ctr"/>
            <a:r>
              <a:rPr lang="en-US" sz="1200" dirty="0"/>
              <a:t>Mumbai </a:t>
            </a:r>
          </a:p>
        </p:txBody>
      </p:sp>
      <p:cxnSp>
        <p:nvCxnSpPr>
          <p:cNvPr id="42" name="Straight Connector 41">
            <a:extLst>
              <a:ext uri="{FF2B5EF4-FFF2-40B4-BE49-F238E27FC236}">
                <a16:creationId xmlns:a16="http://schemas.microsoft.com/office/drawing/2014/main" id="{F0F0F1EE-D751-4DB8-9A76-2FB621AD15FC}"/>
              </a:ext>
            </a:extLst>
          </p:cNvPr>
          <p:cNvCxnSpPr/>
          <p:nvPr/>
        </p:nvCxnSpPr>
        <p:spPr>
          <a:xfrm>
            <a:off x="10434102" y="4586420"/>
            <a:ext cx="446314"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pic>
        <p:nvPicPr>
          <p:cNvPr id="43" name="Picture 42">
            <a:extLst>
              <a:ext uri="{FF2B5EF4-FFF2-40B4-BE49-F238E27FC236}">
                <a16:creationId xmlns:a16="http://schemas.microsoft.com/office/drawing/2014/main" id="{EBA6DD2C-643B-48FE-A119-4B34BA8A6B6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110054" y="3102263"/>
            <a:ext cx="1094409" cy="233702"/>
          </a:xfrm>
          <a:prstGeom prst="rect">
            <a:avLst/>
          </a:prstGeom>
        </p:spPr>
      </p:pic>
      <p:pic>
        <p:nvPicPr>
          <p:cNvPr id="44" name="Picture Placeholder 26">
            <a:extLst>
              <a:ext uri="{FF2B5EF4-FFF2-40B4-BE49-F238E27FC236}">
                <a16:creationId xmlns:a16="http://schemas.microsoft.com/office/drawing/2014/main" id="{BE734FD2-43D0-4E61-AA53-3F016C190C76}"/>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9821462" y="2251639"/>
            <a:ext cx="1697411" cy="1653474"/>
          </a:xfrm>
          <a:custGeom>
            <a:avLst/>
            <a:gdLst>
              <a:gd name="connsiteX0" fmla="*/ 1248912 w 2526994"/>
              <a:gd name="connsiteY0" fmla="*/ 234404 h 2461584"/>
              <a:gd name="connsiteX1" fmla="*/ 1222583 w 2526994"/>
              <a:gd name="connsiteY1" fmla="*/ 237356 h 2461584"/>
              <a:gd name="connsiteX2" fmla="*/ 1069058 w 2526994"/>
              <a:gd name="connsiteY2" fmla="*/ 278596 h 2461584"/>
              <a:gd name="connsiteX3" fmla="*/ 904547 w 2526994"/>
              <a:gd name="connsiteY3" fmla="*/ 381925 h 2461584"/>
              <a:gd name="connsiteX4" fmla="*/ 733502 w 2526994"/>
              <a:gd name="connsiteY4" fmla="*/ 554079 h 2461584"/>
              <a:gd name="connsiteX5" fmla="*/ 528171 w 2526994"/>
              <a:gd name="connsiteY5" fmla="*/ 848013 h 2461584"/>
              <a:gd name="connsiteX6" fmla="*/ 356652 w 2526994"/>
              <a:gd name="connsiteY6" fmla="*/ 1176544 h 2461584"/>
              <a:gd name="connsiteX7" fmla="*/ 272549 w 2526994"/>
              <a:gd name="connsiteY7" fmla="*/ 1416785 h 2461584"/>
              <a:gd name="connsiteX8" fmla="*/ 243189 w 2526994"/>
              <a:gd name="connsiteY8" fmla="*/ 1601301 h 2461584"/>
              <a:gd name="connsiteX9" fmla="*/ 240632 w 2526994"/>
              <a:gd name="connsiteY9" fmla="*/ 1617354 h 2461584"/>
              <a:gd name="connsiteX10" fmla="*/ 240632 w 2526994"/>
              <a:gd name="connsiteY10" fmla="*/ 1656840 h 2461584"/>
              <a:gd name="connsiteX11" fmla="*/ 243852 w 2526994"/>
              <a:gd name="connsiteY11" fmla="*/ 1681381 h 2461584"/>
              <a:gd name="connsiteX12" fmla="*/ 263836 w 2526994"/>
              <a:gd name="connsiteY12" fmla="*/ 1795228 h 2461584"/>
              <a:gd name="connsiteX13" fmla="*/ 424748 w 2526994"/>
              <a:gd name="connsiteY13" fmla="*/ 2029840 h 2461584"/>
              <a:gd name="connsiteX14" fmla="*/ 603276 w 2526994"/>
              <a:gd name="connsiteY14" fmla="*/ 2129387 h 2461584"/>
              <a:gd name="connsiteX15" fmla="*/ 816088 w 2526994"/>
              <a:gd name="connsiteY15" fmla="*/ 2189354 h 2461584"/>
              <a:gd name="connsiteX16" fmla="*/ 1047464 w 2526994"/>
              <a:gd name="connsiteY16" fmla="*/ 2218877 h 2461584"/>
              <a:gd name="connsiteX17" fmla="*/ 1239536 w 2526994"/>
              <a:gd name="connsiteY17" fmla="*/ 2226258 h 2461584"/>
              <a:gd name="connsiteX18" fmla="*/ 1250617 w 2526994"/>
              <a:gd name="connsiteY18" fmla="*/ 2227180 h 2461584"/>
              <a:gd name="connsiteX19" fmla="*/ 1276378 w 2526994"/>
              <a:gd name="connsiteY19" fmla="*/ 2227180 h 2461584"/>
              <a:gd name="connsiteX20" fmla="*/ 1284049 w 2526994"/>
              <a:gd name="connsiteY20" fmla="*/ 2226258 h 2461584"/>
              <a:gd name="connsiteX21" fmla="*/ 1435016 w 2526994"/>
              <a:gd name="connsiteY21" fmla="*/ 2221645 h 2461584"/>
              <a:gd name="connsiteX22" fmla="*/ 1587120 w 2526994"/>
              <a:gd name="connsiteY22" fmla="*/ 2208544 h 2461584"/>
              <a:gd name="connsiteX23" fmla="*/ 1775403 w 2526994"/>
              <a:gd name="connsiteY23" fmla="*/ 2175608 h 2461584"/>
              <a:gd name="connsiteX24" fmla="*/ 1994846 w 2526994"/>
              <a:gd name="connsiteY24" fmla="*/ 2098111 h 2461584"/>
              <a:gd name="connsiteX25" fmla="*/ 2151590 w 2526994"/>
              <a:gd name="connsiteY25" fmla="*/ 1986848 h 2461584"/>
              <a:gd name="connsiteX26" fmla="*/ 2274145 w 2526994"/>
              <a:gd name="connsiteY26" fmla="*/ 1757863 h 2461584"/>
              <a:gd name="connsiteX27" fmla="*/ 2284847 w 2526994"/>
              <a:gd name="connsiteY27" fmla="*/ 1667727 h 2461584"/>
              <a:gd name="connsiteX28" fmla="*/ 2286362 w 2526994"/>
              <a:gd name="connsiteY28" fmla="*/ 1655087 h 2461584"/>
              <a:gd name="connsiteX29" fmla="*/ 2286362 w 2526994"/>
              <a:gd name="connsiteY29" fmla="*/ 1617354 h 2461584"/>
              <a:gd name="connsiteX30" fmla="*/ 2284942 w 2526994"/>
              <a:gd name="connsiteY30" fmla="*/ 1607298 h 2461584"/>
              <a:gd name="connsiteX31" fmla="*/ 2254540 w 2526994"/>
              <a:gd name="connsiteY31" fmla="*/ 1410142 h 2461584"/>
              <a:gd name="connsiteX32" fmla="*/ 2146949 w 2526994"/>
              <a:gd name="connsiteY32" fmla="*/ 1120175 h 2461584"/>
              <a:gd name="connsiteX33" fmla="*/ 1851171 w 2526994"/>
              <a:gd name="connsiteY33" fmla="*/ 624195 h 2461584"/>
              <a:gd name="connsiteX34" fmla="*/ 1685997 w 2526994"/>
              <a:gd name="connsiteY34" fmla="*/ 435988 h 2461584"/>
              <a:gd name="connsiteX35" fmla="*/ 1501313 w 2526994"/>
              <a:gd name="connsiteY35" fmla="*/ 298616 h 2461584"/>
              <a:gd name="connsiteX36" fmla="*/ 1332541 w 2526994"/>
              <a:gd name="connsiteY36" fmla="*/ 240678 h 2461584"/>
              <a:gd name="connsiteX37" fmla="*/ 1287364 w 2526994"/>
              <a:gd name="connsiteY37" fmla="*/ 235788 h 2461584"/>
              <a:gd name="connsiteX38" fmla="*/ 1279787 w 2526994"/>
              <a:gd name="connsiteY38" fmla="*/ 234404 h 2461584"/>
              <a:gd name="connsiteX39" fmla="*/ 1248912 w 2526994"/>
              <a:gd name="connsiteY39" fmla="*/ 234404 h 2461584"/>
              <a:gd name="connsiteX40" fmla="*/ 1245481 w 2526994"/>
              <a:gd name="connsiteY40" fmla="*/ 0 h 2461584"/>
              <a:gd name="connsiteX41" fmla="*/ 1283620 w 2526994"/>
              <a:gd name="connsiteY41" fmla="*/ 0 h 2461584"/>
              <a:gd name="connsiteX42" fmla="*/ 1292979 w 2526994"/>
              <a:gd name="connsiteY42" fmla="*/ 1710 h 2461584"/>
              <a:gd name="connsiteX43" fmla="*/ 1348783 w 2526994"/>
              <a:gd name="connsiteY43" fmla="*/ 7750 h 2461584"/>
              <a:gd name="connsiteX44" fmla="*/ 1557260 w 2526994"/>
              <a:gd name="connsiteY44" fmla="*/ 79318 h 2461584"/>
              <a:gd name="connsiteX45" fmla="*/ 1785392 w 2526994"/>
              <a:gd name="connsiteY45" fmla="*/ 249008 h 2461584"/>
              <a:gd name="connsiteX46" fmla="*/ 1989423 w 2526994"/>
              <a:gd name="connsiteY46" fmla="*/ 481491 h 2461584"/>
              <a:gd name="connsiteX47" fmla="*/ 2354784 w 2526994"/>
              <a:gd name="connsiteY47" fmla="*/ 1094151 h 2461584"/>
              <a:gd name="connsiteX48" fmla="*/ 2487685 w 2526994"/>
              <a:gd name="connsiteY48" fmla="*/ 1452335 h 2461584"/>
              <a:gd name="connsiteX49" fmla="*/ 2525239 w 2526994"/>
              <a:gd name="connsiteY49" fmla="*/ 1695872 h 2461584"/>
              <a:gd name="connsiteX50" fmla="*/ 2526994 w 2526994"/>
              <a:gd name="connsiteY50" fmla="*/ 1708294 h 2461584"/>
              <a:gd name="connsiteX51" fmla="*/ 2526994 w 2526994"/>
              <a:gd name="connsiteY51" fmla="*/ 1754904 h 2461584"/>
              <a:gd name="connsiteX52" fmla="*/ 2525122 w 2526994"/>
              <a:gd name="connsiteY52" fmla="*/ 1770517 h 2461584"/>
              <a:gd name="connsiteX53" fmla="*/ 2511902 w 2526994"/>
              <a:gd name="connsiteY53" fmla="*/ 1881858 h 2461584"/>
              <a:gd name="connsiteX54" fmla="*/ 2360517 w 2526994"/>
              <a:gd name="connsiteY54" fmla="*/ 2164713 h 2461584"/>
              <a:gd name="connsiteX55" fmla="*/ 2166897 w 2526994"/>
              <a:gd name="connsiteY55" fmla="*/ 2302151 h 2461584"/>
              <a:gd name="connsiteX56" fmla="*/ 1895831 w 2526994"/>
              <a:gd name="connsiteY56" fmla="*/ 2397879 h 2461584"/>
              <a:gd name="connsiteX57" fmla="*/ 1663254 w 2526994"/>
              <a:gd name="connsiteY57" fmla="*/ 2438564 h 2461584"/>
              <a:gd name="connsiteX58" fmla="*/ 1475367 w 2526994"/>
              <a:gd name="connsiteY58" fmla="*/ 2454746 h 2461584"/>
              <a:gd name="connsiteX59" fmla="*/ 1288884 w 2526994"/>
              <a:gd name="connsiteY59" fmla="*/ 2460445 h 2461584"/>
              <a:gd name="connsiteX60" fmla="*/ 1279408 w 2526994"/>
              <a:gd name="connsiteY60" fmla="*/ 2461584 h 2461584"/>
              <a:gd name="connsiteX61" fmla="*/ 1247586 w 2526994"/>
              <a:gd name="connsiteY61" fmla="*/ 2461584 h 2461584"/>
              <a:gd name="connsiteX62" fmla="*/ 1233899 w 2526994"/>
              <a:gd name="connsiteY62" fmla="*/ 2460445 h 2461584"/>
              <a:gd name="connsiteX63" fmla="*/ 996642 w 2526994"/>
              <a:gd name="connsiteY63" fmla="*/ 2451328 h 2461584"/>
              <a:gd name="connsiteX64" fmla="*/ 710834 w 2526994"/>
              <a:gd name="connsiteY64" fmla="*/ 2414860 h 2461584"/>
              <a:gd name="connsiteX65" fmla="*/ 447957 w 2526994"/>
              <a:gd name="connsiteY65" fmla="*/ 2340784 h 2461584"/>
              <a:gd name="connsiteX66" fmla="*/ 227430 w 2526994"/>
              <a:gd name="connsiteY66" fmla="*/ 2217819 h 2461584"/>
              <a:gd name="connsiteX67" fmla="*/ 28663 w 2526994"/>
              <a:gd name="connsiteY67" fmla="*/ 1928013 h 2461584"/>
              <a:gd name="connsiteX68" fmla="*/ 3978 w 2526994"/>
              <a:gd name="connsiteY68" fmla="*/ 1787384 h 2461584"/>
              <a:gd name="connsiteX69" fmla="*/ 0 w 2526994"/>
              <a:gd name="connsiteY69" fmla="*/ 1757070 h 2461584"/>
              <a:gd name="connsiteX70" fmla="*/ 0 w 2526994"/>
              <a:gd name="connsiteY70" fmla="*/ 1708294 h 2461584"/>
              <a:gd name="connsiteX71" fmla="*/ 3159 w 2526994"/>
              <a:gd name="connsiteY71" fmla="*/ 1688464 h 2461584"/>
              <a:gd name="connsiteX72" fmla="*/ 39426 w 2526994"/>
              <a:gd name="connsiteY72" fmla="*/ 1460540 h 2461584"/>
              <a:gd name="connsiteX73" fmla="*/ 143313 w 2526994"/>
              <a:gd name="connsiteY73" fmla="*/ 1163782 h 2461584"/>
              <a:gd name="connsiteX74" fmla="*/ 355183 w 2526994"/>
              <a:gd name="connsiteY74" fmla="*/ 757963 h 2461584"/>
              <a:gd name="connsiteX75" fmla="*/ 608819 w 2526994"/>
              <a:gd name="connsiteY75" fmla="*/ 394879 h 2461584"/>
              <a:gd name="connsiteX76" fmla="*/ 820103 w 2526994"/>
              <a:gd name="connsiteY76" fmla="*/ 182226 h 2461584"/>
              <a:gd name="connsiteX77" fmla="*/ 1023316 w 2526994"/>
              <a:gd name="connsiteY77" fmla="*/ 54588 h 2461584"/>
              <a:gd name="connsiteX78" fmla="*/ 1212957 w 2526994"/>
              <a:gd name="connsiteY78" fmla="*/ 3647 h 2461584"/>
              <a:gd name="connsiteX79" fmla="*/ 1245481 w 2526994"/>
              <a:gd name="connsiteY79" fmla="*/ 0 h 246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526994" h="2461584">
                <a:moveTo>
                  <a:pt x="1248912" y="234404"/>
                </a:moveTo>
                <a:cubicBezTo>
                  <a:pt x="1240104" y="235419"/>
                  <a:pt x="1231391" y="236526"/>
                  <a:pt x="1222583" y="237356"/>
                </a:cubicBezTo>
                <a:cubicBezTo>
                  <a:pt x="1169072" y="242431"/>
                  <a:pt x="1118118" y="256915"/>
                  <a:pt x="1069058" y="278596"/>
                </a:cubicBezTo>
                <a:cubicBezTo>
                  <a:pt x="1009296" y="305074"/>
                  <a:pt x="955122" y="340686"/>
                  <a:pt x="904547" y="381925"/>
                </a:cubicBezTo>
                <a:cubicBezTo>
                  <a:pt x="841471" y="433220"/>
                  <a:pt x="785497" y="491712"/>
                  <a:pt x="733502" y="554079"/>
                </a:cubicBezTo>
                <a:cubicBezTo>
                  <a:pt x="656787" y="646245"/>
                  <a:pt x="589922" y="745330"/>
                  <a:pt x="528171" y="848013"/>
                </a:cubicBezTo>
                <a:cubicBezTo>
                  <a:pt x="464431" y="954110"/>
                  <a:pt x="405995" y="1062975"/>
                  <a:pt x="356652" y="1176544"/>
                </a:cubicBezTo>
                <a:cubicBezTo>
                  <a:pt x="322651" y="1254503"/>
                  <a:pt x="293575" y="1334306"/>
                  <a:pt x="272549" y="1416785"/>
                </a:cubicBezTo>
                <a:cubicBezTo>
                  <a:pt x="257112" y="1477398"/>
                  <a:pt x="246504" y="1538842"/>
                  <a:pt x="243189" y="1601301"/>
                </a:cubicBezTo>
                <a:cubicBezTo>
                  <a:pt x="242905" y="1606744"/>
                  <a:pt x="241485" y="1612003"/>
                  <a:pt x="240632" y="1617354"/>
                </a:cubicBezTo>
                <a:cubicBezTo>
                  <a:pt x="240632" y="1630454"/>
                  <a:pt x="240632" y="1643647"/>
                  <a:pt x="240632" y="1656840"/>
                </a:cubicBezTo>
                <a:cubicBezTo>
                  <a:pt x="241769" y="1665051"/>
                  <a:pt x="243284" y="1673170"/>
                  <a:pt x="243852" y="1681381"/>
                </a:cubicBezTo>
                <a:cubicBezTo>
                  <a:pt x="246504" y="1720037"/>
                  <a:pt x="252944" y="1758048"/>
                  <a:pt x="263836" y="1795228"/>
                </a:cubicBezTo>
                <a:cubicBezTo>
                  <a:pt x="291870" y="1891084"/>
                  <a:pt x="346802" y="1968396"/>
                  <a:pt x="424748" y="2029840"/>
                </a:cubicBezTo>
                <a:cubicBezTo>
                  <a:pt x="479017" y="2072556"/>
                  <a:pt x="539347" y="2104200"/>
                  <a:pt x="603276" y="2129387"/>
                </a:cubicBezTo>
                <a:cubicBezTo>
                  <a:pt x="672224" y="2156510"/>
                  <a:pt x="743446" y="2175331"/>
                  <a:pt x="816088" y="2189354"/>
                </a:cubicBezTo>
                <a:cubicBezTo>
                  <a:pt x="892519" y="2204023"/>
                  <a:pt x="969802" y="2213157"/>
                  <a:pt x="1047464" y="2218877"/>
                </a:cubicBezTo>
                <a:cubicBezTo>
                  <a:pt x="1111393" y="2223490"/>
                  <a:pt x="1175512" y="2225612"/>
                  <a:pt x="1239536" y="2226258"/>
                </a:cubicBezTo>
                <a:cubicBezTo>
                  <a:pt x="1243229" y="2226350"/>
                  <a:pt x="1246923" y="2226903"/>
                  <a:pt x="1250617" y="2227180"/>
                </a:cubicBezTo>
                <a:cubicBezTo>
                  <a:pt x="1259235" y="2227180"/>
                  <a:pt x="1267759" y="2227180"/>
                  <a:pt x="1276378" y="2227180"/>
                </a:cubicBezTo>
                <a:cubicBezTo>
                  <a:pt x="1278935" y="2226903"/>
                  <a:pt x="1281492" y="2226350"/>
                  <a:pt x="1284049" y="2226258"/>
                </a:cubicBezTo>
                <a:cubicBezTo>
                  <a:pt x="1334340" y="2224781"/>
                  <a:pt x="1384631" y="2223951"/>
                  <a:pt x="1435016" y="2221645"/>
                </a:cubicBezTo>
                <a:cubicBezTo>
                  <a:pt x="1485781" y="2219431"/>
                  <a:pt x="1536545" y="2214725"/>
                  <a:pt x="1587120" y="2208544"/>
                </a:cubicBezTo>
                <a:cubicBezTo>
                  <a:pt x="1650481" y="2200887"/>
                  <a:pt x="1713274" y="2190369"/>
                  <a:pt x="1775403" y="2175608"/>
                </a:cubicBezTo>
                <a:cubicBezTo>
                  <a:pt x="1851266" y="2157433"/>
                  <a:pt x="1924950" y="2133261"/>
                  <a:pt x="1994846" y="2098111"/>
                </a:cubicBezTo>
                <a:cubicBezTo>
                  <a:pt x="2052713" y="2068957"/>
                  <a:pt x="2105845" y="2033069"/>
                  <a:pt x="2151590" y="1986848"/>
                </a:cubicBezTo>
                <a:cubicBezTo>
                  <a:pt x="2215046" y="1922636"/>
                  <a:pt x="2255487" y="1846062"/>
                  <a:pt x="2274145" y="1757863"/>
                </a:cubicBezTo>
                <a:cubicBezTo>
                  <a:pt x="2280490" y="1728156"/>
                  <a:pt x="2284752" y="1698172"/>
                  <a:pt x="2284847" y="1667727"/>
                </a:cubicBezTo>
                <a:cubicBezTo>
                  <a:pt x="2284847" y="1663483"/>
                  <a:pt x="2285794" y="1659331"/>
                  <a:pt x="2286362" y="1655087"/>
                </a:cubicBezTo>
                <a:cubicBezTo>
                  <a:pt x="2286362" y="1642540"/>
                  <a:pt x="2286362" y="1629901"/>
                  <a:pt x="2286362" y="1617354"/>
                </a:cubicBezTo>
                <a:cubicBezTo>
                  <a:pt x="2285889" y="1614033"/>
                  <a:pt x="2285036" y="1610711"/>
                  <a:pt x="2284942" y="1607298"/>
                </a:cubicBezTo>
                <a:cubicBezTo>
                  <a:pt x="2283805" y="1540226"/>
                  <a:pt x="2271303" y="1474815"/>
                  <a:pt x="2254540" y="1410142"/>
                </a:cubicBezTo>
                <a:cubicBezTo>
                  <a:pt x="2228684" y="1309857"/>
                  <a:pt x="2191274" y="1213724"/>
                  <a:pt x="2146949" y="1120175"/>
                </a:cubicBezTo>
                <a:cubicBezTo>
                  <a:pt x="2064173" y="945438"/>
                  <a:pt x="1966906" y="779281"/>
                  <a:pt x="1851171" y="624195"/>
                </a:cubicBezTo>
                <a:cubicBezTo>
                  <a:pt x="1801164" y="557123"/>
                  <a:pt x="1746706" y="493742"/>
                  <a:pt x="1685997" y="435988"/>
                </a:cubicBezTo>
                <a:cubicBezTo>
                  <a:pt x="1630024" y="382663"/>
                  <a:pt x="1569599" y="335242"/>
                  <a:pt x="1501313" y="298616"/>
                </a:cubicBezTo>
                <a:cubicBezTo>
                  <a:pt x="1448181" y="270108"/>
                  <a:pt x="1392302" y="249627"/>
                  <a:pt x="1332541" y="240678"/>
                </a:cubicBezTo>
                <a:cubicBezTo>
                  <a:pt x="1317576" y="238371"/>
                  <a:pt x="1302423" y="237449"/>
                  <a:pt x="1287364" y="235788"/>
                </a:cubicBezTo>
                <a:cubicBezTo>
                  <a:pt x="1284807" y="235603"/>
                  <a:pt x="1282344" y="234865"/>
                  <a:pt x="1279787" y="234404"/>
                </a:cubicBezTo>
                <a:cubicBezTo>
                  <a:pt x="1269464" y="234404"/>
                  <a:pt x="1259235" y="234404"/>
                  <a:pt x="1248912" y="234404"/>
                </a:cubicBezTo>
                <a:close/>
                <a:moveTo>
                  <a:pt x="1245481" y="0"/>
                </a:moveTo>
                <a:cubicBezTo>
                  <a:pt x="1258233" y="0"/>
                  <a:pt x="1270868" y="0"/>
                  <a:pt x="1283620" y="0"/>
                </a:cubicBezTo>
                <a:cubicBezTo>
                  <a:pt x="1286778" y="570"/>
                  <a:pt x="1289820" y="1482"/>
                  <a:pt x="1292979" y="1710"/>
                </a:cubicBezTo>
                <a:cubicBezTo>
                  <a:pt x="1311580" y="3761"/>
                  <a:pt x="1330299" y="4901"/>
                  <a:pt x="1348783" y="7750"/>
                </a:cubicBezTo>
                <a:cubicBezTo>
                  <a:pt x="1422604" y="18804"/>
                  <a:pt x="1491629" y="44104"/>
                  <a:pt x="1557260" y="79318"/>
                </a:cubicBezTo>
                <a:cubicBezTo>
                  <a:pt x="1641610" y="124561"/>
                  <a:pt x="1716250" y="183137"/>
                  <a:pt x="1785392" y="249008"/>
                </a:cubicBezTo>
                <a:cubicBezTo>
                  <a:pt x="1860383" y="320348"/>
                  <a:pt x="1927652" y="398640"/>
                  <a:pt x="1989423" y="481491"/>
                </a:cubicBezTo>
                <a:cubicBezTo>
                  <a:pt x="2132385" y="673061"/>
                  <a:pt x="2252534" y="878307"/>
                  <a:pt x="2354784" y="1094151"/>
                </a:cubicBezTo>
                <a:cubicBezTo>
                  <a:pt x="2409536" y="1209709"/>
                  <a:pt x="2455747" y="1328458"/>
                  <a:pt x="2487685" y="1452335"/>
                </a:cubicBezTo>
                <a:cubicBezTo>
                  <a:pt x="2508393" y="1532222"/>
                  <a:pt x="2523835" y="1613021"/>
                  <a:pt x="2525239" y="1695872"/>
                </a:cubicBezTo>
                <a:cubicBezTo>
                  <a:pt x="2525356" y="1700089"/>
                  <a:pt x="2526409" y="1704191"/>
                  <a:pt x="2526994" y="1708294"/>
                </a:cubicBezTo>
                <a:cubicBezTo>
                  <a:pt x="2526994" y="1723793"/>
                  <a:pt x="2526994" y="1739406"/>
                  <a:pt x="2526994" y="1754904"/>
                </a:cubicBezTo>
                <a:cubicBezTo>
                  <a:pt x="2526292" y="1760147"/>
                  <a:pt x="2525122" y="1765275"/>
                  <a:pt x="2525122" y="1770517"/>
                </a:cubicBezTo>
                <a:cubicBezTo>
                  <a:pt x="2525005" y="1808125"/>
                  <a:pt x="2519741" y="1845163"/>
                  <a:pt x="2511902" y="1881858"/>
                </a:cubicBezTo>
                <a:cubicBezTo>
                  <a:pt x="2488855" y="1990806"/>
                  <a:pt x="2438900" y="2085395"/>
                  <a:pt x="2360517" y="2164713"/>
                </a:cubicBezTo>
                <a:cubicBezTo>
                  <a:pt x="2304010" y="2221808"/>
                  <a:pt x="2238379" y="2266139"/>
                  <a:pt x="2166897" y="2302151"/>
                </a:cubicBezTo>
                <a:cubicBezTo>
                  <a:pt x="2080559" y="2345571"/>
                  <a:pt x="1989540" y="2375429"/>
                  <a:pt x="1895831" y="2397879"/>
                </a:cubicBezTo>
                <a:cubicBezTo>
                  <a:pt x="1819085" y="2416113"/>
                  <a:pt x="1741520" y="2429105"/>
                  <a:pt x="1663254" y="2438564"/>
                </a:cubicBezTo>
                <a:cubicBezTo>
                  <a:pt x="1600781" y="2446199"/>
                  <a:pt x="1538074" y="2452011"/>
                  <a:pt x="1475367" y="2454746"/>
                </a:cubicBezTo>
                <a:cubicBezTo>
                  <a:pt x="1413128" y="2457595"/>
                  <a:pt x="1351006" y="2458621"/>
                  <a:pt x="1288884" y="2460445"/>
                </a:cubicBezTo>
                <a:cubicBezTo>
                  <a:pt x="1285725" y="2460558"/>
                  <a:pt x="1282567" y="2461242"/>
                  <a:pt x="1279408" y="2461584"/>
                </a:cubicBezTo>
                <a:cubicBezTo>
                  <a:pt x="1268762" y="2461584"/>
                  <a:pt x="1258233" y="2461584"/>
                  <a:pt x="1247586" y="2461584"/>
                </a:cubicBezTo>
                <a:cubicBezTo>
                  <a:pt x="1243024" y="2461242"/>
                  <a:pt x="1238461" y="2460558"/>
                  <a:pt x="1233899" y="2460445"/>
                </a:cubicBezTo>
                <a:cubicBezTo>
                  <a:pt x="1154813" y="2459647"/>
                  <a:pt x="1075611" y="2457026"/>
                  <a:pt x="996642" y="2451328"/>
                </a:cubicBezTo>
                <a:cubicBezTo>
                  <a:pt x="900710" y="2444262"/>
                  <a:pt x="805246" y="2432980"/>
                  <a:pt x="710834" y="2414860"/>
                </a:cubicBezTo>
                <a:cubicBezTo>
                  <a:pt x="621103" y="2397537"/>
                  <a:pt x="533126" y="2374289"/>
                  <a:pt x="447957" y="2340784"/>
                </a:cubicBezTo>
                <a:cubicBezTo>
                  <a:pt x="368988" y="2309672"/>
                  <a:pt x="294465" y="2270583"/>
                  <a:pt x="227430" y="2217819"/>
                </a:cubicBezTo>
                <a:cubicBezTo>
                  <a:pt x="131146" y="2141920"/>
                  <a:pt x="63292" y="2046420"/>
                  <a:pt x="28663" y="1928013"/>
                </a:cubicBezTo>
                <a:cubicBezTo>
                  <a:pt x="15209" y="1882086"/>
                  <a:pt x="7254" y="1835134"/>
                  <a:pt x="3978" y="1787384"/>
                </a:cubicBezTo>
                <a:cubicBezTo>
                  <a:pt x="3276" y="1777241"/>
                  <a:pt x="1404" y="1767212"/>
                  <a:pt x="0" y="1757070"/>
                </a:cubicBezTo>
                <a:cubicBezTo>
                  <a:pt x="0" y="1740773"/>
                  <a:pt x="0" y="1724477"/>
                  <a:pt x="0" y="1708294"/>
                </a:cubicBezTo>
                <a:cubicBezTo>
                  <a:pt x="1053" y="1701684"/>
                  <a:pt x="2808" y="1695188"/>
                  <a:pt x="3159" y="1688464"/>
                </a:cubicBezTo>
                <a:cubicBezTo>
                  <a:pt x="7254" y="1611312"/>
                  <a:pt x="20356" y="1535413"/>
                  <a:pt x="39426" y="1460540"/>
                </a:cubicBezTo>
                <a:cubicBezTo>
                  <a:pt x="65398" y="1358658"/>
                  <a:pt x="101314" y="1260080"/>
                  <a:pt x="143313" y="1163782"/>
                </a:cubicBezTo>
                <a:cubicBezTo>
                  <a:pt x="204265" y="1023495"/>
                  <a:pt x="276449" y="889019"/>
                  <a:pt x="355183" y="757963"/>
                </a:cubicBezTo>
                <a:cubicBezTo>
                  <a:pt x="431461" y="631123"/>
                  <a:pt x="514056" y="508728"/>
                  <a:pt x="608819" y="394879"/>
                </a:cubicBezTo>
                <a:cubicBezTo>
                  <a:pt x="673046" y="317841"/>
                  <a:pt x="742188" y="245589"/>
                  <a:pt x="820103" y="182226"/>
                </a:cubicBezTo>
                <a:cubicBezTo>
                  <a:pt x="882576" y="131285"/>
                  <a:pt x="949495" y="87295"/>
                  <a:pt x="1023316" y="54588"/>
                </a:cubicBezTo>
                <a:cubicBezTo>
                  <a:pt x="1083917" y="27807"/>
                  <a:pt x="1146858" y="9915"/>
                  <a:pt x="1212957" y="3647"/>
                </a:cubicBezTo>
                <a:cubicBezTo>
                  <a:pt x="1223837" y="2621"/>
                  <a:pt x="1234601" y="1254"/>
                  <a:pt x="1245481" y="0"/>
                </a:cubicBezTo>
                <a:close/>
              </a:path>
            </a:pathLst>
          </a:custGeom>
          <a:pattFill prst="pct10">
            <a:fgClr>
              <a:schemeClr val="tx1"/>
            </a:fgClr>
            <a:bgClr>
              <a:schemeClr val="bg1"/>
            </a:bgClr>
          </a:pattFill>
        </p:spPr>
      </p:pic>
      <p:pic>
        <p:nvPicPr>
          <p:cNvPr id="45" name="Picture 44">
            <a:extLst>
              <a:ext uri="{FF2B5EF4-FFF2-40B4-BE49-F238E27FC236}">
                <a16:creationId xmlns:a16="http://schemas.microsoft.com/office/drawing/2014/main" id="{68B7E41D-734D-4398-8B20-8CD0B4EA9CA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5499" t="25403" r="25196" b="45130"/>
          <a:stretch/>
        </p:blipFill>
        <p:spPr>
          <a:xfrm>
            <a:off x="317500" y="302116"/>
            <a:ext cx="1892300" cy="636146"/>
          </a:xfrm>
          <a:prstGeom prst="rect">
            <a:avLst/>
          </a:prstGeom>
        </p:spPr>
      </p:pic>
      <p:sp>
        <p:nvSpPr>
          <p:cNvPr id="66" name="TextBox 65">
            <a:extLst>
              <a:ext uri="{FF2B5EF4-FFF2-40B4-BE49-F238E27FC236}">
                <a16:creationId xmlns:a16="http://schemas.microsoft.com/office/drawing/2014/main" id="{72E3400E-8973-4C10-840F-131ABF44EB49}"/>
              </a:ext>
            </a:extLst>
          </p:cNvPr>
          <p:cNvSpPr txBox="1"/>
          <p:nvPr/>
        </p:nvSpPr>
        <p:spPr>
          <a:xfrm>
            <a:off x="535955" y="4278405"/>
            <a:ext cx="1754372" cy="100990"/>
          </a:xfrm>
          <a:prstGeom prst="rect">
            <a:avLst/>
          </a:prstGeom>
          <a:noFill/>
        </p:spPr>
        <p:txBody>
          <a:bodyPr wrap="square" lIns="0" tIns="0" rIns="0" bIns="0" rtlCol="0">
            <a:spAutoFit/>
          </a:bodyPr>
          <a:lstStyle/>
          <a:p>
            <a:pPr algn="ctr">
              <a:lnSpc>
                <a:spcPct val="80000"/>
              </a:lnSpc>
            </a:pPr>
            <a:r>
              <a:rPr lang="en-US" sz="800" b="1" u="sng" spc="200" dirty="0">
                <a:latin typeface="+mj-lt"/>
                <a:ea typeface="Titillium" panose="00000500000000000000" charset="0"/>
                <a:cs typeface="Titillium" panose="00000500000000000000" charset="0"/>
              </a:rPr>
              <a:t>EXHIBITED</a:t>
            </a:r>
          </a:p>
        </p:txBody>
      </p:sp>
      <p:sp>
        <p:nvSpPr>
          <p:cNvPr id="67" name="TextBox 66">
            <a:extLst>
              <a:ext uri="{FF2B5EF4-FFF2-40B4-BE49-F238E27FC236}">
                <a16:creationId xmlns:a16="http://schemas.microsoft.com/office/drawing/2014/main" id="{EF2F5EC6-6608-4477-A440-9BD70BA1DCBD}"/>
              </a:ext>
            </a:extLst>
          </p:cNvPr>
          <p:cNvSpPr txBox="1"/>
          <p:nvPr/>
        </p:nvSpPr>
        <p:spPr>
          <a:xfrm>
            <a:off x="552946" y="4752262"/>
            <a:ext cx="1868279" cy="553998"/>
          </a:xfrm>
          <a:prstGeom prst="rect">
            <a:avLst/>
          </a:prstGeom>
          <a:noFill/>
        </p:spPr>
        <p:txBody>
          <a:bodyPr wrap="square" lIns="0" tIns="0" rIns="91440" bIns="0" rtlCol="0">
            <a:spAutoFit/>
          </a:bodyPr>
          <a:lstStyle/>
          <a:p>
            <a:pPr algn="ctr"/>
            <a:r>
              <a:rPr lang="en-US" sz="1200" b="1" dirty="0" err="1"/>
              <a:t>CloudBazaar</a:t>
            </a:r>
            <a:endParaRPr lang="en-US" sz="1200" b="1" dirty="0"/>
          </a:p>
          <a:p>
            <a:pPr algn="ctr"/>
            <a:r>
              <a:rPr lang="en-US" sz="1200" dirty="0"/>
              <a:t>1</a:t>
            </a:r>
            <a:r>
              <a:rPr lang="en-US" sz="1200" baseline="30000" dirty="0"/>
              <a:t>st</a:t>
            </a:r>
            <a:r>
              <a:rPr lang="en-US" sz="1200" dirty="0"/>
              <a:t> November, 2018</a:t>
            </a:r>
          </a:p>
          <a:p>
            <a:pPr algn="ctr"/>
            <a:r>
              <a:rPr lang="en-US" sz="1200" dirty="0"/>
              <a:t>Mumbai</a:t>
            </a:r>
          </a:p>
        </p:txBody>
      </p:sp>
      <p:cxnSp>
        <p:nvCxnSpPr>
          <p:cNvPr id="68" name="Straight Connector 67">
            <a:extLst>
              <a:ext uri="{FF2B5EF4-FFF2-40B4-BE49-F238E27FC236}">
                <a16:creationId xmlns:a16="http://schemas.microsoft.com/office/drawing/2014/main" id="{79D4517E-6412-464F-BD28-4EA520FFD624}"/>
              </a:ext>
            </a:extLst>
          </p:cNvPr>
          <p:cNvCxnSpPr/>
          <p:nvPr/>
        </p:nvCxnSpPr>
        <p:spPr>
          <a:xfrm>
            <a:off x="1189984" y="4578596"/>
            <a:ext cx="446314"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pic>
        <p:nvPicPr>
          <p:cNvPr id="69" name="Picture Placeholder 10">
            <a:extLst>
              <a:ext uri="{FF2B5EF4-FFF2-40B4-BE49-F238E27FC236}">
                <a16:creationId xmlns:a16="http://schemas.microsoft.com/office/drawing/2014/main" id="{6E27891A-D93B-482C-A259-CCAD4C36EFA1}"/>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573495" y="2252064"/>
            <a:ext cx="1697411" cy="1653474"/>
          </a:xfrm>
          <a:custGeom>
            <a:avLst/>
            <a:gdLst>
              <a:gd name="connsiteX0" fmla="*/ 1248912 w 2526994"/>
              <a:gd name="connsiteY0" fmla="*/ 234404 h 2461584"/>
              <a:gd name="connsiteX1" fmla="*/ 1222583 w 2526994"/>
              <a:gd name="connsiteY1" fmla="*/ 237356 h 2461584"/>
              <a:gd name="connsiteX2" fmla="*/ 1069058 w 2526994"/>
              <a:gd name="connsiteY2" fmla="*/ 278596 h 2461584"/>
              <a:gd name="connsiteX3" fmla="*/ 904547 w 2526994"/>
              <a:gd name="connsiteY3" fmla="*/ 381925 h 2461584"/>
              <a:gd name="connsiteX4" fmla="*/ 733502 w 2526994"/>
              <a:gd name="connsiteY4" fmla="*/ 554079 h 2461584"/>
              <a:gd name="connsiteX5" fmla="*/ 528171 w 2526994"/>
              <a:gd name="connsiteY5" fmla="*/ 848013 h 2461584"/>
              <a:gd name="connsiteX6" fmla="*/ 356652 w 2526994"/>
              <a:gd name="connsiteY6" fmla="*/ 1176544 h 2461584"/>
              <a:gd name="connsiteX7" fmla="*/ 272549 w 2526994"/>
              <a:gd name="connsiteY7" fmla="*/ 1416785 h 2461584"/>
              <a:gd name="connsiteX8" fmla="*/ 243189 w 2526994"/>
              <a:gd name="connsiteY8" fmla="*/ 1601301 h 2461584"/>
              <a:gd name="connsiteX9" fmla="*/ 240632 w 2526994"/>
              <a:gd name="connsiteY9" fmla="*/ 1617354 h 2461584"/>
              <a:gd name="connsiteX10" fmla="*/ 240632 w 2526994"/>
              <a:gd name="connsiteY10" fmla="*/ 1656840 h 2461584"/>
              <a:gd name="connsiteX11" fmla="*/ 243852 w 2526994"/>
              <a:gd name="connsiteY11" fmla="*/ 1681381 h 2461584"/>
              <a:gd name="connsiteX12" fmla="*/ 263836 w 2526994"/>
              <a:gd name="connsiteY12" fmla="*/ 1795228 h 2461584"/>
              <a:gd name="connsiteX13" fmla="*/ 424748 w 2526994"/>
              <a:gd name="connsiteY13" fmla="*/ 2029840 h 2461584"/>
              <a:gd name="connsiteX14" fmla="*/ 603276 w 2526994"/>
              <a:gd name="connsiteY14" fmla="*/ 2129387 h 2461584"/>
              <a:gd name="connsiteX15" fmla="*/ 816088 w 2526994"/>
              <a:gd name="connsiteY15" fmla="*/ 2189354 h 2461584"/>
              <a:gd name="connsiteX16" fmla="*/ 1047464 w 2526994"/>
              <a:gd name="connsiteY16" fmla="*/ 2218877 h 2461584"/>
              <a:gd name="connsiteX17" fmla="*/ 1239536 w 2526994"/>
              <a:gd name="connsiteY17" fmla="*/ 2226258 h 2461584"/>
              <a:gd name="connsiteX18" fmla="*/ 1250617 w 2526994"/>
              <a:gd name="connsiteY18" fmla="*/ 2227180 h 2461584"/>
              <a:gd name="connsiteX19" fmla="*/ 1276378 w 2526994"/>
              <a:gd name="connsiteY19" fmla="*/ 2227180 h 2461584"/>
              <a:gd name="connsiteX20" fmla="*/ 1284049 w 2526994"/>
              <a:gd name="connsiteY20" fmla="*/ 2226258 h 2461584"/>
              <a:gd name="connsiteX21" fmla="*/ 1435016 w 2526994"/>
              <a:gd name="connsiteY21" fmla="*/ 2221645 h 2461584"/>
              <a:gd name="connsiteX22" fmla="*/ 1587120 w 2526994"/>
              <a:gd name="connsiteY22" fmla="*/ 2208544 h 2461584"/>
              <a:gd name="connsiteX23" fmla="*/ 1775403 w 2526994"/>
              <a:gd name="connsiteY23" fmla="*/ 2175608 h 2461584"/>
              <a:gd name="connsiteX24" fmla="*/ 1994846 w 2526994"/>
              <a:gd name="connsiteY24" fmla="*/ 2098111 h 2461584"/>
              <a:gd name="connsiteX25" fmla="*/ 2151590 w 2526994"/>
              <a:gd name="connsiteY25" fmla="*/ 1986848 h 2461584"/>
              <a:gd name="connsiteX26" fmla="*/ 2274145 w 2526994"/>
              <a:gd name="connsiteY26" fmla="*/ 1757863 h 2461584"/>
              <a:gd name="connsiteX27" fmla="*/ 2284847 w 2526994"/>
              <a:gd name="connsiteY27" fmla="*/ 1667727 h 2461584"/>
              <a:gd name="connsiteX28" fmla="*/ 2286362 w 2526994"/>
              <a:gd name="connsiteY28" fmla="*/ 1655087 h 2461584"/>
              <a:gd name="connsiteX29" fmla="*/ 2286362 w 2526994"/>
              <a:gd name="connsiteY29" fmla="*/ 1617354 h 2461584"/>
              <a:gd name="connsiteX30" fmla="*/ 2284942 w 2526994"/>
              <a:gd name="connsiteY30" fmla="*/ 1607298 h 2461584"/>
              <a:gd name="connsiteX31" fmla="*/ 2254540 w 2526994"/>
              <a:gd name="connsiteY31" fmla="*/ 1410142 h 2461584"/>
              <a:gd name="connsiteX32" fmla="*/ 2146949 w 2526994"/>
              <a:gd name="connsiteY32" fmla="*/ 1120175 h 2461584"/>
              <a:gd name="connsiteX33" fmla="*/ 1851171 w 2526994"/>
              <a:gd name="connsiteY33" fmla="*/ 624195 h 2461584"/>
              <a:gd name="connsiteX34" fmla="*/ 1685997 w 2526994"/>
              <a:gd name="connsiteY34" fmla="*/ 435988 h 2461584"/>
              <a:gd name="connsiteX35" fmla="*/ 1501313 w 2526994"/>
              <a:gd name="connsiteY35" fmla="*/ 298616 h 2461584"/>
              <a:gd name="connsiteX36" fmla="*/ 1332541 w 2526994"/>
              <a:gd name="connsiteY36" fmla="*/ 240678 h 2461584"/>
              <a:gd name="connsiteX37" fmla="*/ 1287364 w 2526994"/>
              <a:gd name="connsiteY37" fmla="*/ 235788 h 2461584"/>
              <a:gd name="connsiteX38" fmla="*/ 1279787 w 2526994"/>
              <a:gd name="connsiteY38" fmla="*/ 234404 h 2461584"/>
              <a:gd name="connsiteX39" fmla="*/ 1248912 w 2526994"/>
              <a:gd name="connsiteY39" fmla="*/ 234404 h 2461584"/>
              <a:gd name="connsiteX40" fmla="*/ 1245481 w 2526994"/>
              <a:gd name="connsiteY40" fmla="*/ 0 h 2461584"/>
              <a:gd name="connsiteX41" fmla="*/ 1283620 w 2526994"/>
              <a:gd name="connsiteY41" fmla="*/ 0 h 2461584"/>
              <a:gd name="connsiteX42" fmla="*/ 1292979 w 2526994"/>
              <a:gd name="connsiteY42" fmla="*/ 1710 h 2461584"/>
              <a:gd name="connsiteX43" fmla="*/ 1348783 w 2526994"/>
              <a:gd name="connsiteY43" fmla="*/ 7750 h 2461584"/>
              <a:gd name="connsiteX44" fmla="*/ 1557260 w 2526994"/>
              <a:gd name="connsiteY44" fmla="*/ 79318 h 2461584"/>
              <a:gd name="connsiteX45" fmla="*/ 1785392 w 2526994"/>
              <a:gd name="connsiteY45" fmla="*/ 249008 h 2461584"/>
              <a:gd name="connsiteX46" fmla="*/ 1989423 w 2526994"/>
              <a:gd name="connsiteY46" fmla="*/ 481491 h 2461584"/>
              <a:gd name="connsiteX47" fmla="*/ 2354784 w 2526994"/>
              <a:gd name="connsiteY47" fmla="*/ 1094151 h 2461584"/>
              <a:gd name="connsiteX48" fmla="*/ 2487685 w 2526994"/>
              <a:gd name="connsiteY48" fmla="*/ 1452335 h 2461584"/>
              <a:gd name="connsiteX49" fmla="*/ 2525239 w 2526994"/>
              <a:gd name="connsiteY49" fmla="*/ 1695872 h 2461584"/>
              <a:gd name="connsiteX50" fmla="*/ 2526994 w 2526994"/>
              <a:gd name="connsiteY50" fmla="*/ 1708294 h 2461584"/>
              <a:gd name="connsiteX51" fmla="*/ 2526994 w 2526994"/>
              <a:gd name="connsiteY51" fmla="*/ 1754904 h 2461584"/>
              <a:gd name="connsiteX52" fmla="*/ 2525122 w 2526994"/>
              <a:gd name="connsiteY52" fmla="*/ 1770517 h 2461584"/>
              <a:gd name="connsiteX53" fmla="*/ 2511902 w 2526994"/>
              <a:gd name="connsiteY53" fmla="*/ 1881858 h 2461584"/>
              <a:gd name="connsiteX54" fmla="*/ 2360517 w 2526994"/>
              <a:gd name="connsiteY54" fmla="*/ 2164713 h 2461584"/>
              <a:gd name="connsiteX55" fmla="*/ 2166897 w 2526994"/>
              <a:gd name="connsiteY55" fmla="*/ 2302151 h 2461584"/>
              <a:gd name="connsiteX56" fmla="*/ 1895831 w 2526994"/>
              <a:gd name="connsiteY56" fmla="*/ 2397879 h 2461584"/>
              <a:gd name="connsiteX57" fmla="*/ 1663254 w 2526994"/>
              <a:gd name="connsiteY57" fmla="*/ 2438564 h 2461584"/>
              <a:gd name="connsiteX58" fmla="*/ 1475367 w 2526994"/>
              <a:gd name="connsiteY58" fmla="*/ 2454746 h 2461584"/>
              <a:gd name="connsiteX59" fmla="*/ 1288884 w 2526994"/>
              <a:gd name="connsiteY59" fmla="*/ 2460445 h 2461584"/>
              <a:gd name="connsiteX60" fmla="*/ 1279408 w 2526994"/>
              <a:gd name="connsiteY60" fmla="*/ 2461584 h 2461584"/>
              <a:gd name="connsiteX61" fmla="*/ 1247586 w 2526994"/>
              <a:gd name="connsiteY61" fmla="*/ 2461584 h 2461584"/>
              <a:gd name="connsiteX62" fmla="*/ 1233899 w 2526994"/>
              <a:gd name="connsiteY62" fmla="*/ 2460445 h 2461584"/>
              <a:gd name="connsiteX63" fmla="*/ 996642 w 2526994"/>
              <a:gd name="connsiteY63" fmla="*/ 2451328 h 2461584"/>
              <a:gd name="connsiteX64" fmla="*/ 710834 w 2526994"/>
              <a:gd name="connsiteY64" fmla="*/ 2414860 h 2461584"/>
              <a:gd name="connsiteX65" fmla="*/ 447957 w 2526994"/>
              <a:gd name="connsiteY65" fmla="*/ 2340784 h 2461584"/>
              <a:gd name="connsiteX66" fmla="*/ 227430 w 2526994"/>
              <a:gd name="connsiteY66" fmla="*/ 2217819 h 2461584"/>
              <a:gd name="connsiteX67" fmla="*/ 28663 w 2526994"/>
              <a:gd name="connsiteY67" fmla="*/ 1928013 h 2461584"/>
              <a:gd name="connsiteX68" fmla="*/ 3978 w 2526994"/>
              <a:gd name="connsiteY68" fmla="*/ 1787384 h 2461584"/>
              <a:gd name="connsiteX69" fmla="*/ 0 w 2526994"/>
              <a:gd name="connsiteY69" fmla="*/ 1757070 h 2461584"/>
              <a:gd name="connsiteX70" fmla="*/ 0 w 2526994"/>
              <a:gd name="connsiteY70" fmla="*/ 1708294 h 2461584"/>
              <a:gd name="connsiteX71" fmla="*/ 3159 w 2526994"/>
              <a:gd name="connsiteY71" fmla="*/ 1688464 h 2461584"/>
              <a:gd name="connsiteX72" fmla="*/ 39426 w 2526994"/>
              <a:gd name="connsiteY72" fmla="*/ 1460540 h 2461584"/>
              <a:gd name="connsiteX73" fmla="*/ 143313 w 2526994"/>
              <a:gd name="connsiteY73" fmla="*/ 1163782 h 2461584"/>
              <a:gd name="connsiteX74" fmla="*/ 355183 w 2526994"/>
              <a:gd name="connsiteY74" fmla="*/ 757963 h 2461584"/>
              <a:gd name="connsiteX75" fmla="*/ 608819 w 2526994"/>
              <a:gd name="connsiteY75" fmla="*/ 394879 h 2461584"/>
              <a:gd name="connsiteX76" fmla="*/ 820103 w 2526994"/>
              <a:gd name="connsiteY76" fmla="*/ 182226 h 2461584"/>
              <a:gd name="connsiteX77" fmla="*/ 1023316 w 2526994"/>
              <a:gd name="connsiteY77" fmla="*/ 54588 h 2461584"/>
              <a:gd name="connsiteX78" fmla="*/ 1212957 w 2526994"/>
              <a:gd name="connsiteY78" fmla="*/ 3647 h 2461584"/>
              <a:gd name="connsiteX79" fmla="*/ 1245481 w 2526994"/>
              <a:gd name="connsiteY79" fmla="*/ 0 h 246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526994" h="2461584">
                <a:moveTo>
                  <a:pt x="1248912" y="234404"/>
                </a:moveTo>
                <a:cubicBezTo>
                  <a:pt x="1240104" y="235419"/>
                  <a:pt x="1231391" y="236526"/>
                  <a:pt x="1222583" y="237356"/>
                </a:cubicBezTo>
                <a:cubicBezTo>
                  <a:pt x="1169072" y="242431"/>
                  <a:pt x="1118118" y="256915"/>
                  <a:pt x="1069058" y="278596"/>
                </a:cubicBezTo>
                <a:cubicBezTo>
                  <a:pt x="1009296" y="305074"/>
                  <a:pt x="955122" y="340686"/>
                  <a:pt x="904547" y="381925"/>
                </a:cubicBezTo>
                <a:cubicBezTo>
                  <a:pt x="841471" y="433220"/>
                  <a:pt x="785497" y="491712"/>
                  <a:pt x="733502" y="554079"/>
                </a:cubicBezTo>
                <a:cubicBezTo>
                  <a:pt x="656787" y="646245"/>
                  <a:pt x="589922" y="745330"/>
                  <a:pt x="528171" y="848013"/>
                </a:cubicBezTo>
                <a:cubicBezTo>
                  <a:pt x="464431" y="954110"/>
                  <a:pt x="405995" y="1062975"/>
                  <a:pt x="356652" y="1176544"/>
                </a:cubicBezTo>
                <a:cubicBezTo>
                  <a:pt x="322651" y="1254503"/>
                  <a:pt x="293575" y="1334306"/>
                  <a:pt x="272549" y="1416785"/>
                </a:cubicBezTo>
                <a:cubicBezTo>
                  <a:pt x="257112" y="1477398"/>
                  <a:pt x="246504" y="1538842"/>
                  <a:pt x="243189" y="1601301"/>
                </a:cubicBezTo>
                <a:cubicBezTo>
                  <a:pt x="242905" y="1606744"/>
                  <a:pt x="241485" y="1612003"/>
                  <a:pt x="240632" y="1617354"/>
                </a:cubicBezTo>
                <a:cubicBezTo>
                  <a:pt x="240632" y="1630454"/>
                  <a:pt x="240632" y="1643647"/>
                  <a:pt x="240632" y="1656840"/>
                </a:cubicBezTo>
                <a:cubicBezTo>
                  <a:pt x="241769" y="1665051"/>
                  <a:pt x="243284" y="1673170"/>
                  <a:pt x="243852" y="1681381"/>
                </a:cubicBezTo>
                <a:cubicBezTo>
                  <a:pt x="246504" y="1720037"/>
                  <a:pt x="252944" y="1758048"/>
                  <a:pt x="263836" y="1795228"/>
                </a:cubicBezTo>
                <a:cubicBezTo>
                  <a:pt x="291870" y="1891084"/>
                  <a:pt x="346802" y="1968396"/>
                  <a:pt x="424748" y="2029840"/>
                </a:cubicBezTo>
                <a:cubicBezTo>
                  <a:pt x="479017" y="2072556"/>
                  <a:pt x="539347" y="2104200"/>
                  <a:pt x="603276" y="2129387"/>
                </a:cubicBezTo>
                <a:cubicBezTo>
                  <a:pt x="672224" y="2156510"/>
                  <a:pt x="743446" y="2175331"/>
                  <a:pt x="816088" y="2189354"/>
                </a:cubicBezTo>
                <a:cubicBezTo>
                  <a:pt x="892519" y="2204023"/>
                  <a:pt x="969802" y="2213157"/>
                  <a:pt x="1047464" y="2218877"/>
                </a:cubicBezTo>
                <a:cubicBezTo>
                  <a:pt x="1111393" y="2223490"/>
                  <a:pt x="1175512" y="2225612"/>
                  <a:pt x="1239536" y="2226258"/>
                </a:cubicBezTo>
                <a:cubicBezTo>
                  <a:pt x="1243229" y="2226350"/>
                  <a:pt x="1246923" y="2226903"/>
                  <a:pt x="1250617" y="2227180"/>
                </a:cubicBezTo>
                <a:cubicBezTo>
                  <a:pt x="1259235" y="2227180"/>
                  <a:pt x="1267759" y="2227180"/>
                  <a:pt x="1276378" y="2227180"/>
                </a:cubicBezTo>
                <a:cubicBezTo>
                  <a:pt x="1278935" y="2226903"/>
                  <a:pt x="1281492" y="2226350"/>
                  <a:pt x="1284049" y="2226258"/>
                </a:cubicBezTo>
                <a:cubicBezTo>
                  <a:pt x="1334340" y="2224781"/>
                  <a:pt x="1384631" y="2223951"/>
                  <a:pt x="1435016" y="2221645"/>
                </a:cubicBezTo>
                <a:cubicBezTo>
                  <a:pt x="1485781" y="2219431"/>
                  <a:pt x="1536545" y="2214725"/>
                  <a:pt x="1587120" y="2208544"/>
                </a:cubicBezTo>
                <a:cubicBezTo>
                  <a:pt x="1650481" y="2200887"/>
                  <a:pt x="1713274" y="2190369"/>
                  <a:pt x="1775403" y="2175608"/>
                </a:cubicBezTo>
                <a:cubicBezTo>
                  <a:pt x="1851266" y="2157433"/>
                  <a:pt x="1924950" y="2133261"/>
                  <a:pt x="1994846" y="2098111"/>
                </a:cubicBezTo>
                <a:cubicBezTo>
                  <a:pt x="2052713" y="2068957"/>
                  <a:pt x="2105845" y="2033069"/>
                  <a:pt x="2151590" y="1986848"/>
                </a:cubicBezTo>
                <a:cubicBezTo>
                  <a:pt x="2215046" y="1922636"/>
                  <a:pt x="2255487" y="1846062"/>
                  <a:pt x="2274145" y="1757863"/>
                </a:cubicBezTo>
                <a:cubicBezTo>
                  <a:pt x="2280490" y="1728156"/>
                  <a:pt x="2284752" y="1698172"/>
                  <a:pt x="2284847" y="1667727"/>
                </a:cubicBezTo>
                <a:cubicBezTo>
                  <a:pt x="2284847" y="1663483"/>
                  <a:pt x="2285794" y="1659331"/>
                  <a:pt x="2286362" y="1655087"/>
                </a:cubicBezTo>
                <a:cubicBezTo>
                  <a:pt x="2286362" y="1642540"/>
                  <a:pt x="2286362" y="1629901"/>
                  <a:pt x="2286362" y="1617354"/>
                </a:cubicBezTo>
                <a:cubicBezTo>
                  <a:pt x="2285889" y="1614033"/>
                  <a:pt x="2285036" y="1610711"/>
                  <a:pt x="2284942" y="1607298"/>
                </a:cubicBezTo>
                <a:cubicBezTo>
                  <a:pt x="2283805" y="1540226"/>
                  <a:pt x="2271303" y="1474815"/>
                  <a:pt x="2254540" y="1410142"/>
                </a:cubicBezTo>
                <a:cubicBezTo>
                  <a:pt x="2228684" y="1309857"/>
                  <a:pt x="2191274" y="1213724"/>
                  <a:pt x="2146949" y="1120175"/>
                </a:cubicBezTo>
                <a:cubicBezTo>
                  <a:pt x="2064173" y="945438"/>
                  <a:pt x="1966906" y="779281"/>
                  <a:pt x="1851171" y="624195"/>
                </a:cubicBezTo>
                <a:cubicBezTo>
                  <a:pt x="1801164" y="557123"/>
                  <a:pt x="1746706" y="493742"/>
                  <a:pt x="1685997" y="435988"/>
                </a:cubicBezTo>
                <a:cubicBezTo>
                  <a:pt x="1630024" y="382663"/>
                  <a:pt x="1569599" y="335242"/>
                  <a:pt x="1501313" y="298616"/>
                </a:cubicBezTo>
                <a:cubicBezTo>
                  <a:pt x="1448181" y="270108"/>
                  <a:pt x="1392302" y="249627"/>
                  <a:pt x="1332541" y="240678"/>
                </a:cubicBezTo>
                <a:cubicBezTo>
                  <a:pt x="1317576" y="238371"/>
                  <a:pt x="1302423" y="237449"/>
                  <a:pt x="1287364" y="235788"/>
                </a:cubicBezTo>
                <a:cubicBezTo>
                  <a:pt x="1284807" y="235603"/>
                  <a:pt x="1282344" y="234865"/>
                  <a:pt x="1279787" y="234404"/>
                </a:cubicBezTo>
                <a:cubicBezTo>
                  <a:pt x="1269464" y="234404"/>
                  <a:pt x="1259235" y="234404"/>
                  <a:pt x="1248912" y="234404"/>
                </a:cubicBezTo>
                <a:close/>
                <a:moveTo>
                  <a:pt x="1245481" y="0"/>
                </a:moveTo>
                <a:cubicBezTo>
                  <a:pt x="1258233" y="0"/>
                  <a:pt x="1270868" y="0"/>
                  <a:pt x="1283620" y="0"/>
                </a:cubicBezTo>
                <a:cubicBezTo>
                  <a:pt x="1286778" y="570"/>
                  <a:pt x="1289820" y="1482"/>
                  <a:pt x="1292979" y="1710"/>
                </a:cubicBezTo>
                <a:cubicBezTo>
                  <a:pt x="1311580" y="3761"/>
                  <a:pt x="1330299" y="4901"/>
                  <a:pt x="1348783" y="7750"/>
                </a:cubicBezTo>
                <a:cubicBezTo>
                  <a:pt x="1422604" y="18804"/>
                  <a:pt x="1491629" y="44104"/>
                  <a:pt x="1557260" y="79318"/>
                </a:cubicBezTo>
                <a:cubicBezTo>
                  <a:pt x="1641610" y="124561"/>
                  <a:pt x="1716250" y="183137"/>
                  <a:pt x="1785392" y="249008"/>
                </a:cubicBezTo>
                <a:cubicBezTo>
                  <a:pt x="1860383" y="320348"/>
                  <a:pt x="1927652" y="398640"/>
                  <a:pt x="1989423" y="481491"/>
                </a:cubicBezTo>
                <a:cubicBezTo>
                  <a:pt x="2132385" y="673061"/>
                  <a:pt x="2252534" y="878307"/>
                  <a:pt x="2354784" y="1094151"/>
                </a:cubicBezTo>
                <a:cubicBezTo>
                  <a:pt x="2409536" y="1209709"/>
                  <a:pt x="2455747" y="1328458"/>
                  <a:pt x="2487685" y="1452335"/>
                </a:cubicBezTo>
                <a:cubicBezTo>
                  <a:pt x="2508393" y="1532222"/>
                  <a:pt x="2523835" y="1613021"/>
                  <a:pt x="2525239" y="1695872"/>
                </a:cubicBezTo>
                <a:cubicBezTo>
                  <a:pt x="2525356" y="1700089"/>
                  <a:pt x="2526409" y="1704191"/>
                  <a:pt x="2526994" y="1708294"/>
                </a:cubicBezTo>
                <a:cubicBezTo>
                  <a:pt x="2526994" y="1723793"/>
                  <a:pt x="2526994" y="1739406"/>
                  <a:pt x="2526994" y="1754904"/>
                </a:cubicBezTo>
                <a:cubicBezTo>
                  <a:pt x="2526292" y="1760147"/>
                  <a:pt x="2525122" y="1765275"/>
                  <a:pt x="2525122" y="1770517"/>
                </a:cubicBezTo>
                <a:cubicBezTo>
                  <a:pt x="2525005" y="1808125"/>
                  <a:pt x="2519741" y="1845163"/>
                  <a:pt x="2511902" y="1881858"/>
                </a:cubicBezTo>
                <a:cubicBezTo>
                  <a:pt x="2488855" y="1990806"/>
                  <a:pt x="2438900" y="2085395"/>
                  <a:pt x="2360517" y="2164713"/>
                </a:cubicBezTo>
                <a:cubicBezTo>
                  <a:pt x="2304010" y="2221808"/>
                  <a:pt x="2238379" y="2266139"/>
                  <a:pt x="2166897" y="2302151"/>
                </a:cubicBezTo>
                <a:cubicBezTo>
                  <a:pt x="2080559" y="2345571"/>
                  <a:pt x="1989540" y="2375429"/>
                  <a:pt x="1895831" y="2397879"/>
                </a:cubicBezTo>
                <a:cubicBezTo>
                  <a:pt x="1819085" y="2416113"/>
                  <a:pt x="1741520" y="2429105"/>
                  <a:pt x="1663254" y="2438564"/>
                </a:cubicBezTo>
                <a:cubicBezTo>
                  <a:pt x="1600781" y="2446199"/>
                  <a:pt x="1538074" y="2452011"/>
                  <a:pt x="1475367" y="2454746"/>
                </a:cubicBezTo>
                <a:cubicBezTo>
                  <a:pt x="1413128" y="2457595"/>
                  <a:pt x="1351006" y="2458621"/>
                  <a:pt x="1288884" y="2460445"/>
                </a:cubicBezTo>
                <a:cubicBezTo>
                  <a:pt x="1285725" y="2460558"/>
                  <a:pt x="1282567" y="2461242"/>
                  <a:pt x="1279408" y="2461584"/>
                </a:cubicBezTo>
                <a:cubicBezTo>
                  <a:pt x="1268762" y="2461584"/>
                  <a:pt x="1258233" y="2461584"/>
                  <a:pt x="1247586" y="2461584"/>
                </a:cubicBezTo>
                <a:cubicBezTo>
                  <a:pt x="1243024" y="2461242"/>
                  <a:pt x="1238461" y="2460558"/>
                  <a:pt x="1233899" y="2460445"/>
                </a:cubicBezTo>
                <a:cubicBezTo>
                  <a:pt x="1154813" y="2459647"/>
                  <a:pt x="1075611" y="2457026"/>
                  <a:pt x="996642" y="2451328"/>
                </a:cubicBezTo>
                <a:cubicBezTo>
                  <a:pt x="900710" y="2444262"/>
                  <a:pt x="805246" y="2432980"/>
                  <a:pt x="710834" y="2414860"/>
                </a:cubicBezTo>
                <a:cubicBezTo>
                  <a:pt x="621103" y="2397537"/>
                  <a:pt x="533126" y="2374289"/>
                  <a:pt x="447957" y="2340784"/>
                </a:cubicBezTo>
                <a:cubicBezTo>
                  <a:pt x="368988" y="2309672"/>
                  <a:pt x="294465" y="2270583"/>
                  <a:pt x="227430" y="2217819"/>
                </a:cubicBezTo>
                <a:cubicBezTo>
                  <a:pt x="131146" y="2141920"/>
                  <a:pt x="63292" y="2046420"/>
                  <a:pt x="28663" y="1928013"/>
                </a:cubicBezTo>
                <a:cubicBezTo>
                  <a:pt x="15209" y="1882086"/>
                  <a:pt x="7254" y="1835134"/>
                  <a:pt x="3978" y="1787384"/>
                </a:cubicBezTo>
                <a:cubicBezTo>
                  <a:pt x="3276" y="1777241"/>
                  <a:pt x="1404" y="1767212"/>
                  <a:pt x="0" y="1757070"/>
                </a:cubicBezTo>
                <a:cubicBezTo>
                  <a:pt x="0" y="1740773"/>
                  <a:pt x="0" y="1724477"/>
                  <a:pt x="0" y="1708294"/>
                </a:cubicBezTo>
                <a:cubicBezTo>
                  <a:pt x="1053" y="1701684"/>
                  <a:pt x="2808" y="1695188"/>
                  <a:pt x="3159" y="1688464"/>
                </a:cubicBezTo>
                <a:cubicBezTo>
                  <a:pt x="7254" y="1611312"/>
                  <a:pt x="20356" y="1535413"/>
                  <a:pt x="39426" y="1460540"/>
                </a:cubicBezTo>
                <a:cubicBezTo>
                  <a:pt x="65398" y="1358658"/>
                  <a:pt x="101314" y="1260080"/>
                  <a:pt x="143313" y="1163782"/>
                </a:cubicBezTo>
                <a:cubicBezTo>
                  <a:pt x="204265" y="1023495"/>
                  <a:pt x="276449" y="889019"/>
                  <a:pt x="355183" y="757963"/>
                </a:cubicBezTo>
                <a:cubicBezTo>
                  <a:pt x="431461" y="631123"/>
                  <a:pt x="514056" y="508728"/>
                  <a:pt x="608819" y="394879"/>
                </a:cubicBezTo>
                <a:cubicBezTo>
                  <a:pt x="673046" y="317841"/>
                  <a:pt x="742188" y="245589"/>
                  <a:pt x="820103" y="182226"/>
                </a:cubicBezTo>
                <a:cubicBezTo>
                  <a:pt x="882576" y="131285"/>
                  <a:pt x="949495" y="87295"/>
                  <a:pt x="1023316" y="54588"/>
                </a:cubicBezTo>
                <a:cubicBezTo>
                  <a:pt x="1083917" y="27807"/>
                  <a:pt x="1146858" y="9915"/>
                  <a:pt x="1212957" y="3647"/>
                </a:cubicBezTo>
                <a:cubicBezTo>
                  <a:pt x="1223837" y="2621"/>
                  <a:pt x="1234601" y="1254"/>
                  <a:pt x="1245481" y="0"/>
                </a:cubicBezTo>
                <a:close/>
              </a:path>
            </a:pathLst>
          </a:custGeom>
          <a:pattFill prst="pct10">
            <a:fgClr>
              <a:schemeClr val="tx1"/>
            </a:fgClr>
            <a:bgClr>
              <a:schemeClr val="bg1"/>
            </a:bgClr>
          </a:pattFill>
        </p:spPr>
      </p:pic>
      <p:pic>
        <p:nvPicPr>
          <p:cNvPr id="70" name="Picture Placeholder 48">
            <a:extLst>
              <a:ext uri="{FF2B5EF4-FFF2-40B4-BE49-F238E27FC236}">
                <a16:creationId xmlns:a16="http://schemas.microsoft.com/office/drawing/2014/main" id="{F05C1468-2F8D-49B1-89DD-F23DC7693877}"/>
              </a:ext>
            </a:extLst>
          </p:cNvPr>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573495" y="2252064"/>
            <a:ext cx="1697411" cy="1653474"/>
          </a:xfrm>
          <a:custGeom>
            <a:avLst/>
            <a:gdLst>
              <a:gd name="connsiteX0" fmla="*/ 1248912 w 2526994"/>
              <a:gd name="connsiteY0" fmla="*/ 234404 h 2461584"/>
              <a:gd name="connsiteX1" fmla="*/ 1222583 w 2526994"/>
              <a:gd name="connsiteY1" fmla="*/ 237356 h 2461584"/>
              <a:gd name="connsiteX2" fmla="*/ 1069058 w 2526994"/>
              <a:gd name="connsiteY2" fmla="*/ 278596 h 2461584"/>
              <a:gd name="connsiteX3" fmla="*/ 904547 w 2526994"/>
              <a:gd name="connsiteY3" fmla="*/ 381925 h 2461584"/>
              <a:gd name="connsiteX4" fmla="*/ 733502 w 2526994"/>
              <a:gd name="connsiteY4" fmla="*/ 554079 h 2461584"/>
              <a:gd name="connsiteX5" fmla="*/ 528171 w 2526994"/>
              <a:gd name="connsiteY5" fmla="*/ 848013 h 2461584"/>
              <a:gd name="connsiteX6" fmla="*/ 356652 w 2526994"/>
              <a:gd name="connsiteY6" fmla="*/ 1176544 h 2461584"/>
              <a:gd name="connsiteX7" fmla="*/ 272549 w 2526994"/>
              <a:gd name="connsiteY7" fmla="*/ 1416785 h 2461584"/>
              <a:gd name="connsiteX8" fmla="*/ 243189 w 2526994"/>
              <a:gd name="connsiteY8" fmla="*/ 1601301 h 2461584"/>
              <a:gd name="connsiteX9" fmla="*/ 240632 w 2526994"/>
              <a:gd name="connsiteY9" fmla="*/ 1617354 h 2461584"/>
              <a:gd name="connsiteX10" fmla="*/ 240632 w 2526994"/>
              <a:gd name="connsiteY10" fmla="*/ 1656840 h 2461584"/>
              <a:gd name="connsiteX11" fmla="*/ 243852 w 2526994"/>
              <a:gd name="connsiteY11" fmla="*/ 1681381 h 2461584"/>
              <a:gd name="connsiteX12" fmla="*/ 263836 w 2526994"/>
              <a:gd name="connsiteY12" fmla="*/ 1795228 h 2461584"/>
              <a:gd name="connsiteX13" fmla="*/ 424748 w 2526994"/>
              <a:gd name="connsiteY13" fmla="*/ 2029840 h 2461584"/>
              <a:gd name="connsiteX14" fmla="*/ 603276 w 2526994"/>
              <a:gd name="connsiteY14" fmla="*/ 2129387 h 2461584"/>
              <a:gd name="connsiteX15" fmla="*/ 816088 w 2526994"/>
              <a:gd name="connsiteY15" fmla="*/ 2189354 h 2461584"/>
              <a:gd name="connsiteX16" fmla="*/ 1047464 w 2526994"/>
              <a:gd name="connsiteY16" fmla="*/ 2218877 h 2461584"/>
              <a:gd name="connsiteX17" fmla="*/ 1239536 w 2526994"/>
              <a:gd name="connsiteY17" fmla="*/ 2226258 h 2461584"/>
              <a:gd name="connsiteX18" fmla="*/ 1250617 w 2526994"/>
              <a:gd name="connsiteY18" fmla="*/ 2227180 h 2461584"/>
              <a:gd name="connsiteX19" fmla="*/ 1276378 w 2526994"/>
              <a:gd name="connsiteY19" fmla="*/ 2227180 h 2461584"/>
              <a:gd name="connsiteX20" fmla="*/ 1284049 w 2526994"/>
              <a:gd name="connsiteY20" fmla="*/ 2226258 h 2461584"/>
              <a:gd name="connsiteX21" fmla="*/ 1435016 w 2526994"/>
              <a:gd name="connsiteY21" fmla="*/ 2221645 h 2461584"/>
              <a:gd name="connsiteX22" fmla="*/ 1587120 w 2526994"/>
              <a:gd name="connsiteY22" fmla="*/ 2208544 h 2461584"/>
              <a:gd name="connsiteX23" fmla="*/ 1775403 w 2526994"/>
              <a:gd name="connsiteY23" fmla="*/ 2175608 h 2461584"/>
              <a:gd name="connsiteX24" fmla="*/ 1994846 w 2526994"/>
              <a:gd name="connsiteY24" fmla="*/ 2098111 h 2461584"/>
              <a:gd name="connsiteX25" fmla="*/ 2151590 w 2526994"/>
              <a:gd name="connsiteY25" fmla="*/ 1986848 h 2461584"/>
              <a:gd name="connsiteX26" fmla="*/ 2274145 w 2526994"/>
              <a:gd name="connsiteY26" fmla="*/ 1757863 h 2461584"/>
              <a:gd name="connsiteX27" fmla="*/ 2284847 w 2526994"/>
              <a:gd name="connsiteY27" fmla="*/ 1667727 h 2461584"/>
              <a:gd name="connsiteX28" fmla="*/ 2286362 w 2526994"/>
              <a:gd name="connsiteY28" fmla="*/ 1655087 h 2461584"/>
              <a:gd name="connsiteX29" fmla="*/ 2286362 w 2526994"/>
              <a:gd name="connsiteY29" fmla="*/ 1617354 h 2461584"/>
              <a:gd name="connsiteX30" fmla="*/ 2284942 w 2526994"/>
              <a:gd name="connsiteY30" fmla="*/ 1607298 h 2461584"/>
              <a:gd name="connsiteX31" fmla="*/ 2254540 w 2526994"/>
              <a:gd name="connsiteY31" fmla="*/ 1410142 h 2461584"/>
              <a:gd name="connsiteX32" fmla="*/ 2146949 w 2526994"/>
              <a:gd name="connsiteY32" fmla="*/ 1120175 h 2461584"/>
              <a:gd name="connsiteX33" fmla="*/ 1851171 w 2526994"/>
              <a:gd name="connsiteY33" fmla="*/ 624195 h 2461584"/>
              <a:gd name="connsiteX34" fmla="*/ 1685997 w 2526994"/>
              <a:gd name="connsiteY34" fmla="*/ 435988 h 2461584"/>
              <a:gd name="connsiteX35" fmla="*/ 1501313 w 2526994"/>
              <a:gd name="connsiteY35" fmla="*/ 298616 h 2461584"/>
              <a:gd name="connsiteX36" fmla="*/ 1332541 w 2526994"/>
              <a:gd name="connsiteY36" fmla="*/ 240678 h 2461584"/>
              <a:gd name="connsiteX37" fmla="*/ 1287364 w 2526994"/>
              <a:gd name="connsiteY37" fmla="*/ 235788 h 2461584"/>
              <a:gd name="connsiteX38" fmla="*/ 1279787 w 2526994"/>
              <a:gd name="connsiteY38" fmla="*/ 234404 h 2461584"/>
              <a:gd name="connsiteX39" fmla="*/ 1248912 w 2526994"/>
              <a:gd name="connsiteY39" fmla="*/ 234404 h 2461584"/>
              <a:gd name="connsiteX40" fmla="*/ 1245481 w 2526994"/>
              <a:gd name="connsiteY40" fmla="*/ 0 h 2461584"/>
              <a:gd name="connsiteX41" fmla="*/ 1283620 w 2526994"/>
              <a:gd name="connsiteY41" fmla="*/ 0 h 2461584"/>
              <a:gd name="connsiteX42" fmla="*/ 1292979 w 2526994"/>
              <a:gd name="connsiteY42" fmla="*/ 1710 h 2461584"/>
              <a:gd name="connsiteX43" fmla="*/ 1348783 w 2526994"/>
              <a:gd name="connsiteY43" fmla="*/ 7750 h 2461584"/>
              <a:gd name="connsiteX44" fmla="*/ 1557260 w 2526994"/>
              <a:gd name="connsiteY44" fmla="*/ 79318 h 2461584"/>
              <a:gd name="connsiteX45" fmla="*/ 1785392 w 2526994"/>
              <a:gd name="connsiteY45" fmla="*/ 249008 h 2461584"/>
              <a:gd name="connsiteX46" fmla="*/ 1989423 w 2526994"/>
              <a:gd name="connsiteY46" fmla="*/ 481491 h 2461584"/>
              <a:gd name="connsiteX47" fmla="*/ 2354784 w 2526994"/>
              <a:gd name="connsiteY47" fmla="*/ 1094151 h 2461584"/>
              <a:gd name="connsiteX48" fmla="*/ 2487685 w 2526994"/>
              <a:gd name="connsiteY48" fmla="*/ 1452335 h 2461584"/>
              <a:gd name="connsiteX49" fmla="*/ 2525239 w 2526994"/>
              <a:gd name="connsiteY49" fmla="*/ 1695872 h 2461584"/>
              <a:gd name="connsiteX50" fmla="*/ 2526994 w 2526994"/>
              <a:gd name="connsiteY50" fmla="*/ 1708294 h 2461584"/>
              <a:gd name="connsiteX51" fmla="*/ 2526994 w 2526994"/>
              <a:gd name="connsiteY51" fmla="*/ 1754904 h 2461584"/>
              <a:gd name="connsiteX52" fmla="*/ 2525122 w 2526994"/>
              <a:gd name="connsiteY52" fmla="*/ 1770517 h 2461584"/>
              <a:gd name="connsiteX53" fmla="*/ 2511902 w 2526994"/>
              <a:gd name="connsiteY53" fmla="*/ 1881858 h 2461584"/>
              <a:gd name="connsiteX54" fmla="*/ 2360517 w 2526994"/>
              <a:gd name="connsiteY54" fmla="*/ 2164713 h 2461584"/>
              <a:gd name="connsiteX55" fmla="*/ 2166897 w 2526994"/>
              <a:gd name="connsiteY55" fmla="*/ 2302151 h 2461584"/>
              <a:gd name="connsiteX56" fmla="*/ 1895831 w 2526994"/>
              <a:gd name="connsiteY56" fmla="*/ 2397879 h 2461584"/>
              <a:gd name="connsiteX57" fmla="*/ 1663254 w 2526994"/>
              <a:gd name="connsiteY57" fmla="*/ 2438564 h 2461584"/>
              <a:gd name="connsiteX58" fmla="*/ 1475367 w 2526994"/>
              <a:gd name="connsiteY58" fmla="*/ 2454746 h 2461584"/>
              <a:gd name="connsiteX59" fmla="*/ 1288884 w 2526994"/>
              <a:gd name="connsiteY59" fmla="*/ 2460445 h 2461584"/>
              <a:gd name="connsiteX60" fmla="*/ 1279408 w 2526994"/>
              <a:gd name="connsiteY60" fmla="*/ 2461584 h 2461584"/>
              <a:gd name="connsiteX61" fmla="*/ 1247586 w 2526994"/>
              <a:gd name="connsiteY61" fmla="*/ 2461584 h 2461584"/>
              <a:gd name="connsiteX62" fmla="*/ 1233899 w 2526994"/>
              <a:gd name="connsiteY62" fmla="*/ 2460445 h 2461584"/>
              <a:gd name="connsiteX63" fmla="*/ 996642 w 2526994"/>
              <a:gd name="connsiteY63" fmla="*/ 2451328 h 2461584"/>
              <a:gd name="connsiteX64" fmla="*/ 710834 w 2526994"/>
              <a:gd name="connsiteY64" fmla="*/ 2414860 h 2461584"/>
              <a:gd name="connsiteX65" fmla="*/ 447957 w 2526994"/>
              <a:gd name="connsiteY65" fmla="*/ 2340784 h 2461584"/>
              <a:gd name="connsiteX66" fmla="*/ 227430 w 2526994"/>
              <a:gd name="connsiteY66" fmla="*/ 2217819 h 2461584"/>
              <a:gd name="connsiteX67" fmla="*/ 28663 w 2526994"/>
              <a:gd name="connsiteY67" fmla="*/ 1928013 h 2461584"/>
              <a:gd name="connsiteX68" fmla="*/ 3978 w 2526994"/>
              <a:gd name="connsiteY68" fmla="*/ 1787384 h 2461584"/>
              <a:gd name="connsiteX69" fmla="*/ 0 w 2526994"/>
              <a:gd name="connsiteY69" fmla="*/ 1757070 h 2461584"/>
              <a:gd name="connsiteX70" fmla="*/ 0 w 2526994"/>
              <a:gd name="connsiteY70" fmla="*/ 1708294 h 2461584"/>
              <a:gd name="connsiteX71" fmla="*/ 3159 w 2526994"/>
              <a:gd name="connsiteY71" fmla="*/ 1688464 h 2461584"/>
              <a:gd name="connsiteX72" fmla="*/ 39426 w 2526994"/>
              <a:gd name="connsiteY72" fmla="*/ 1460540 h 2461584"/>
              <a:gd name="connsiteX73" fmla="*/ 143313 w 2526994"/>
              <a:gd name="connsiteY73" fmla="*/ 1163782 h 2461584"/>
              <a:gd name="connsiteX74" fmla="*/ 355183 w 2526994"/>
              <a:gd name="connsiteY74" fmla="*/ 757963 h 2461584"/>
              <a:gd name="connsiteX75" fmla="*/ 608819 w 2526994"/>
              <a:gd name="connsiteY75" fmla="*/ 394879 h 2461584"/>
              <a:gd name="connsiteX76" fmla="*/ 820103 w 2526994"/>
              <a:gd name="connsiteY76" fmla="*/ 182226 h 2461584"/>
              <a:gd name="connsiteX77" fmla="*/ 1023316 w 2526994"/>
              <a:gd name="connsiteY77" fmla="*/ 54588 h 2461584"/>
              <a:gd name="connsiteX78" fmla="*/ 1212957 w 2526994"/>
              <a:gd name="connsiteY78" fmla="*/ 3647 h 2461584"/>
              <a:gd name="connsiteX79" fmla="*/ 1245481 w 2526994"/>
              <a:gd name="connsiteY79" fmla="*/ 0 h 246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526994" h="2461584">
                <a:moveTo>
                  <a:pt x="1248912" y="234404"/>
                </a:moveTo>
                <a:cubicBezTo>
                  <a:pt x="1240104" y="235419"/>
                  <a:pt x="1231391" y="236526"/>
                  <a:pt x="1222583" y="237356"/>
                </a:cubicBezTo>
                <a:cubicBezTo>
                  <a:pt x="1169072" y="242431"/>
                  <a:pt x="1118118" y="256915"/>
                  <a:pt x="1069058" y="278596"/>
                </a:cubicBezTo>
                <a:cubicBezTo>
                  <a:pt x="1009296" y="305074"/>
                  <a:pt x="955122" y="340686"/>
                  <a:pt x="904547" y="381925"/>
                </a:cubicBezTo>
                <a:cubicBezTo>
                  <a:pt x="841471" y="433220"/>
                  <a:pt x="785497" y="491712"/>
                  <a:pt x="733502" y="554079"/>
                </a:cubicBezTo>
                <a:cubicBezTo>
                  <a:pt x="656787" y="646245"/>
                  <a:pt x="589922" y="745330"/>
                  <a:pt x="528171" y="848013"/>
                </a:cubicBezTo>
                <a:cubicBezTo>
                  <a:pt x="464431" y="954110"/>
                  <a:pt x="405995" y="1062975"/>
                  <a:pt x="356652" y="1176544"/>
                </a:cubicBezTo>
                <a:cubicBezTo>
                  <a:pt x="322651" y="1254503"/>
                  <a:pt x="293575" y="1334306"/>
                  <a:pt x="272549" y="1416785"/>
                </a:cubicBezTo>
                <a:cubicBezTo>
                  <a:pt x="257112" y="1477398"/>
                  <a:pt x="246504" y="1538842"/>
                  <a:pt x="243189" y="1601301"/>
                </a:cubicBezTo>
                <a:cubicBezTo>
                  <a:pt x="242905" y="1606744"/>
                  <a:pt x="241485" y="1612003"/>
                  <a:pt x="240632" y="1617354"/>
                </a:cubicBezTo>
                <a:cubicBezTo>
                  <a:pt x="240632" y="1630454"/>
                  <a:pt x="240632" y="1643647"/>
                  <a:pt x="240632" y="1656840"/>
                </a:cubicBezTo>
                <a:cubicBezTo>
                  <a:pt x="241769" y="1665051"/>
                  <a:pt x="243284" y="1673170"/>
                  <a:pt x="243852" y="1681381"/>
                </a:cubicBezTo>
                <a:cubicBezTo>
                  <a:pt x="246504" y="1720037"/>
                  <a:pt x="252944" y="1758048"/>
                  <a:pt x="263836" y="1795228"/>
                </a:cubicBezTo>
                <a:cubicBezTo>
                  <a:pt x="291870" y="1891084"/>
                  <a:pt x="346802" y="1968396"/>
                  <a:pt x="424748" y="2029840"/>
                </a:cubicBezTo>
                <a:cubicBezTo>
                  <a:pt x="479017" y="2072556"/>
                  <a:pt x="539347" y="2104200"/>
                  <a:pt x="603276" y="2129387"/>
                </a:cubicBezTo>
                <a:cubicBezTo>
                  <a:pt x="672224" y="2156510"/>
                  <a:pt x="743446" y="2175331"/>
                  <a:pt x="816088" y="2189354"/>
                </a:cubicBezTo>
                <a:cubicBezTo>
                  <a:pt x="892519" y="2204023"/>
                  <a:pt x="969802" y="2213157"/>
                  <a:pt x="1047464" y="2218877"/>
                </a:cubicBezTo>
                <a:cubicBezTo>
                  <a:pt x="1111393" y="2223490"/>
                  <a:pt x="1175512" y="2225612"/>
                  <a:pt x="1239536" y="2226258"/>
                </a:cubicBezTo>
                <a:cubicBezTo>
                  <a:pt x="1243229" y="2226350"/>
                  <a:pt x="1246923" y="2226903"/>
                  <a:pt x="1250617" y="2227180"/>
                </a:cubicBezTo>
                <a:cubicBezTo>
                  <a:pt x="1259235" y="2227180"/>
                  <a:pt x="1267759" y="2227180"/>
                  <a:pt x="1276378" y="2227180"/>
                </a:cubicBezTo>
                <a:cubicBezTo>
                  <a:pt x="1278935" y="2226903"/>
                  <a:pt x="1281492" y="2226350"/>
                  <a:pt x="1284049" y="2226258"/>
                </a:cubicBezTo>
                <a:cubicBezTo>
                  <a:pt x="1334340" y="2224781"/>
                  <a:pt x="1384631" y="2223951"/>
                  <a:pt x="1435016" y="2221645"/>
                </a:cubicBezTo>
                <a:cubicBezTo>
                  <a:pt x="1485781" y="2219431"/>
                  <a:pt x="1536545" y="2214725"/>
                  <a:pt x="1587120" y="2208544"/>
                </a:cubicBezTo>
                <a:cubicBezTo>
                  <a:pt x="1650481" y="2200887"/>
                  <a:pt x="1713274" y="2190369"/>
                  <a:pt x="1775403" y="2175608"/>
                </a:cubicBezTo>
                <a:cubicBezTo>
                  <a:pt x="1851266" y="2157433"/>
                  <a:pt x="1924950" y="2133261"/>
                  <a:pt x="1994846" y="2098111"/>
                </a:cubicBezTo>
                <a:cubicBezTo>
                  <a:pt x="2052713" y="2068957"/>
                  <a:pt x="2105845" y="2033069"/>
                  <a:pt x="2151590" y="1986848"/>
                </a:cubicBezTo>
                <a:cubicBezTo>
                  <a:pt x="2215046" y="1922636"/>
                  <a:pt x="2255487" y="1846062"/>
                  <a:pt x="2274145" y="1757863"/>
                </a:cubicBezTo>
                <a:cubicBezTo>
                  <a:pt x="2280490" y="1728156"/>
                  <a:pt x="2284752" y="1698172"/>
                  <a:pt x="2284847" y="1667727"/>
                </a:cubicBezTo>
                <a:cubicBezTo>
                  <a:pt x="2284847" y="1663483"/>
                  <a:pt x="2285794" y="1659331"/>
                  <a:pt x="2286362" y="1655087"/>
                </a:cubicBezTo>
                <a:cubicBezTo>
                  <a:pt x="2286362" y="1642540"/>
                  <a:pt x="2286362" y="1629901"/>
                  <a:pt x="2286362" y="1617354"/>
                </a:cubicBezTo>
                <a:cubicBezTo>
                  <a:pt x="2285889" y="1614033"/>
                  <a:pt x="2285036" y="1610711"/>
                  <a:pt x="2284942" y="1607298"/>
                </a:cubicBezTo>
                <a:cubicBezTo>
                  <a:pt x="2283805" y="1540226"/>
                  <a:pt x="2271303" y="1474815"/>
                  <a:pt x="2254540" y="1410142"/>
                </a:cubicBezTo>
                <a:cubicBezTo>
                  <a:pt x="2228684" y="1309857"/>
                  <a:pt x="2191274" y="1213724"/>
                  <a:pt x="2146949" y="1120175"/>
                </a:cubicBezTo>
                <a:cubicBezTo>
                  <a:pt x="2064173" y="945438"/>
                  <a:pt x="1966906" y="779281"/>
                  <a:pt x="1851171" y="624195"/>
                </a:cubicBezTo>
                <a:cubicBezTo>
                  <a:pt x="1801164" y="557123"/>
                  <a:pt x="1746706" y="493742"/>
                  <a:pt x="1685997" y="435988"/>
                </a:cubicBezTo>
                <a:cubicBezTo>
                  <a:pt x="1630024" y="382663"/>
                  <a:pt x="1569599" y="335242"/>
                  <a:pt x="1501313" y="298616"/>
                </a:cubicBezTo>
                <a:cubicBezTo>
                  <a:pt x="1448181" y="270108"/>
                  <a:pt x="1392302" y="249627"/>
                  <a:pt x="1332541" y="240678"/>
                </a:cubicBezTo>
                <a:cubicBezTo>
                  <a:pt x="1317576" y="238371"/>
                  <a:pt x="1302423" y="237449"/>
                  <a:pt x="1287364" y="235788"/>
                </a:cubicBezTo>
                <a:cubicBezTo>
                  <a:pt x="1284807" y="235603"/>
                  <a:pt x="1282344" y="234865"/>
                  <a:pt x="1279787" y="234404"/>
                </a:cubicBezTo>
                <a:cubicBezTo>
                  <a:pt x="1269464" y="234404"/>
                  <a:pt x="1259235" y="234404"/>
                  <a:pt x="1248912" y="234404"/>
                </a:cubicBezTo>
                <a:close/>
                <a:moveTo>
                  <a:pt x="1245481" y="0"/>
                </a:moveTo>
                <a:cubicBezTo>
                  <a:pt x="1258233" y="0"/>
                  <a:pt x="1270868" y="0"/>
                  <a:pt x="1283620" y="0"/>
                </a:cubicBezTo>
                <a:cubicBezTo>
                  <a:pt x="1286778" y="570"/>
                  <a:pt x="1289820" y="1482"/>
                  <a:pt x="1292979" y="1710"/>
                </a:cubicBezTo>
                <a:cubicBezTo>
                  <a:pt x="1311580" y="3761"/>
                  <a:pt x="1330299" y="4901"/>
                  <a:pt x="1348783" y="7750"/>
                </a:cubicBezTo>
                <a:cubicBezTo>
                  <a:pt x="1422604" y="18804"/>
                  <a:pt x="1491629" y="44104"/>
                  <a:pt x="1557260" y="79318"/>
                </a:cubicBezTo>
                <a:cubicBezTo>
                  <a:pt x="1641610" y="124561"/>
                  <a:pt x="1716250" y="183137"/>
                  <a:pt x="1785392" y="249008"/>
                </a:cubicBezTo>
                <a:cubicBezTo>
                  <a:pt x="1860383" y="320348"/>
                  <a:pt x="1927652" y="398640"/>
                  <a:pt x="1989423" y="481491"/>
                </a:cubicBezTo>
                <a:cubicBezTo>
                  <a:pt x="2132385" y="673061"/>
                  <a:pt x="2252534" y="878307"/>
                  <a:pt x="2354784" y="1094151"/>
                </a:cubicBezTo>
                <a:cubicBezTo>
                  <a:pt x="2409536" y="1209709"/>
                  <a:pt x="2455747" y="1328458"/>
                  <a:pt x="2487685" y="1452335"/>
                </a:cubicBezTo>
                <a:cubicBezTo>
                  <a:pt x="2508393" y="1532222"/>
                  <a:pt x="2523835" y="1613021"/>
                  <a:pt x="2525239" y="1695872"/>
                </a:cubicBezTo>
                <a:cubicBezTo>
                  <a:pt x="2525356" y="1700089"/>
                  <a:pt x="2526409" y="1704191"/>
                  <a:pt x="2526994" y="1708294"/>
                </a:cubicBezTo>
                <a:cubicBezTo>
                  <a:pt x="2526994" y="1723793"/>
                  <a:pt x="2526994" y="1739406"/>
                  <a:pt x="2526994" y="1754904"/>
                </a:cubicBezTo>
                <a:cubicBezTo>
                  <a:pt x="2526292" y="1760147"/>
                  <a:pt x="2525122" y="1765275"/>
                  <a:pt x="2525122" y="1770517"/>
                </a:cubicBezTo>
                <a:cubicBezTo>
                  <a:pt x="2525005" y="1808125"/>
                  <a:pt x="2519741" y="1845163"/>
                  <a:pt x="2511902" y="1881858"/>
                </a:cubicBezTo>
                <a:cubicBezTo>
                  <a:pt x="2488855" y="1990806"/>
                  <a:pt x="2438900" y="2085395"/>
                  <a:pt x="2360517" y="2164713"/>
                </a:cubicBezTo>
                <a:cubicBezTo>
                  <a:pt x="2304010" y="2221808"/>
                  <a:pt x="2238379" y="2266139"/>
                  <a:pt x="2166897" y="2302151"/>
                </a:cubicBezTo>
                <a:cubicBezTo>
                  <a:pt x="2080559" y="2345571"/>
                  <a:pt x="1989540" y="2375429"/>
                  <a:pt x="1895831" y="2397879"/>
                </a:cubicBezTo>
                <a:cubicBezTo>
                  <a:pt x="1819085" y="2416113"/>
                  <a:pt x="1741520" y="2429105"/>
                  <a:pt x="1663254" y="2438564"/>
                </a:cubicBezTo>
                <a:cubicBezTo>
                  <a:pt x="1600781" y="2446199"/>
                  <a:pt x="1538074" y="2452011"/>
                  <a:pt x="1475367" y="2454746"/>
                </a:cubicBezTo>
                <a:cubicBezTo>
                  <a:pt x="1413128" y="2457595"/>
                  <a:pt x="1351006" y="2458621"/>
                  <a:pt x="1288884" y="2460445"/>
                </a:cubicBezTo>
                <a:cubicBezTo>
                  <a:pt x="1285725" y="2460558"/>
                  <a:pt x="1282567" y="2461242"/>
                  <a:pt x="1279408" y="2461584"/>
                </a:cubicBezTo>
                <a:cubicBezTo>
                  <a:pt x="1268762" y="2461584"/>
                  <a:pt x="1258233" y="2461584"/>
                  <a:pt x="1247586" y="2461584"/>
                </a:cubicBezTo>
                <a:cubicBezTo>
                  <a:pt x="1243024" y="2461242"/>
                  <a:pt x="1238461" y="2460558"/>
                  <a:pt x="1233899" y="2460445"/>
                </a:cubicBezTo>
                <a:cubicBezTo>
                  <a:pt x="1154813" y="2459647"/>
                  <a:pt x="1075611" y="2457026"/>
                  <a:pt x="996642" y="2451328"/>
                </a:cubicBezTo>
                <a:cubicBezTo>
                  <a:pt x="900710" y="2444262"/>
                  <a:pt x="805246" y="2432980"/>
                  <a:pt x="710834" y="2414860"/>
                </a:cubicBezTo>
                <a:cubicBezTo>
                  <a:pt x="621103" y="2397537"/>
                  <a:pt x="533126" y="2374289"/>
                  <a:pt x="447957" y="2340784"/>
                </a:cubicBezTo>
                <a:cubicBezTo>
                  <a:pt x="368988" y="2309672"/>
                  <a:pt x="294465" y="2270583"/>
                  <a:pt x="227430" y="2217819"/>
                </a:cubicBezTo>
                <a:cubicBezTo>
                  <a:pt x="131146" y="2141920"/>
                  <a:pt x="63292" y="2046420"/>
                  <a:pt x="28663" y="1928013"/>
                </a:cubicBezTo>
                <a:cubicBezTo>
                  <a:pt x="15209" y="1882086"/>
                  <a:pt x="7254" y="1835134"/>
                  <a:pt x="3978" y="1787384"/>
                </a:cubicBezTo>
                <a:cubicBezTo>
                  <a:pt x="3276" y="1777241"/>
                  <a:pt x="1404" y="1767212"/>
                  <a:pt x="0" y="1757070"/>
                </a:cubicBezTo>
                <a:cubicBezTo>
                  <a:pt x="0" y="1740773"/>
                  <a:pt x="0" y="1724477"/>
                  <a:pt x="0" y="1708294"/>
                </a:cubicBezTo>
                <a:cubicBezTo>
                  <a:pt x="1053" y="1701684"/>
                  <a:pt x="2808" y="1695188"/>
                  <a:pt x="3159" y="1688464"/>
                </a:cubicBezTo>
                <a:cubicBezTo>
                  <a:pt x="7254" y="1611312"/>
                  <a:pt x="20356" y="1535413"/>
                  <a:pt x="39426" y="1460540"/>
                </a:cubicBezTo>
                <a:cubicBezTo>
                  <a:pt x="65398" y="1358658"/>
                  <a:pt x="101314" y="1260080"/>
                  <a:pt x="143313" y="1163782"/>
                </a:cubicBezTo>
                <a:cubicBezTo>
                  <a:pt x="204265" y="1023495"/>
                  <a:pt x="276449" y="889019"/>
                  <a:pt x="355183" y="757963"/>
                </a:cubicBezTo>
                <a:cubicBezTo>
                  <a:pt x="431461" y="631123"/>
                  <a:pt x="514056" y="508728"/>
                  <a:pt x="608819" y="394879"/>
                </a:cubicBezTo>
                <a:cubicBezTo>
                  <a:pt x="673046" y="317841"/>
                  <a:pt x="742188" y="245589"/>
                  <a:pt x="820103" y="182226"/>
                </a:cubicBezTo>
                <a:cubicBezTo>
                  <a:pt x="882576" y="131285"/>
                  <a:pt x="949495" y="87295"/>
                  <a:pt x="1023316" y="54588"/>
                </a:cubicBezTo>
                <a:cubicBezTo>
                  <a:pt x="1083917" y="27807"/>
                  <a:pt x="1146858" y="9915"/>
                  <a:pt x="1212957" y="3647"/>
                </a:cubicBezTo>
                <a:cubicBezTo>
                  <a:pt x="1223837" y="2621"/>
                  <a:pt x="1234601" y="1254"/>
                  <a:pt x="1245481" y="0"/>
                </a:cubicBezTo>
                <a:close/>
              </a:path>
            </a:pathLst>
          </a:custGeom>
          <a:pattFill prst="pct10">
            <a:fgClr>
              <a:schemeClr val="tx1"/>
            </a:fgClr>
            <a:bgClr>
              <a:schemeClr val="bg1"/>
            </a:bgClr>
          </a:pattFill>
        </p:spPr>
      </p:pic>
      <p:sp>
        <p:nvSpPr>
          <p:cNvPr id="76" name="Title 1">
            <a:extLst>
              <a:ext uri="{FF2B5EF4-FFF2-40B4-BE49-F238E27FC236}">
                <a16:creationId xmlns:a16="http://schemas.microsoft.com/office/drawing/2014/main" id="{CE3C5F0B-1160-45D2-AA3E-90F202863F63}"/>
              </a:ext>
            </a:extLst>
          </p:cNvPr>
          <p:cNvSpPr>
            <a:spLocks noGrp="1"/>
          </p:cNvSpPr>
          <p:nvPr>
            <p:ph type="title"/>
          </p:nvPr>
        </p:nvSpPr>
        <p:spPr>
          <a:xfrm>
            <a:off x="4073952" y="1042859"/>
            <a:ext cx="4044096" cy="495486"/>
          </a:xfrm>
        </p:spPr>
        <p:txBody>
          <a:bodyPr>
            <a:normAutofit fontScale="90000"/>
          </a:bodyPr>
          <a:lstStyle/>
          <a:p>
            <a:pPr algn="ctr"/>
            <a:r>
              <a:rPr lang="en-US" sz="2800" b="1" dirty="0">
                <a:latin typeface="+mn-lt"/>
              </a:rPr>
              <a:t>EVENTS AND EXHIBITIONS</a:t>
            </a:r>
          </a:p>
        </p:txBody>
      </p:sp>
      <p:pic>
        <p:nvPicPr>
          <p:cNvPr id="77" name="Picture 76">
            <a:extLst>
              <a:ext uri="{FF2B5EF4-FFF2-40B4-BE49-F238E27FC236}">
                <a16:creationId xmlns:a16="http://schemas.microsoft.com/office/drawing/2014/main" id="{16BEFB11-85D7-420A-85B7-DE36E72BC431}"/>
              </a:ext>
            </a:extLst>
          </p:cNvPr>
          <p:cNvPicPr>
            <a:picLocks noChangeAspect="1"/>
          </p:cNvPicPr>
          <p:nvPr/>
        </p:nvPicPr>
        <p:blipFill rotWithShape="1">
          <a:blip r:embed="rId13"/>
          <a:srcRect l="-969" t="25165" b="22510"/>
          <a:stretch/>
        </p:blipFill>
        <p:spPr>
          <a:xfrm>
            <a:off x="798861" y="3026857"/>
            <a:ext cx="1254461" cy="365679"/>
          </a:xfrm>
          <a:prstGeom prst="rect">
            <a:avLst/>
          </a:prstGeom>
        </p:spPr>
      </p:pic>
      <p:grpSp>
        <p:nvGrpSpPr>
          <p:cNvPr id="46" name="Group 45">
            <a:extLst>
              <a:ext uri="{FF2B5EF4-FFF2-40B4-BE49-F238E27FC236}">
                <a16:creationId xmlns:a16="http://schemas.microsoft.com/office/drawing/2014/main" id="{0BA1A2C9-A2F5-44D6-B6C3-94730DEEEF48}"/>
              </a:ext>
            </a:extLst>
          </p:cNvPr>
          <p:cNvGrpSpPr/>
          <p:nvPr/>
        </p:nvGrpSpPr>
        <p:grpSpPr>
          <a:xfrm>
            <a:off x="11585882" y="228546"/>
            <a:ext cx="7318283" cy="333427"/>
            <a:chOff x="11585882" y="228546"/>
            <a:chExt cx="7318283" cy="333427"/>
          </a:xfrm>
        </p:grpSpPr>
        <p:sp>
          <p:nvSpPr>
            <p:cNvPr id="47" name="Rectangle 46">
              <a:extLst>
                <a:ext uri="{FF2B5EF4-FFF2-40B4-BE49-F238E27FC236}">
                  <a16:creationId xmlns:a16="http://schemas.microsoft.com/office/drawing/2014/main" id="{5EA826BB-D38F-4352-ABC6-3C29A9F8B430}"/>
                </a:ext>
              </a:extLst>
            </p:cNvPr>
            <p:cNvSpPr/>
            <p:nvPr/>
          </p:nvSpPr>
          <p:spPr bwMode="auto">
            <a:xfrm>
              <a:off x="12192000" y="228547"/>
              <a:ext cx="6712165" cy="333425"/>
            </a:xfrm>
            <a:prstGeom prst="rect">
              <a:avLst/>
            </a:prstGeom>
            <a:solidFill>
              <a:schemeClr val="bg1">
                <a:lumMod val="85000"/>
              </a:schemeClr>
            </a:solidFill>
            <a:ln>
              <a:noFill/>
            </a:ln>
          </p:spPr>
          <p:txBody>
            <a:bodyPr lIns="0" tIns="0" rIns="0" bIns="0" rtlCol="0" anchor="ctr"/>
            <a:lstStyle/>
            <a:p>
              <a:pPr algn="ctr"/>
              <a:endParaRPr lang="en-US" dirty="0"/>
            </a:p>
          </p:txBody>
        </p:sp>
        <p:sp>
          <p:nvSpPr>
            <p:cNvPr id="48" name="TextBox 47">
              <a:extLst>
                <a:ext uri="{FF2B5EF4-FFF2-40B4-BE49-F238E27FC236}">
                  <a16:creationId xmlns:a16="http://schemas.microsoft.com/office/drawing/2014/main" id="{EA681EE6-6E58-4F3E-847A-9A7B10F95634}"/>
                </a:ext>
              </a:extLst>
            </p:cNvPr>
            <p:cNvSpPr txBox="1"/>
            <p:nvPr/>
          </p:nvSpPr>
          <p:spPr>
            <a:xfrm>
              <a:off x="12250821" y="319829"/>
              <a:ext cx="6580261" cy="138499"/>
            </a:xfrm>
            <a:prstGeom prst="rect">
              <a:avLst/>
            </a:prstGeom>
            <a:noFill/>
          </p:spPr>
          <p:txBody>
            <a:bodyPr wrap="square" lIns="0" tIns="0" rIns="0" bIns="0" rtlCol="0">
              <a:spAutoFit/>
            </a:bodyPr>
            <a:lstStyle/>
            <a:p>
              <a:r>
                <a:rPr lang="en-US" sz="900" dirty="0"/>
                <a:t>Home | About QualiSpace  |  Our Offerings | Our Clients’ Experience | Esteemed Clients | Our Partners | Infrastructure | Events | Contact Us</a:t>
              </a:r>
            </a:p>
          </p:txBody>
        </p:sp>
        <p:sp>
          <p:nvSpPr>
            <p:cNvPr id="49" name="Rectangle 48">
              <a:hlinkClick r:id="rId14" action="ppaction://hlinksldjump"/>
              <a:extLst>
                <a:ext uri="{FF2B5EF4-FFF2-40B4-BE49-F238E27FC236}">
                  <a16:creationId xmlns:a16="http://schemas.microsoft.com/office/drawing/2014/main" id="{8879FF29-7124-4E8B-9AE9-6C20D844DBEC}"/>
                </a:ext>
              </a:extLst>
            </p:cNvPr>
            <p:cNvSpPr/>
            <p:nvPr/>
          </p:nvSpPr>
          <p:spPr bwMode="auto">
            <a:xfrm>
              <a:off x="12247704" y="304589"/>
              <a:ext cx="291930" cy="208979"/>
            </a:xfrm>
            <a:prstGeom prst="rect">
              <a:avLst/>
            </a:prstGeom>
            <a:noFill/>
            <a:ln>
              <a:noFill/>
            </a:ln>
          </p:spPr>
          <p:txBody>
            <a:bodyPr lIns="0" tIns="0" rIns="0" bIns="0" rtlCol="0" anchor="ctr"/>
            <a:lstStyle/>
            <a:p>
              <a:pPr algn="ctr"/>
              <a:endParaRPr lang="en-US"/>
            </a:p>
          </p:txBody>
        </p:sp>
        <p:sp>
          <p:nvSpPr>
            <p:cNvPr id="50" name="Rectangle 49">
              <a:hlinkClick r:id="rId15" action="ppaction://hlinksldjump"/>
              <a:extLst>
                <a:ext uri="{FF2B5EF4-FFF2-40B4-BE49-F238E27FC236}">
                  <a16:creationId xmlns:a16="http://schemas.microsoft.com/office/drawing/2014/main" id="{D0F09502-A009-47D6-A59F-428889768BF9}"/>
                </a:ext>
              </a:extLst>
            </p:cNvPr>
            <p:cNvSpPr/>
            <p:nvPr/>
          </p:nvSpPr>
          <p:spPr bwMode="auto">
            <a:xfrm>
              <a:off x="12607372" y="280863"/>
              <a:ext cx="892167" cy="225085"/>
            </a:xfrm>
            <a:prstGeom prst="rect">
              <a:avLst/>
            </a:prstGeom>
            <a:noFill/>
            <a:ln>
              <a:noFill/>
            </a:ln>
          </p:spPr>
          <p:txBody>
            <a:bodyPr lIns="0" tIns="0" rIns="0" bIns="0" rtlCol="0" anchor="ctr"/>
            <a:lstStyle/>
            <a:p>
              <a:pPr algn="ctr"/>
              <a:endParaRPr lang="en-US" dirty="0"/>
            </a:p>
          </p:txBody>
        </p:sp>
        <p:sp>
          <p:nvSpPr>
            <p:cNvPr id="51" name="Rectangle 50">
              <a:hlinkClick r:id="rId16" action="ppaction://hlinksldjump"/>
              <a:extLst>
                <a:ext uri="{FF2B5EF4-FFF2-40B4-BE49-F238E27FC236}">
                  <a16:creationId xmlns:a16="http://schemas.microsoft.com/office/drawing/2014/main" id="{7B725ACC-4B63-42F3-B585-08AFBDC3B3DF}"/>
                </a:ext>
              </a:extLst>
            </p:cNvPr>
            <p:cNvSpPr/>
            <p:nvPr/>
          </p:nvSpPr>
          <p:spPr bwMode="auto">
            <a:xfrm>
              <a:off x="13582654" y="254492"/>
              <a:ext cx="687554" cy="284411"/>
            </a:xfrm>
            <a:prstGeom prst="rect">
              <a:avLst/>
            </a:prstGeom>
            <a:noFill/>
            <a:ln>
              <a:noFill/>
            </a:ln>
          </p:spPr>
          <p:txBody>
            <a:bodyPr lIns="0" tIns="0" rIns="0" bIns="0" rtlCol="0" anchor="ctr"/>
            <a:lstStyle/>
            <a:p>
              <a:pPr algn="ctr"/>
              <a:endParaRPr lang="en-US" dirty="0"/>
            </a:p>
          </p:txBody>
        </p:sp>
        <p:sp>
          <p:nvSpPr>
            <p:cNvPr id="52" name="Rectangle 51">
              <a:hlinkClick r:id="rId17" action="ppaction://hlinksldjump"/>
              <a:extLst>
                <a:ext uri="{FF2B5EF4-FFF2-40B4-BE49-F238E27FC236}">
                  <a16:creationId xmlns:a16="http://schemas.microsoft.com/office/drawing/2014/main" id="{7F2FDC76-9365-4D85-8E81-7C63B4E288BF}"/>
                </a:ext>
              </a:extLst>
            </p:cNvPr>
            <p:cNvSpPr/>
            <p:nvPr/>
          </p:nvSpPr>
          <p:spPr bwMode="auto">
            <a:xfrm>
              <a:off x="14328051" y="254492"/>
              <a:ext cx="1148193" cy="284411"/>
            </a:xfrm>
            <a:prstGeom prst="rect">
              <a:avLst/>
            </a:prstGeom>
            <a:noFill/>
            <a:ln>
              <a:noFill/>
            </a:ln>
          </p:spPr>
          <p:txBody>
            <a:bodyPr lIns="0" tIns="0" rIns="0" bIns="0" rtlCol="0" anchor="ctr"/>
            <a:lstStyle/>
            <a:p>
              <a:pPr algn="ctr"/>
              <a:endParaRPr lang="en-US"/>
            </a:p>
          </p:txBody>
        </p:sp>
        <p:sp>
          <p:nvSpPr>
            <p:cNvPr id="53" name="Rectangle 52">
              <a:hlinkClick r:id="rId18" action="ppaction://hlinksldjump"/>
              <a:extLst>
                <a:ext uri="{FF2B5EF4-FFF2-40B4-BE49-F238E27FC236}">
                  <a16:creationId xmlns:a16="http://schemas.microsoft.com/office/drawing/2014/main" id="{B88DC230-1CC7-4AA6-A81E-C22392FE4866}"/>
                </a:ext>
              </a:extLst>
            </p:cNvPr>
            <p:cNvSpPr/>
            <p:nvPr/>
          </p:nvSpPr>
          <p:spPr bwMode="auto">
            <a:xfrm>
              <a:off x="15523851" y="301889"/>
              <a:ext cx="831319" cy="189615"/>
            </a:xfrm>
            <a:prstGeom prst="rect">
              <a:avLst/>
            </a:prstGeom>
            <a:noFill/>
            <a:ln>
              <a:noFill/>
            </a:ln>
          </p:spPr>
          <p:txBody>
            <a:bodyPr lIns="0" tIns="0" rIns="0" bIns="0" rtlCol="0" anchor="ctr"/>
            <a:lstStyle/>
            <a:p>
              <a:pPr algn="ctr"/>
              <a:endParaRPr lang="en-US"/>
            </a:p>
          </p:txBody>
        </p:sp>
        <p:sp>
          <p:nvSpPr>
            <p:cNvPr id="54" name="Rectangle 53">
              <a:hlinkClick r:id="rId19" action="ppaction://hlinksldjump"/>
              <a:extLst>
                <a:ext uri="{FF2B5EF4-FFF2-40B4-BE49-F238E27FC236}">
                  <a16:creationId xmlns:a16="http://schemas.microsoft.com/office/drawing/2014/main" id="{B7D26B3A-7090-413A-A136-3A5A0FE2ECC4}"/>
                </a:ext>
              </a:extLst>
            </p:cNvPr>
            <p:cNvSpPr/>
            <p:nvPr/>
          </p:nvSpPr>
          <p:spPr bwMode="auto">
            <a:xfrm>
              <a:off x="18271929" y="262785"/>
              <a:ext cx="559153" cy="260880"/>
            </a:xfrm>
            <a:prstGeom prst="rect">
              <a:avLst/>
            </a:prstGeom>
            <a:noFill/>
            <a:ln>
              <a:noFill/>
            </a:ln>
          </p:spPr>
          <p:txBody>
            <a:bodyPr lIns="0" tIns="0" rIns="0" bIns="0" rtlCol="0" anchor="ctr"/>
            <a:lstStyle/>
            <a:p>
              <a:pPr algn="ctr"/>
              <a:endParaRPr lang="en-US"/>
            </a:p>
          </p:txBody>
        </p:sp>
        <p:sp>
          <p:nvSpPr>
            <p:cNvPr id="55" name="Rectangle 54">
              <a:hlinkClick r:id="rId20" action="ppaction://hlinksldjump"/>
              <a:extLst>
                <a:ext uri="{FF2B5EF4-FFF2-40B4-BE49-F238E27FC236}">
                  <a16:creationId xmlns:a16="http://schemas.microsoft.com/office/drawing/2014/main" id="{92054E3F-2418-4597-85A6-C8469980D130}"/>
                </a:ext>
              </a:extLst>
            </p:cNvPr>
            <p:cNvSpPr/>
            <p:nvPr/>
          </p:nvSpPr>
          <p:spPr bwMode="auto">
            <a:xfrm>
              <a:off x="17105813" y="262785"/>
              <a:ext cx="707588" cy="260878"/>
            </a:xfrm>
            <a:prstGeom prst="rect">
              <a:avLst/>
            </a:prstGeom>
            <a:noFill/>
            <a:ln>
              <a:noFill/>
            </a:ln>
          </p:spPr>
          <p:txBody>
            <a:bodyPr lIns="0" tIns="0" rIns="0" bIns="0" rtlCol="0" anchor="ctr"/>
            <a:lstStyle/>
            <a:p>
              <a:pPr algn="ctr"/>
              <a:endParaRPr lang="en-US"/>
            </a:p>
          </p:txBody>
        </p:sp>
        <p:sp>
          <p:nvSpPr>
            <p:cNvPr id="56" name="Rectangle 55">
              <a:hlinkClick r:id="rId21" action="ppaction://hlinksldjump"/>
              <a:extLst>
                <a:ext uri="{FF2B5EF4-FFF2-40B4-BE49-F238E27FC236}">
                  <a16:creationId xmlns:a16="http://schemas.microsoft.com/office/drawing/2014/main" id="{C6534CDA-E727-4F77-8D7F-9B1444A853C5}"/>
                </a:ext>
              </a:extLst>
            </p:cNvPr>
            <p:cNvSpPr/>
            <p:nvPr/>
          </p:nvSpPr>
          <p:spPr bwMode="auto">
            <a:xfrm>
              <a:off x="16418016" y="259636"/>
              <a:ext cx="617331" cy="284412"/>
            </a:xfrm>
            <a:prstGeom prst="rect">
              <a:avLst/>
            </a:prstGeom>
            <a:noFill/>
            <a:ln>
              <a:noFill/>
            </a:ln>
          </p:spPr>
          <p:txBody>
            <a:bodyPr lIns="0" tIns="0" rIns="0" bIns="0" rtlCol="0" anchor="ctr"/>
            <a:lstStyle/>
            <a:p>
              <a:pPr algn="ctr"/>
              <a:endParaRPr lang="en-US"/>
            </a:p>
          </p:txBody>
        </p:sp>
        <p:sp>
          <p:nvSpPr>
            <p:cNvPr id="57" name="Rectangle 56">
              <a:hlinkClick r:id="rId22" action="ppaction://hlinksldjump"/>
              <a:extLst>
                <a:ext uri="{FF2B5EF4-FFF2-40B4-BE49-F238E27FC236}">
                  <a16:creationId xmlns:a16="http://schemas.microsoft.com/office/drawing/2014/main" id="{9D0A23D3-4891-4BB7-B38D-C8091EDFF88D}"/>
                </a:ext>
              </a:extLst>
            </p:cNvPr>
            <p:cNvSpPr/>
            <p:nvPr/>
          </p:nvSpPr>
          <p:spPr bwMode="auto">
            <a:xfrm>
              <a:off x="17868627" y="254492"/>
              <a:ext cx="352083" cy="284411"/>
            </a:xfrm>
            <a:prstGeom prst="rect">
              <a:avLst/>
            </a:prstGeom>
            <a:noFill/>
            <a:ln>
              <a:noFill/>
            </a:ln>
          </p:spPr>
          <p:txBody>
            <a:bodyPr lIns="0" tIns="0" rIns="0" bIns="0" rtlCol="0" anchor="ctr"/>
            <a:lstStyle/>
            <a:p>
              <a:pPr algn="ctr"/>
              <a:endParaRPr lang="en-US"/>
            </a:p>
          </p:txBody>
        </p:sp>
        <p:sp>
          <p:nvSpPr>
            <p:cNvPr id="58" name="Flowchart: Off-page Connector 57">
              <a:extLst>
                <a:ext uri="{FF2B5EF4-FFF2-40B4-BE49-F238E27FC236}">
                  <a16:creationId xmlns:a16="http://schemas.microsoft.com/office/drawing/2014/main" id="{B9BFF918-53BD-4BFC-9651-3E180398F14B}"/>
                </a:ext>
              </a:extLst>
            </p:cNvPr>
            <p:cNvSpPr/>
            <p:nvPr/>
          </p:nvSpPr>
          <p:spPr bwMode="auto">
            <a:xfrm rot="5400000" flipH="1">
              <a:off x="11727834" y="86594"/>
              <a:ext cx="333427" cy="617332"/>
            </a:xfrm>
            <a:prstGeom prst="flowChartOffpageConnector">
              <a:avLst/>
            </a:prstGeom>
            <a:solidFill>
              <a:schemeClr val="bg1">
                <a:lumMod val="85000"/>
              </a:schemeClr>
            </a:solidFill>
            <a:ln>
              <a:noFill/>
            </a:ln>
          </p:spPr>
          <p:txBody>
            <a:bodyPr lIns="0" tIns="0" rIns="0" bIns="0" rtlCol="0" anchor="ctr"/>
            <a:lstStyle/>
            <a:p>
              <a:pPr algn="ctr"/>
              <a:endParaRPr lang="en-US"/>
            </a:p>
          </p:txBody>
        </p:sp>
        <p:pic>
          <p:nvPicPr>
            <p:cNvPr id="59" name="Picture 25">
              <a:extLst>
                <a:ext uri="{FF2B5EF4-FFF2-40B4-BE49-F238E27FC236}">
                  <a16:creationId xmlns:a16="http://schemas.microsoft.com/office/drawing/2014/main" id="{E8097C49-A1FD-4DD0-B53D-9CABC6342DEB}"/>
                </a:ext>
              </a:extLst>
            </p:cNvPr>
            <p:cNvPicPr>
              <a:picLocks noChangeAspect="1"/>
            </p:cNvPicPr>
            <p:nvPr/>
          </p:nvPicPr>
          <p:blipFill>
            <a:blip r:embed="rId23" cstate="screen">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11754598" y="279781"/>
              <a:ext cx="220975" cy="220975"/>
            </a:xfrm>
            <a:prstGeom prst="rect">
              <a:avLst/>
            </a:prstGeom>
          </p:spPr>
        </p:pic>
      </p:grpSp>
    </p:spTree>
    <p:extLst>
      <p:ext uri="{BB962C8B-B14F-4D97-AF65-F5344CB8AC3E}">
        <p14:creationId xmlns:p14="http://schemas.microsoft.com/office/powerpoint/2010/main" val="14760885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6"/>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6.25E-7 1.11111E-6 L -0.54987 1.11111E-6 " pathEditMode="relative" rAng="0" ptsTypes="AA">
                                      <p:cBhvr>
                                        <p:cTn id="6" dur="2000" fill="hold"/>
                                        <p:tgtEl>
                                          <p:spTgt spid="46"/>
                                        </p:tgtEl>
                                        <p:attrNameLst>
                                          <p:attrName>ppt_x</p:attrName>
                                          <p:attrName>ppt_y</p:attrName>
                                        </p:attrNameLst>
                                      </p:cBhvr>
                                      <p:rCtr x="-2750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54987 1.11111E-6 L -6.25E-7 1.11111E-6 " pathEditMode="relative" rAng="0" ptsTypes="AA">
                                      <p:cBhvr>
                                        <p:cTn id="10" dur="2000" fill="hold"/>
                                        <p:tgtEl>
                                          <p:spTgt spid="46"/>
                                        </p:tgtEl>
                                        <p:attrNameLst>
                                          <p:attrName>ppt_x</p:attrName>
                                          <p:attrName>ppt_y</p:attrName>
                                        </p:attrNameLst>
                                      </p:cBhvr>
                                      <p:rCtr x="27487" y="0"/>
                                    </p:animMotion>
                                  </p:childTnLst>
                                </p:cTn>
                              </p:par>
                            </p:childTnLst>
                          </p:cTn>
                        </p:par>
                      </p:childTnLst>
                    </p:cTn>
                  </p:par>
                </p:childTnLst>
              </p:cTn>
              <p:nextCondLst>
                <p:cond evt="onClick" delay="0">
                  <p:tgtEl>
                    <p:spTgt spid="4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07809ED6-ECE2-4326-AB02-884FCD78E60D}"/>
              </a:ext>
            </a:extLst>
          </p:cNvPr>
          <p:cNvPicPr>
            <a:picLocks noChangeAspect="1"/>
          </p:cNvPicPr>
          <p:nvPr/>
        </p:nvPicPr>
        <p:blipFill rotWithShape="1">
          <a:blip r:embed="rId2"/>
          <a:srcRect t="12403"/>
          <a:stretch/>
        </p:blipFill>
        <p:spPr>
          <a:xfrm>
            <a:off x="0" y="850604"/>
            <a:ext cx="12192000" cy="6007395"/>
          </a:xfrm>
          <a:prstGeom prst="rect">
            <a:avLst/>
          </a:prstGeom>
        </p:spPr>
      </p:pic>
      <p:pic>
        <p:nvPicPr>
          <p:cNvPr id="44" name="Picture 43">
            <a:extLst>
              <a:ext uri="{FF2B5EF4-FFF2-40B4-BE49-F238E27FC236}">
                <a16:creationId xmlns:a16="http://schemas.microsoft.com/office/drawing/2014/main" id="{BB1F21F1-07CF-41C6-A577-E6B5E264B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499" t="25403" r="25196" b="45130"/>
          <a:stretch/>
        </p:blipFill>
        <p:spPr>
          <a:xfrm>
            <a:off x="317500" y="302116"/>
            <a:ext cx="1892300" cy="636146"/>
          </a:xfrm>
          <a:prstGeom prst="rect">
            <a:avLst/>
          </a:prstGeom>
        </p:spPr>
      </p:pic>
      <p:sp>
        <p:nvSpPr>
          <p:cNvPr id="3" name="TextBox 2">
            <a:extLst>
              <a:ext uri="{FF2B5EF4-FFF2-40B4-BE49-F238E27FC236}">
                <a16:creationId xmlns:a16="http://schemas.microsoft.com/office/drawing/2014/main" id="{46479C81-F72B-4CC9-85A3-2467CF31A875}"/>
              </a:ext>
            </a:extLst>
          </p:cNvPr>
          <p:cNvSpPr txBox="1"/>
          <p:nvPr/>
        </p:nvSpPr>
        <p:spPr>
          <a:xfrm>
            <a:off x="2838505" y="4278405"/>
            <a:ext cx="1754372" cy="100990"/>
          </a:xfrm>
          <a:prstGeom prst="rect">
            <a:avLst/>
          </a:prstGeom>
          <a:noFill/>
        </p:spPr>
        <p:txBody>
          <a:bodyPr wrap="square" lIns="0" tIns="0" rIns="0" bIns="0" rtlCol="0">
            <a:spAutoFit/>
          </a:bodyPr>
          <a:lstStyle/>
          <a:p>
            <a:pPr algn="ctr">
              <a:lnSpc>
                <a:spcPct val="80000"/>
              </a:lnSpc>
            </a:pPr>
            <a:r>
              <a:rPr lang="en-US" sz="800" b="1" u="sng" spc="200" dirty="0">
                <a:latin typeface="+mj-lt"/>
                <a:ea typeface="Titillium" panose="00000500000000000000" charset="0"/>
                <a:cs typeface="Titillium" panose="00000500000000000000" charset="0"/>
              </a:rPr>
              <a:t>EXHIBITED</a:t>
            </a:r>
          </a:p>
        </p:txBody>
      </p:sp>
      <p:sp>
        <p:nvSpPr>
          <p:cNvPr id="5" name="TextBox 4">
            <a:extLst>
              <a:ext uri="{FF2B5EF4-FFF2-40B4-BE49-F238E27FC236}">
                <a16:creationId xmlns:a16="http://schemas.microsoft.com/office/drawing/2014/main" id="{4E657185-DD0C-4698-98C5-DB7C9CAA0E24}"/>
              </a:ext>
            </a:extLst>
          </p:cNvPr>
          <p:cNvSpPr txBox="1"/>
          <p:nvPr/>
        </p:nvSpPr>
        <p:spPr>
          <a:xfrm>
            <a:off x="2717850" y="4767201"/>
            <a:ext cx="1995684" cy="553998"/>
          </a:xfrm>
          <a:prstGeom prst="rect">
            <a:avLst/>
          </a:prstGeom>
          <a:noFill/>
        </p:spPr>
        <p:txBody>
          <a:bodyPr wrap="square" lIns="0" tIns="0" rIns="91440" bIns="0" rtlCol="0">
            <a:spAutoFit/>
          </a:bodyPr>
          <a:lstStyle/>
          <a:p>
            <a:pPr algn="ctr"/>
            <a:r>
              <a:rPr lang="en-US" sz="1200" b="1" dirty="0" err="1"/>
              <a:t>WordCamp</a:t>
            </a:r>
            <a:r>
              <a:rPr lang="en-US" sz="1200" b="1" dirty="0"/>
              <a:t> Pune</a:t>
            </a:r>
          </a:p>
          <a:p>
            <a:pPr algn="ctr"/>
            <a:r>
              <a:rPr lang="en-US" sz="1200" dirty="0"/>
              <a:t>15</a:t>
            </a:r>
            <a:r>
              <a:rPr lang="en-US" sz="1200" baseline="30000" dirty="0"/>
              <a:t>th</a:t>
            </a:r>
            <a:r>
              <a:rPr lang="en-US" sz="1200" dirty="0"/>
              <a:t> January, 2017</a:t>
            </a:r>
          </a:p>
          <a:p>
            <a:pPr algn="ctr"/>
            <a:r>
              <a:rPr lang="en-US" sz="1200" dirty="0"/>
              <a:t>Pune  </a:t>
            </a:r>
          </a:p>
        </p:txBody>
      </p:sp>
      <p:cxnSp>
        <p:nvCxnSpPr>
          <p:cNvPr id="6" name="Straight Connector 5">
            <a:extLst>
              <a:ext uri="{FF2B5EF4-FFF2-40B4-BE49-F238E27FC236}">
                <a16:creationId xmlns:a16="http://schemas.microsoft.com/office/drawing/2014/main" id="{E36F7138-71C0-4F65-A537-64A7BD8FE275}"/>
              </a:ext>
            </a:extLst>
          </p:cNvPr>
          <p:cNvCxnSpPr/>
          <p:nvPr/>
        </p:nvCxnSpPr>
        <p:spPr>
          <a:xfrm>
            <a:off x="3492534" y="4578596"/>
            <a:ext cx="446314"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CA390C4F-A1AC-4241-87BF-6244668CB5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73336" y="2758596"/>
            <a:ext cx="869175" cy="869175"/>
          </a:xfrm>
          <a:prstGeom prst="rect">
            <a:avLst/>
          </a:prstGeom>
        </p:spPr>
      </p:pic>
      <p:pic>
        <p:nvPicPr>
          <p:cNvPr id="23" name="Picture Placeholder 6">
            <a:extLst>
              <a:ext uri="{FF2B5EF4-FFF2-40B4-BE49-F238E27FC236}">
                <a16:creationId xmlns:a16="http://schemas.microsoft.com/office/drawing/2014/main" id="{60662B07-5642-491D-B3EC-9181B6582157}"/>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859217" y="2252064"/>
            <a:ext cx="1697411" cy="1653474"/>
          </a:xfrm>
          <a:custGeom>
            <a:avLst/>
            <a:gdLst>
              <a:gd name="connsiteX0" fmla="*/ 1248912 w 2526994"/>
              <a:gd name="connsiteY0" fmla="*/ 234404 h 2461584"/>
              <a:gd name="connsiteX1" fmla="*/ 1222583 w 2526994"/>
              <a:gd name="connsiteY1" fmla="*/ 237356 h 2461584"/>
              <a:gd name="connsiteX2" fmla="*/ 1069058 w 2526994"/>
              <a:gd name="connsiteY2" fmla="*/ 278596 h 2461584"/>
              <a:gd name="connsiteX3" fmla="*/ 904547 w 2526994"/>
              <a:gd name="connsiteY3" fmla="*/ 381925 h 2461584"/>
              <a:gd name="connsiteX4" fmla="*/ 733502 w 2526994"/>
              <a:gd name="connsiteY4" fmla="*/ 554079 h 2461584"/>
              <a:gd name="connsiteX5" fmla="*/ 528171 w 2526994"/>
              <a:gd name="connsiteY5" fmla="*/ 848013 h 2461584"/>
              <a:gd name="connsiteX6" fmla="*/ 356652 w 2526994"/>
              <a:gd name="connsiteY6" fmla="*/ 1176544 h 2461584"/>
              <a:gd name="connsiteX7" fmla="*/ 272549 w 2526994"/>
              <a:gd name="connsiteY7" fmla="*/ 1416785 h 2461584"/>
              <a:gd name="connsiteX8" fmla="*/ 243189 w 2526994"/>
              <a:gd name="connsiteY8" fmla="*/ 1601301 h 2461584"/>
              <a:gd name="connsiteX9" fmla="*/ 240632 w 2526994"/>
              <a:gd name="connsiteY9" fmla="*/ 1617354 h 2461584"/>
              <a:gd name="connsiteX10" fmla="*/ 240632 w 2526994"/>
              <a:gd name="connsiteY10" fmla="*/ 1656840 h 2461584"/>
              <a:gd name="connsiteX11" fmla="*/ 243852 w 2526994"/>
              <a:gd name="connsiteY11" fmla="*/ 1681381 h 2461584"/>
              <a:gd name="connsiteX12" fmla="*/ 263836 w 2526994"/>
              <a:gd name="connsiteY12" fmla="*/ 1795228 h 2461584"/>
              <a:gd name="connsiteX13" fmla="*/ 424748 w 2526994"/>
              <a:gd name="connsiteY13" fmla="*/ 2029840 h 2461584"/>
              <a:gd name="connsiteX14" fmla="*/ 603276 w 2526994"/>
              <a:gd name="connsiteY14" fmla="*/ 2129387 h 2461584"/>
              <a:gd name="connsiteX15" fmla="*/ 816088 w 2526994"/>
              <a:gd name="connsiteY15" fmla="*/ 2189354 h 2461584"/>
              <a:gd name="connsiteX16" fmla="*/ 1047464 w 2526994"/>
              <a:gd name="connsiteY16" fmla="*/ 2218877 h 2461584"/>
              <a:gd name="connsiteX17" fmla="*/ 1239536 w 2526994"/>
              <a:gd name="connsiteY17" fmla="*/ 2226258 h 2461584"/>
              <a:gd name="connsiteX18" fmla="*/ 1250617 w 2526994"/>
              <a:gd name="connsiteY18" fmla="*/ 2227180 h 2461584"/>
              <a:gd name="connsiteX19" fmla="*/ 1276378 w 2526994"/>
              <a:gd name="connsiteY19" fmla="*/ 2227180 h 2461584"/>
              <a:gd name="connsiteX20" fmla="*/ 1284049 w 2526994"/>
              <a:gd name="connsiteY20" fmla="*/ 2226258 h 2461584"/>
              <a:gd name="connsiteX21" fmla="*/ 1435016 w 2526994"/>
              <a:gd name="connsiteY21" fmla="*/ 2221645 h 2461584"/>
              <a:gd name="connsiteX22" fmla="*/ 1587120 w 2526994"/>
              <a:gd name="connsiteY22" fmla="*/ 2208544 h 2461584"/>
              <a:gd name="connsiteX23" fmla="*/ 1775403 w 2526994"/>
              <a:gd name="connsiteY23" fmla="*/ 2175608 h 2461584"/>
              <a:gd name="connsiteX24" fmla="*/ 1994846 w 2526994"/>
              <a:gd name="connsiteY24" fmla="*/ 2098111 h 2461584"/>
              <a:gd name="connsiteX25" fmla="*/ 2151590 w 2526994"/>
              <a:gd name="connsiteY25" fmla="*/ 1986848 h 2461584"/>
              <a:gd name="connsiteX26" fmla="*/ 2274145 w 2526994"/>
              <a:gd name="connsiteY26" fmla="*/ 1757863 h 2461584"/>
              <a:gd name="connsiteX27" fmla="*/ 2284847 w 2526994"/>
              <a:gd name="connsiteY27" fmla="*/ 1667727 h 2461584"/>
              <a:gd name="connsiteX28" fmla="*/ 2286362 w 2526994"/>
              <a:gd name="connsiteY28" fmla="*/ 1655087 h 2461584"/>
              <a:gd name="connsiteX29" fmla="*/ 2286362 w 2526994"/>
              <a:gd name="connsiteY29" fmla="*/ 1617354 h 2461584"/>
              <a:gd name="connsiteX30" fmla="*/ 2284942 w 2526994"/>
              <a:gd name="connsiteY30" fmla="*/ 1607298 h 2461584"/>
              <a:gd name="connsiteX31" fmla="*/ 2254540 w 2526994"/>
              <a:gd name="connsiteY31" fmla="*/ 1410142 h 2461584"/>
              <a:gd name="connsiteX32" fmla="*/ 2146949 w 2526994"/>
              <a:gd name="connsiteY32" fmla="*/ 1120175 h 2461584"/>
              <a:gd name="connsiteX33" fmla="*/ 1851171 w 2526994"/>
              <a:gd name="connsiteY33" fmla="*/ 624195 h 2461584"/>
              <a:gd name="connsiteX34" fmla="*/ 1685997 w 2526994"/>
              <a:gd name="connsiteY34" fmla="*/ 435988 h 2461584"/>
              <a:gd name="connsiteX35" fmla="*/ 1501313 w 2526994"/>
              <a:gd name="connsiteY35" fmla="*/ 298616 h 2461584"/>
              <a:gd name="connsiteX36" fmla="*/ 1332541 w 2526994"/>
              <a:gd name="connsiteY36" fmla="*/ 240678 h 2461584"/>
              <a:gd name="connsiteX37" fmla="*/ 1287364 w 2526994"/>
              <a:gd name="connsiteY37" fmla="*/ 235788 h 2461584"/>
              <a:gd name="connsiteX38" fmla="*/ 1279787 w 2526994"/>
              <a:gd name="connsiteY38" fmla="*/ 234404 h 2461584"/>
              <a:gd name="connsiteX39" fmla="*/ 1248912 w 2526994"/>
              <a:gd name="connsiteY39" fmla="*/ 234404 h 2461584"/>
              <a:gd name="connsiteX40" fmla="*/ 1245481 w 2526994"/>
              <a:gd name="connsiteY40" fmla="*/ 0 h 2461584"/>
              <a:gd name="connsiteX41" fmla="*/ 1283620 w 2526994"/>
              <a:gd name="connsiteY41" fmla="*/ 0 h 2461584"/>
              <a:gd name="connsiteX42" fmla="*/ 1292979 w 2526994"/>
              <a:gd name="connsiteY42" fmla="*/ 1710 h 2461584"/>
              <a:gd name="connsiteX43" fmla="*/ 1348783 w 2526994"/>
              <a:gd name="connsiteY43" fmla="*/ 7750 h 2461584"/>
              <a:gd name="connsiteX44" fmla="*/ 1557260 w 2526994"/>
              <a:gd name="connsiteY44" fmla="*/ 79318 h 2461584"/>
              <a:gd name="connsiteX45" fmla="*/ 1785392 w 2526994"/>
              <a:gd name="connsiteY45" fmla="*/ 249008 h 2461584"/>
              <a:gd name="connsiteX46" fmla="*/ 1989423 w 2526994"/>
              <a:gd name="connsiteY46" fmla="*/ 481491 h 2461584"/>
              <a:gd name="connsiteX47" fmla="*/ 2354784 w 2526994"/>
              <a:gd name="connsiteY47" fmla="*/ 1094151 h 2461584"/>
              <a:gd name="connsiteX48" fmla="*/ 2487685 w 2526994"/>
              <a:gd name="connsiteY48" fmla="*/ 1452335 h 2461584"/>
              <a:gd name="connsiteX49" fmla="*/ 2525239 w 2526994"/>
              <a:gd name="connsiteY49" fmla="*/ 1695872 h 2461584"/>
              <a:gd name="connsiteX50" fmla="*/ 2526994 w 2526994"/>
              <a:gd name="connsiteY50" fmla="*/ 1708294 h 2461584"/>
              <a:gd name="connsiteX51" fmla="*/ 2526994 w 2526994"/>
              <a:gd name="connsiteY51" fmla="*/ 1754904 h 2461584"/>
              <a:gd name="connsiteX52" fmla="*/ 2525122 w 2526994"/>
              <a:gd name="connsiteY52" fmla="*/ 1770517 h 2461584"/>
              <a:gd name="connsiteX53" fmla="*/ 2511902 w 2526994"/>
              <a:gd name="connsiteY53" fmla="*/ 1881858 h 2461584"/>
              <a:gd name="connsiteX54" fmla="*/ 2360517 w 2526994"/>
              <a:gd name="connsiteY54" fmla="*/ 2164713 h 2461584"/>
              <a:gd name="connsiteX55" fmla="*/ 2166897 w 2526994"/>
              <a:gd name="connsiteY55" fmla="*/ 2302151 h 2461584"/>
              <a:gd name="connsiteX56" fmla="*/ 1895831 w 2526994"/>
              <a:gd name="connsiteY56" fmla="*/ 2397879 h 2461584"/>
              <a:gd name="connsiteX57" fmla="*/ 1663254 w 2526994"/>
              <a:gd name="connsiteY57" fmla="*/ 2438564 h 2461584"/>
              <a:gd name="connsiteX58" fmla="*/ 1475367 w 2526994"/>
              <a:gd name="connsiteY58" fmla="*/ 2454746 h 2461584"/>
              <a:gd name="connsiteX59" fmla="*/ 1288884 w 2526994"/>
              <a:gd name="connsiteY59" fmla="*/ 2460445 h 2461584"/>
              <a:gd name="connsiteX60" fmla="*/ 1279408 w 2526994"/>
              <a:gd name="connsiteY60" fmla="*/ 2461584 h 2461584"/>
              <a:gd name="connsiteX61" fmla="*/ 1247586 w 2526994"/>
              <a:gd name="connsiteY61" fmla="*/ 2461584 h 2461584"/>
              <a:gd name="connsiteX62" fmla="*/ 1233899 w 2526994"/>
              <a:gd name="connsiteY62" fmla="*/ 2460445 h 2461584"/>
              <a:gd name="connsiteX63" fmla="*/ 996642 w 2526994"/>
              <a:gd name="connsiteY63" fmla="*/ 2451328 h 2461584"/>
              <a:gd name="connsiteX64" fmla="*/ 710834 w 2526994"/>
              <a:gd name="connsiteY64" fmla="*/ 2414860 h 2461584"/>
              <a:gd name="connsiteX65" fmla="*/ 447957 w 2526994"/>
              <a:gd name="connsiteY65" fmla="*/ 2340784 h 2461584"/>
              <a:gd name="connsiteX66" fmla="*/ 227430 w 2526994"/>
              <a:gd name="connsiteY66" fmla="*/ 2217819 h 2461584"/>
              <a:gd name="connsiteX67" fmla="*/ 28663 w 2526994"/>
              <a:gd name="connsiteY67" fmla="*/ 1928013 h 2461584"/>
              <a:gd name="connsiteX68" fmla="*/ 3978 w 2526994"/>
              <a:gd name="connsiteY68" fmla="*/ 1787384 h 2461584"/>
              <a:gd name="connsiteX69" fmla="*/ 0 w 2526994"/>
              <a:gd name="connsiteY69" fmla="*/ 1757070 h 2461584"/>
              <a:gd name="connsiteX70" fmla="*/ 0 w 2526994"/>
              <a:gd name="connsiteY70" fmla="*/ 1708294 h 2461584"/>
              <a:gd name="connsiteX71" fmla="*/ 3159 w 2526994"/>
              <a:gd name="connsiteY71" fmla="*/ 1688464 h 2461584"/>
              <a:gd name="connsiteX72" fmla="*/ 39426 w 2526994"/>
              <a:gd name="connsiteY72" fmla="*/ 1460540 h 2461584"/>
              <a:gd name="connsiteX73" fmla="*/ 143313 w 2526994"/>
              <a:gd name="connsiteY73" fmla="*/ 1163782 h 2461584"/>
              <a:gd name="connsiteX74" fmla="*/ 355183 w 2526994"/>
              <a:gd name="connsiteY74" fmla="*/ 757963 h 2461584"/>
              <a:gd name="connsiteX75" fmla="*/ 608819 w 2526994"/>
              <a:gd name="connsiteY75" fmla="*/ 394879 h 2461584"/>
              <a:gd name="connsiteX76" fmla="*/ 820103 w 2526994"/>
              <a:gd name="connsiteY76" fmla="*/ 182226 h 2461584"/>
              <a:gd name="connsiteX77" fmla="*/ 1023316 w 2526994"/>
              <a:gd name="connsiteY77" fmla="*/ 54588 h 2461584"/>
              <a:gd name="connsiteX78" fmla="*/ 1212957 w 2526994"/>
              <a:gd name="connsiteY78" fmla="*/ 3647 h 2461584"/>
              <a:gd name="connsiteX79" fmla="*/ 1245481 w 2526994"/>
              <a:gd name="connsiteY79" fmla="*/ 0 h 246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526994" h="2461584">
                <a:moveTo>
                  <a:pt x="1248912" y="234404"/>
                </a:moveTo>
                <a:cubicBezTo>
                  <a:pt x="1240104" y="235419"/>
                  <a:pt x="1231391" y="236526"/>
                  <a:pt x="1222583" y="237356"/>
                </a:cubicBezTo>
                <a:cubicBezTo>
                  <a:pt x="1169072" y="242431"/>
                  <a:pt x="1118118" y="256915"/>
                  <a:pt x="1069058" y="278596"/>
                </a:cubicBezTo>
                <a:cubicBezTo>
                  <a:pt x="1009296" y="305074"/>
                  <a:pt x="955122" y="340686"/>
                  <a:pt x="904547" y="381925"/>
                </a:cubicBezTo>
                <a:cubicBezTo>
                  <a:pt x="841471" y="433220"/>
                  <a:pt x="785497" y="491712"/>
                  <a:pt x="733502" y="554079"/>
                </a:cubicBezTo>
                <a:cubicBezTo>
                  <a:pt x="656787" y="646245"/>
                  <a:pt x="589922" y="745330"/>
                  <a:pt x="528171" y="848013"/>
                </a:cubicBezTo>
                <a:cubicBezTo>
                  <a:pt x="464431" y="954110"/>
                  <a:pt x="405995" y="1062975"/>
                  <a:pt x="356652" y="1176544"/>
                </a:cubicBezTo>
                <a:cubicBezTo>
                  <a:pt x="322651" y="1254503"/>
                  <a:pt x="293575" y="1334306"/>
                  <a:pt x="272549" y="1416785"/>
                </a:cubicBezTo>
                <a:cubicBezTo>
                  <a:pt x="257112" y="1477398"/>
                  <a:pt x="246504" y="1538842"/>
                  <a:pt x="243189" y="1601301"/>
                </a:cubicBezTo>
                <a:cubicBezTo>
                  <a:pt x="242905" y="1606744"/>
                  <a:pt x="241485" y="1612003"/>
                  <a:pt x="240632" y="1617354"/>
                </a:cubicBezTo>
                <a:cubicBezTo>
                  <a:pt x="240632" y="1630454"/>
                  <a:pt x="240632" y="1643647"/>
                  <a:pt x="240632" y="1656840"/>
                </a:cubicBezTo>
                <a:cubicBezTo>
                  <a:pt x="241769" y="1665051"/>
                  <a:pt x="243284" y="1673170"/>
                  <a:pt x="243852" y="1681381"/>
                </a:cubicBezTo>
                <a:cubicBezTo>
                  <a:pt x="246504" y="1720037"/>
                  <a:pt x="252944" y="1758048"/>
                  <a:pt x="263836" y="1795228"/>
                </a:cubicBezTo>
                <a:cubicBezTo>
                  <a:pt x="291870" y="1891084"/>
                  <a:pt x="346802" y="1968396"/>
                  <a:pt x="424748" y="2029840"/>
                </a:cubicBezTo>
                <a:cubicBezTo>
                  <a:pt x="479017" y="2072556"/>
                  <a:pt x="539347" y="2104200"/>
                  <a:pt x="603276" y="2129387"/>
                </a:cubicBezTo>
                <a:cubicBezTo>
                  <a:pt x="672224" y="2156510"/>
                  <a:pt x="743446" y="2175331"/>
                  <a:pt x="816088" y="2189354"/>
                </a:cubicBezTo>
                <a:cubicBezTo>
                  <a:pt x="892519" y="2204023"/>
                  <a:pt x="969802" y="2213157"/>
                  <a:pt x="1047464" y="2218877"/>
                </a:cubicBezTo>
                <a:cubicBezTo>
                  <a:pt x="1111393" y="2223490"/>
                  <a:pt x="1175512" y="2225612"/>
                  <a:pt x="1239536" y="2226258"/>
                </a:cubicBezTo>
                <a:cubicBezTo>
                  <a:pt x="1243229" y="2226350"/>
                  <a:pt x="1246923" y="2226903"/>
                  <a:pt x="1250617" y="2227180"/>
                </a:cubicBezTo>
                <a:cubicBezTo>
                  <a:pt x="1259235" y="2227180"/>
                  <a:pt x="1267759" y="2227180"/>
                  <a:pt x="1276378" y="2227180"/>
                </a:cubicBezTo>
                <a:cubicBezTo>
                  <a:pt x="1278935" y="2226903"/>
                  <a:pt x="1281492" y="2226350"/>
                  <a:pt x="1284049" y="2226258"/>
                </a:cubicBezTo>
                <a:cubicBezTo>
                  <a:pt x="1334340" y="2224781"/>
                  <a:pt x="1384631" y="2223951"/>
                  <a:pt x="1435016" y="2221645"/>
                </a:cubicBezTo>
                <a:cubicBezTo>
                  <a:pt x="1485781" y="2219431"/>
                  <a:pt x="1536545" y="2214725"/>
                  <a:pt x="1587120" y="2208544"/>
                </a:cubicBezTo>
                <a:cubicBezTo>
                  <a:pt x="1650481" y="2200887"/>
                  <a:pt x="1713274" y="2190369"/>
                  <a:pt x="1775403" y="2175608"/>
                </a:cubicBezTo>
                <a:cubicBezTo>
                  <a:pt x="1851266" y="2157433"/>
                  <a:pt x="1924950" y="2133261"/>
                  <a:pt x="1994846" y="2098111"/>
                </a:cubicBezTo>
                <a:cubicBezTo>
                  <a:pt x="2052713" y="2068957"/>
                  <a:pt x="2105845" y="2033069"/>
                  <a:pt x="2151590" y="1986848"/>
                </a:cubicBezTo>
                <a:cubicBezTo>
                  <a:pt x="2215046" y="1922636"/>
                  <a:pt x="2255487" y="1846062"/>
                  <a:pt x="2274145" y="1757863"/>
                </a:cubicBezTo>
                <a:cubicBezTo>
                  <a:pt x="2280490" y="1728156"/>
                  <a:pt x="2284752" y="1698172"/>
                  <a:pt x="2284847" y="1667727"/>
                </a:cubicBezTo>
                <a:cubicBezTo>
                  <a:pt x="2284847" y="1663483"/>
                  <a:pt x="2285794" y="1659331"/>
                  <a:pt x="2286362" y="1655087"/>
                </a:cubicBezTo>
                <a:cubicBezTo>
                  <a:pt x="2286362" y="1642540"/>
                  <a:pt x="2286362" y="1629901"/>
                  <a:pt x="2286362" y="1617354"/>
                </a:cubicBezTo>
                <a:cubicBezTo>
                  <a:pt x="2285889" y="1614033"/>
                  <a:pt x="2285036" y="1610711"/>
                  <a:pt x="2284942" y="1607298"/>
                </a:cubicBezTo>
                <a:cubicBezTo>
                  <a:pt x="2283805" y="1540226"/>
                  <a:pt x="2271303" y="1474815"/>
                  <a:pt x="2254540" y="1410142"/>
                </a:cubicBezTo>
                <a:cubicBezTo>
                  <a:pt x="2228684" y="1309857"/>
                  <a:pt x="2191274" y="1213724"/>
                  <a:pt x="2146949" y="1120175"/>
                </a:cubicBezTo>
                <a:cubicBezTo>
                  <a:pt x="2064173" y="945438"/>
                  <a:pt x="1966906" y="779281"/>
                  <a:pt x="1851171" y="624195"/>
                </a:cubicBezTo>
                <a:cubicBezTo>
                  <a:pt x="1801164" y="557123"/>
                  <a:pt x="1746706" y="493742"/>
                  <a:pt x="1685997" y="435988"/>
                </a:cubicBezTo>
                <a:cubicBezTo>
                  <a:pt x="1630024" y="382663"/>
                  <a:pt x="1569599" y="335242"/>
                  <a:pt x="1501313" y="298616"/>
                </a:cubicBezTo>
                <a:cubicBezTo>
                  <a:pt x="1448181" y="270108"/>
                  <a:pt x="1392302" y="249627"/>
                  <a:pt x="1332541" y="240678"/>
                </a:cubicBezTo>
                <a:cubicBezTo>
                  <a:pt x="1317576" y="238371"/>
                  <a:pt x="1302423" y="237449"/>
                  <a:pt x="1287364" y="235788"/>
                </a:cubicBezTo>
                <a:cubicBezTo>
                  <a:pt x="1284807" y="235603"/>
                  <a:pt x="1282344" y="234865"/>
                  <a:pt x="1279787" y="234404"/>
                </a:cubicBezTo>
                <a:cubicBezTo>
                  <a:pt x="1269464" y="234404"/>
                  <a:pt x="1259235" y="234404"/>
                  <a:pt x="1248912" y="234404"/>
                </a:cubicBezTo>
                <a:close/>
                <a:moveTo>
                  <a:pt x="1245481" y="0"/>
                </a:moveTo>
                <a:cubicBezTo>
                  <a:pt x="1258233" y="0"/>
                  <a:pt x="1270868" y="0"/>
                  <a:pt x="1283620" y="0"/>
                </a:cubicBezTo>
                <a:cubicBezTo>
                  <a:pt x="1286778" y="570"/>
                  <a:pt x="1289820" y="1482"/>
                  <a:pt x="1292979" y="1710"/>
                </a:cubicBezTo>
                <a:cubicBezTo>
                  <a:pt x="1311580" y="3761"/>
                  <a:pt x="1330299" y="4901"/>
                  <a:pt x="1348783" y="7750"/>
                </a:cubicBezTo>
                <a:cubicBezTo>
                  <a:pt x="1422604" y="18804"/>
                  <a:pt x="1491629" y="44104"/>
                  <a:pt x="1557260" y="79318"/>
                </a:cubicBezTo>
                <a:cubicBezTo>
                  <a:pt x="1641610" y="124561"/>
                  <a:pt x="1716250" y="183137"/>
                  <a:pt x="1785392" y="249008"/>
                </a:cubicBezTo>
                <a:cubicBezTo>
                  <a:pt x="1860383" y="320348"/>
                  <a:pt x="1927652" y="398640"/>
                  <a:pt x="1989423" y="481491"/>
                </a:cubicBezTo>
                <a:cubicBezTo>
                  <a:pt x="2132385" y="673061"/>
                  <a:pt x="2252534" y="878307"/>
                  <a:pt x="2354784" y="1094151"/>
                </a:cubicBezTo>
                <a:cubicBezTo>
                  <a:pt x="2409536" y="1209709"/>
                  <a:pt x="2455747" y="1328458"/>
                  <a:pt x="2487685" y="1452335"/>
                </a:cubicBezTo>
                <a:cubicBezTo>
                  <a:pt x="2508393" y="1532222"/>
                  <a:pt x="2523835" y="1613021"/>
                  <a:pt x="2525239" y="1695872"/>
                </a:cubicBezTo>
                <a:cubicBezTo>
                  <a:pt x="2525356" y="1700089"/>
                  <a:pt x="2526409" y="1704191"/>
                  <a:pt x="2526994" y="1708294"/>
                </a:cubicBezTo>
                <a:cubicBezTo>
                  <a:pt x="2526994" y="1723793"/>
                  <a:pt x="2526994" y="1739406"/>
                  <a:pt x="2526994" y="1754904"/>
                </a:cubicBezTo>
                <a:cubicBezTo>
                  <a:pt x="2526292" y="1760147"/>
                  <a:pt x="2525122" y="1765275"/>
                  <a:pt x="2525122" y="1770517"/>
                </a:cubicBezTo>
                <a:cubicBezTo>
                  <a:pt x="2525005" y="1808125"/>
                  <a:pt x="2519741" y="1845163"/>
                  <a:pt x="2511902" y="1881858"/>
                </a:cubicBezTo>
                <a:cubicBezTo>
                  <a:pt x="2488855" y="1990806"/>
                  <a:pt x="2438900" y="2085395"/>
                  <a:pt x="2360517" y="2164713"/>
                </a:cubicBezTo>
                <a:cubicBezTo>
                  <a:pt x="2304010" y="2221808"/>
                  <a:pt x="2238379" y="2266139"/>
                  <a:pt x="2166897" y="2302151"/>
                </a:cubicBezTo>
                <a:cubicBezTo>
                  <a:pt x="2080559" y="2345571"/>
                  <a:pt x="1989540" y="2375429"/>
                  <a:pt x="1895831" y="2397879"/>
                </a:cubicBezTo>
                <a:cubicBezTo>
                  <a:pt x="1819085" y="2416113"/>
                  <a:pt x="1741520" y="2429105"/>
                  <a:pt x="1663254" y="2438564"/>
                </a:cubicBezTo>
                <a:cubicBezTo>
                  <a:pt x="1600781" y="2446199"/>
                  <a:pt x="1538074" y="2452011"/>
                  <a:pt x="1475367" y="2454746"/>
                </a:cubicBezTo>
                <a:cubicBezTo>
                  <a:pt x="1413128" y="2457595"/>
                  <a:pt x="1351006" y="2458621"/>
                  <a:pt x="1288884" y="2460445"/>
                </a:cubicBezTo>
                <a:cubicBezTo>
                  <a:pt x="1285725" y="2460558"/>
                  <a:pt x="1282567" y="2461242"/>
                  <a:pt x="1279408" y="2461584"/>
                </a:cubicBezTo>
                <a:cubicBezTo>
                  <a:pt x="1268762" y="2461584"/>
                  <a:pt x="1258233" y="2461584"/>
                  <a:pt x="1247586" y="2461584"/>
                </a:cubicBezTo>
                <a:cubicBezTo>
                  <a:pt x="1243024" y="2461242"/>
                  <a:pt x="1238461" y="2460558"/>
                  <a:pt x="1233899" y="2460445"/>
                </a:cubicBezTo>
                <a:cubicBezTo>
                  <a:pt x="1154813" y="2459647"/>
                  <a:pt x="1075611" y="2457026"/>
                  <a:pt x="996642" y="2451328"/>
                </a:cubicBezTo>
                <a:cubicBezTo>
                  <a:pt x="900710" y="2444262"/>
                  <a:pt x="805246" y="2432980"/>
                  <a:pt x="710834" y="2414860"/>
                </a:cubicBezTo>
                <a:cubicBezTo>
                  <a:pt x="621103" y="2397537"/>
                  <a:pt x="533126" y="2374289"/>
                  <a:pt x="447957" y="2340784"/>
                </a:cubicBezTo>
                <a:cubicBezTo>
                  <a:pt x="368988" y="2309672"/>
                  <a:pt x="294465" y="2270583"/>
                  <a:pt x="227430" y="2217819"/>
                </a:cubicBezTo>
                <a:cubicBezTo>
                  <a:pt x="131146" y="2141920"/>
                  <a:pt x="63292" y="2046420"/>
                  <a:pt x="28663" y="1928013"/>
                </a:cubicBezTo>
                <a:cubicBezTo>
                  <a:pt x="15209" y="1882086"/>
                  <a:pt x="7254" y="1835134"/>
                  <a:pt x="3978" y="1787384"/>
                </a:cubicBezTo>
                <a:cubicBezTo>
                  <a:pt x="3276" y="1777241"/>
                  <a:pt x="1404" y="1767212"/>
                  <a:pt x="0" y="1757070"/>
                </a:cubicBezTo>
                <a:cubicBezTo>
                  <a:pt x="0" y="1740773"/>
                  <a:pt x="0" y="1724477"/>
                  <a:pt x="0" y="1708294"/>
                </a:cubicBezTo>
                <a:cubicBezTo>
                  <a:pt x="1053" y="1701684"/>
                  <a:pt x="2808" y="1695188"/>
                  <a:pt x="3159" y="1688464"/>
                </a:cubicBezTo>
                <a:cubicBezTo>
                  <a:pt x="7254" y="1611312"/>
                  <a:pt x="20356" y="1535413"/>
                  <a:pt x="39426" y="1460540"/>
                </a:cubicBezTo>
                <a:cubicBezTo>
                  <a:pt x="65398" y="1358658"/>
                  <a:pt x="101314" y="1260080"/>
                  <a:pt x="143313" y="1163782"/>
                </a:cubicBezTo>
                <a:cubicBezTo>
                  <a:pt x="204265" y="1023495"/>
                  <a:pt x="276449" y="889019"/>
                  <a:pt x="355183" y="757963"/>
                </a:cubicBezTo>
                <a:cubicBezTo>
                  <a:pt x="431461" y="631123"/>
                  <a:pt x="514056" y="508728"/>
                  <a:pt x="608819" y="394879"/>
                </a:cubicBezTo>
                <a:cubicBezTo>
                  <a:pt x="673046" y="317841"/>
                  <a:pt x="742188" y="245589"/>
                  <a:pt x="820103" y="182226"/>
                </a:cubicBezTo>
                <a:cubicBezTo>
                  <a:pt x="882576" y="131285"/>
                  <a:pt x="949495" y="87295"/>
                  <a:pt x="1023316" y="54588"/>
                </a:cubicBezTo>
                <a:cubicBezTo>
                  <a:pt x="1083917" y="27807"/>
                  <a:pt x="1146858" y="9915"/>
                  <a:pt x="1212957" y="3647"/>
                </a:cubicBezTo>
                <a:cubicBezTo>
                  <a:pt x="1223837" y="2621"/>
                  <a:pt x="1234601" y="1254"/>
                  <a:pt x="1245481" y="0"/>
                </a:cubicBezTo>
                <a:close/>
              </a:path>
            </a:pathLst>
          </a:custGeom>
          <a:pattFill prst="pct10">
            <a:fgClr>
              <a:schemeClr val="tx1"/>
            </a:fgClr>
            <a:bgClr>
              <a:schemeClr val="bg1"/>
            </a:bgClr>
          </a:pattFill>
        </p:spPr>
      </p:pic>
      <p:sp>
        <p:nvSpPr>
          <p:cNvPr id="24" name="TextBox 23">
            <a:extLst>
              <a:ext uri="{FF2B5EF4-FFF2-40B4-BE49-F238E27FC236}">
                <a16:creationId xmlns:a16="http://schemas.microsoft.com/office/drawing/2014/main" id="{83A79445-0FA0-40EF-973D-C1800883459C}"/>
              </a:ext>
            </a:extLst>
          </p:cNvPr>
          <p:cNvSpPr txBox="1"/>
          <p:nvPr/>
        </p:nvSpPr>
        <p:spPr>
          <a:xfrm>
            <a:off x="5110350" y="4278405"/>
            <a:ext cx="1754372" cy="100990"/>
          </a:xfrm>
          <a:prstGeom prst="rect">
            <a:avLst/>
          </a:prstGeom>
          <a:noFill/>
        </p:spPr>
        <p:txBody>
          <a:bodyPr wrap="square" lIns="0" tIns="0" rIns="0" bIns="0" rtlCol="0">
            <a:spAutoFit/>
          </a:bodyPr>
          <a:lstStyle/>
          <a:p>
            <a:pPr algn="ctr">
              <a:lnSpc>
                <a:spcPct val="80000"/>
              </a:lnSpc>
            </a:pPr>
            <a:r>
              <a:rPr lang="en-US" sz="800" b="1" u="sng" spc="200" dirty="0">
                <a:ea typeface="Titillium" panose="00000500000000000000" charset="0"/>
                <a:cs typeface="Titillium" panose="00000500000000000000" charset="0"/>
              </a:rPr>
              <a:t>ATTENDED</a:t>
            </a:r>
          </a:p>
        </p:txBody>
      </p:sp>
      <p:sp>
        <p:nvSpPr>
          <p:cNvPr id="25" name="TextBox 24">
            <a:extLst>
              <a:ext uri="{FF2B5EF4-FFF2-40B4-BE49-F238E27FC236}">
                <a16:creationId xmlns:a16="http://schemas.microsoft.com/office/drawing/2014/main" id="{6904FA8A-CBD6-40AE-B0A2-B0BD64DD5D55}"/>
              </a:ext>
            </a:extLst>
          </p:cNvPr>
          <p:cNvSpPr txBox="1"/>
          <p:nvPr/>
        </p:nvSpPr>
        <p:spPr>
          <a:xfrm>
            <a:off x="4989695" y="4767201"/>
            <a:ext cx="1995684" cy="553998"/>
          </a:xfrm>
          <a:prstGeom prst="rect">
            <a:avLst/>
          </a:prstGeom>
          <a:noFill/>
        </p:spPr>
        <p:txBody>
          <a:bodyPr wrap="square" lIns="0" tIns="0" rIns="91440" bIns="0" rtlCol="0">
            <a:spAutoFit/>
          </a:bodyPr>
          <a:lstStyle/>
          <a:p>
            <a:pPr algn="ctr"/>
            <a:r>
              <a:rPr lang="en-US" sz="1200" b="1" dirty="0"/>
              <a:t>World Cloud Summit</a:t>
            </a:r>
          </a:p>
          <a:p>
            <a:pPr algn="ctr"/>
            <a:r>
              <a:rPr lang="en-US" sz="1200" dirty="0"/>
              <a:t>2</a:t>
            </a:r>
            <a:r>
              <a:rPr lang="en-US" sz="1200" baseline="30000" dirty="0"/>
              <a:t>nd</a:t>
            </a:r>
            <a:r>
              <a:rPr lang="en-US" sz="1200" dirty="0"/>
              <a:t> December, 2016</a:t>
            </a:r>
          </a:p>
          <a:p>
            <a:pPr algn="ctr"/>
            <a:r>
              <a:rPr lang="en-US" sz="1200" dirty="0"/>
              <a:t>Mumbai </a:t>
            </a:r>
          </a:p>
        </p:txBody>
      </p:sp>
      <p:cxnSp>
        <p:nvCxnSpPr>
          <p:cNvPr id="26" name="Straight Connector 25">
            <a:extLst>
              <a:ext uri="{FF2B5EF4-FFF2-40B4-BE49-F238E27FC236}">
                <a16:creationId xmlns:a16="http://schemas.microsoft.com/office/drawing/2014/main" id="{84CD178A-E194-4701-86B5-F7D70D20CE82}"/>
              </a:ext>
            </a:extLst>
          </p:cNvPr>
          <p:cNvCxnSpPr/>
          <p:nvPr/>
        </p:nvCxnSpPr>
        <p:spPr>
          <a:xfrm>
            <a:off x="5764379" y="4578596"/>
            <a:ext cx="446314"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pic>
        <p:nvPicPr>
          <p:cNvPr id="27" name="Picture Placeholder 15">
            <a:extLst>
              <a:ext uri="{FF2B5EF4-FFF2-40B4-BE49-F238E27FC236}">
                <a16:creationId xmlns:a16="http://schemas.microsoft.com/office/drawing/2014/main" id="{8B0CD988-4E55-4AF9-A790-7471A6FB5380}"/>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5129777" y="2252064"/>
            <a:ext cx="1697411" cy="1653474"/>
          </a:xfrm>
          <a:custGeom>
            <a:avLst/>
            <a:gdLst>
              <a:gd name="connsiteX0" fmla="*/ 1248912 w 2526994"/>
              <a:gd name="connsiteY0" fmla="*/ 234404 h 2461584"/>
              <a:gd name="connsiteX1" fmla="*/ 1222583 w 2526994"/>
              <a:gd name="connsiteY1" fmla="*/ 237356 h 2461584"/>
              <a:gd name="connsiteX2" fmla="*/ 1069058 w 2526994"/>
              <a:gd name="connsiteY2" fmla="*/ 278596 h 2461584"/>
              <a:gd name="connsiteX3" fmla="*/ 904547 w 2526994"/>
              <a:gd name="connsiteY3" fmla="*/ 381925 h 2461584"/>
              <a:gd name="connsiteX4" fmla="*/ 733502 w 2526994"/>
              <a:gd name="connsiteY4" fmla="*/ 554079 h 2461584"/>
              <a:gd name="connsiteX5" fmla="*/ 528171 w 2526994"/>
              <a:gd name="connsiteY5" fmla="*/ 848013 h 2461584"/>
              <a:gd name="connsiteX6" fmla="*/ 356652 w 2526994"/>
              <a:gd name="connsiteY6" fmla="*/ 1176544 h 2461584"/>
              <a:gd name="connsiteX7" fmla="*/ 272549 w 2526994"/>
              <a:gd name="connsiteY7" fmla="*/ 1416785 h 2461584"/>
              <a:gd name="connsiteX8" fmla="*/ 243189 w 2526994"/>
              <a:gd name="connsiteY8" fmla="*/ 1601301 h 2461584"/>
              <a:gd name="connsiteX9" fmla="*/ 240632 w 2526994"/>
              <a:gd name="connsiteY9" fmla="*/ 1617354 h 2461584"/>
              <a:gd name="connsiteX10" fmla="*/ 240632 w 2526994"/>
              <a:gd name="connsiteY10" fmla="*/ 1656840 h 2461584"/>
              <a:gd name="connsiteX11" fmla="*/ 243852 w 2526994"/>
              <a:gd name="connsiteY11" fmla="*/ 1681381 h 2461584"/>
              <a:gd name="connsiteX12" fmla="*/ 263836 w 2526994"/>
              <a:gd name="connsiteY12" fmla="*/ 1795228 h 2461584"/>
              <a:gd name="connsiteX13" fmla="*/ 424748 w 2526994"/>
              <a:gd name="connsiteY13" fmla="*/ 2029840 h 2461584"/>
              <a:gd name="connsiteX14" fmla="*/ 603276 w 2526994"/>
              <a:gd name="connsiteY14" fmla="*/ 2129387 h 2461584"/>
              <a:gd name="connsiteX15" fmla="*/ 816088 w 2526994"/>
              <a:gd name="connsiteY15" fmla="*/ 2189354 h 2461584"/>
              <a:gd name="connsiteX16" fmla="*/ 1047464 w 2526994"/>
              <a:gd name="connsiteY16" fmla="*/ 2218877 h 2461584"/>
              <a:gd name="connsiteX17" fmla="*/ 1239536 w 2526994"/>
              <a:gd name="connsiteY17" fmla="*/ 2226258 h 2461584"/>
              <a:gd name="connsiteX18" fmla="*/ 1250617 w 2526994"/>
              <a:gd name="connsiteY18" fmla="*/ 2227180 h 2461584"/>
              <a:gd name="connsiteX19" fmla="*/ 1276378 w 2526994"/>
              <a:gd name="connsiteY19" fmla="*/ 2227180 h 2461584"/>
              <a:gd name="connsiteX20" fmla="*/ 1284049 w 2526994"/>
              <a:gd name="connsiteY20" fmla="*/ 2226258 h 2461584"/>
              <a:gd name="connsiteX21" fmla="*/ 1435016 w 2526994"/>
              <a:gd name="connsiteY21" fmla="*/ 2221645 h 2461584"/>
              <a:gd name="connsiteX22" fmla="*/ 1587120 w 2526994"/>
              <a:gd name="connsiteY22" fmla="*/ 2208544 h 2461584"/>
              <a:gd name="connsiteX23" fmla="*/ 1775403 w 2526994"/>
              <a:gd name="connsiteY23" fmla="*/ 2175608 h 2461584"/>
              <a:gd name="connsiteX24" fmla="*/ 1994846 w 2526994"/>
              <a:gd name="connsiteY24" fmla="*/ 2098111 h 2461584"/>
              <a:gd name="connsiteX25" fmla="*/ 2151590 w 2526994"/>
              <a:gd name="connsiteY25" fmla="*/ 1986848 h 2461584"/>
              <a:gd name="connsiteX26" fmla="*/ 2274145 w 2526994"/>
              <a:gd name="connsiteY26" fmla="*/ 1757863 h 2461584"/>
              <a:gd name="connsiteX27" fmla="*/ 2284847 w 2526994"/>
              <a:gd name="connsiteY27" fmla="*/ 1667727 h 2461584"/>
              <a:gd name="connsiteX28" fmla="*/ 2286362 w 2526994"/>
              <a:gd name="connsiteY28" fmla="*/ 1655087 h 2461584"/>
              <a:gd name="connsiteX29" fmla="*/ 2286362 w 2526994"/>
              <a:gd name="connsiteY29" fmla="*/ 1617354 h 2461584"/>
              <a:gd name="connsiteX30" fmla="*/ 2284942 w 2526994"/>
              <a:gd name="connsiteY30" fmla="*/ 1607298 h 2461584"/>
              <a:gd name="connsiteX31" fmla="*/ 2254540 w 2526994"/>
              <a:gd name="connsiteY31" fmla="*/ 1410142 h 2461584"/>
              <a:gd name="connsiteX32" fmla="*/ 2146949 w 2526994"/>
              <a:gd name="connsiteY32" fmla="*/ 1120175 h 2461584"/>
              <a:gd name="connsiteX33" fmla="*/ 1851171 w 2526994"/>
              <a:gd name="connsiteY33" fmla="*/ 624195 h 2461584"/>
              <a:gd name="connsiteX34" fmla="*/ 1685997 w 2526994"/>
              <a:gd name="connsiteY34" fmla="*/ 435988 h 2461584"/>
              <a:gd name="connsiteX35" fmla="*/ 1501313 w 2526994"/>
              <a:gd name="connsiteY35" fmla="*/ 298616 h 2461584"/>
              <a:gd name="connsiteX36" fmla="*/ 1332541 w 2526994"/>
              <a:gd name="connsiteY36" fmla="*/ 240678 h 2461584"/>
              <a:gd name="connsiteX37" fmla="*/ 1287364 w 2526994"/>
              <a:gd name="connsiteY37" fmla="*/ 235788 h 2461584"/>
              <a:gd name="connsiteX38" fmla="*/ 1279787 w 2526994"/>
              <a:gd name="connsiteY38" fmla="*/ 234404 h 2461584"/>
              <a:gd name="connsiteX39" fmla="*/ 1248912 w 2526994"/>
              <a:gd name="connsiteY39" fmla="*/ 234404 h 2461584"/>
              <a:gd name="connsiteX40" fmla="*/ 1245481 w 2526994"/>
              <a:gd name="connsiteY40" fmla="*/ 0 h 2461584"/>
              <a:gd name="connsiteX41" fmla="*/ 1283620 w 2526994"/>
              <a:gd name="connsiteY41" fmla="*/ 0 h 2461584"/>
              <a:gd name="connsiteX42" fmla="*/ 1292979 w 2526994"/>
              <a:gd name="connsiteY42" fmla="*/ 1710 h 2461584"/>
              <a:gd name="connsiteX43" fmla="*/ 1348783 w 2526994"/>
              <a:gd name="connsiteY43" fmla="*/ 7750 h 2461584"/>
              <a:gd name="connsiteX44" fmla="*/ 1557260 w 2526994"/>
              <a:gd name="connsiteY44" fmla="*/ 79318 h 2461584"/>
              <a:gd name="connsiteX45" fmla="*/ 1785392 w 2526994"/>
              <a:gd name="connsiteY45" fmla="*/ 249008 h 2461584"/>
              <a:gd name="connsiteX46" fmla="*/ 1989423 w 2526994"/>
              <a:gd name="connsiteY46" fmla="*/ 481491 h 2461584"/>
              <a:gd name="connsiteX47" fmla="*/ 2354784 w 2526994"/>
              <a:gd name="connsiteY47" fmla="*/ 1094151 h 2461584"/>
              <a:gd name="connsiteX48" fmla="*/ 2487685 w 2526994"/>
              <a:gd name="connsiteY48" fmla="*/ 1452335 h 2461584"/>
              <a:gd name="connsiteX49" fmla="*/ 2525239 w 2526994"/>
              <a:gd name="connsiteY49" fmla="*/ 1695872 h 2461584"/>
              <a:gd name="connsiteX50" fmla="*/ 2526994 w 2526994"/>
              <a:gd name="connsiteY50" fmla="*/ 1708294 h 2461584"/>
              <a:gd name="connsiteX51" fmla="*/ 2526994 w 2526994"/>
              <a:gd name="connsiteY51" fmla="*/ 1754904 h 2461584"/>
              <a:gd name="connsiteX52" fmla="*/ 2525122 w 2526994"/>
              <a:gd name="connsiteY52" fmla="*/ 1770517 h 2461584"/>
              <a:gd name="connsiteX53" fmla="*/ 2511902 w 2526994"/>
              <a:gd name="connsiteY53" fmla="*/ 1881858 h 2461584"/>
              <a:gd name="connsiteX54" fmla="*/ 2360517 w 2526994"/>
              <a:gd name="connsiteY54" fmla="*/ 2164713 h 2461584"/>
              <a:gd name="connsiteX55" fmla="*/ 2166897 w 2526994"/>
              <a:gd name="connsiteY55" fmla="*/ 2302151 h 2461584"/>
              <a:gd name="connsiteX56" fmla="*/ 1895831 w 2526994"/>
              <a:gd name="connsiteY56" fmla="*/ 2397879 h 2461584"/>
              <a:gd name="connsiteX57" fmla="*/ 1663254 w 2526994"/>
              <a:gd name="connsiteY57" fmla="*/ 2438564 h 2461584"/>
              <a:gd name="connsiteX58" fmla="*/ 1475367 w 2526994"/>
              <a:gd name="connsiteY58" fmla="*/ 2454746 h 2461584"/>
              <a:gd name="connsiteX59" fmla="*/ 1288884 w 2526994"/>
              <a:gd name="connsiteY59" fmla="*/ 2460445 h 2461584"/>
              <a:gd name="connsiteX60" fmla="*/ 1279408 w 2526994"/>
              <a:gd name="connsiteY60" fmla="*/ 2461584 h 2461584"/>
              <a:gd name="connsiteX61" fmla="*/ 1247586 w 2526994"/>
              <a:gd name="connsiteY61" fmla="*/ 2461584 h 2461584"/>
              <a:gd name="connsiteX62" fmla="*/ 1233899 w 2526994"/>
              <a:gd name="connsiteY62" fmla="*/ 2460445 h 2461584"/>
              <a:gd name="connsiteX63" fmla="*/ 996642 w 2526994"/>
              <a:gd name="connsiteY63" fmla="*/ 2451328 h 2461584"/>
              <a:gd name="connsiteX64" fmla="*/ 710834 w 2526994"/>
              <a:gd name="connsiteY64" fmla="*/ 2414860 h 2461584"/>
              <a:gd name="connsiteX65" fmla="*/ 447957 w 2526994"/>
              <a:gd name="connsiteY65" fmla="*/ 2340784 h 2461584"/>
              <a:gd name="connsiteX66" fmla="*/ 227430 w 2526994"/>
              <a:gd name="connsiteY66" fmla="*/ 2217819 h 2461584"/>
              <a:gd name="connsiteX67" fmla="*/ 28663 w 2526994"/>
              <a:gd name="connsiteY67" fmla="*/ 1928013 h 2461584"/>
              <a:gd name="connsiteX68" fmla="*/ 3978 w 2526994"/>
              <a:gd name="connsiteY68" fmla="*/ 1787384 h 2461584"/>
              <a:gd name="connsiteX69" fmla="*/ 0 w 2526994"/>
              <a:gd name="connsiteY69" fmla="*/ 1757070 h 2461584"/>
              <a:gd name="connsiteX70" fmla="*/ 0 w 2526994"/>
              <a:gd name="connsiteY70" fmla="*/ 1708294 h 2461584"/>
              <a:gd name="connsiteX71" fmla="*/ 3159 w 2526994"/>
              <a:gd name="connsiteY71" fmla="*/ 1688464 h 2461584"/>
              <a:gd name="connsiteX72" fmla="*/ 39426 w 2526994"/>
              <a:gd name="connsiteY72" fmla="*/ 1460540 h 2461584"/>
              <a:gd name="connsiteX73" fmla="*/ 143313 w 2526994"/>
              <a:gd name="connsiteY73" fmla="*/ 1163782 h 2461584"/>
              <a:gd name="connsiteX74" fmla="*/ 355183 w 2526994"/>
              <a:gd name="connsiteY74" fmla="*/ 757963 h 2461584"/>
              <a:gd name="connsiteX75" fmla="*/ 608819 w 2526994"/>
              <a:gd name="connsiteY75" fmla="*/ 394879 h 2461584"/>
              <a:gd name="connsiteX76" fmla="*/ 820103 w 2526994"/>
              <a:gd name="connsiteY76" fmla="*/ 182226 h 2461584"/>
              <a:gd name="connsiteX77" fmla="*/ 1023316 w 2526994"/>
              <a:gd name="connsiteY77" fmla="*/ 54588 h 2461584"/>
              <a:gd name="connsiteX78" fmla="*/ 1212957 w 2526994"/>
              <a:gd name="connsiteY78" fmla="*/ 3647 h 2461584"/>
              <a:gd name="connsiteX79" fmla="*/ 1245481 w 2526994"/>
              <a:gd name="connsiteY79" fmla="*/ 0 h 246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526994" h="2461584">
                <a:moveTo>
                  <a:pt x="1248912" y="234404"/>
                </a:moveTo>
                <a:cubicBezTo>
                  <a:pt x="1240104" y="235419"/>
                  <a:pt x="1231391" y="236526"/>
                  <a:pt x="1222583" y="237356"/>
                </a:cubicBezTo>
                <a:cubicBezTo>
                  <a:pt x="1169072" y="242431"/>
                  <a:pt x="1118118" y="256915"/>
                  <a:pt x="1069058" y="278596"/>
                </a:cubicBezTo>
                <a:cubicBezTo>
                  <a:pt x="1009296" y="305074"/>
                  <a:pt x="955122" y="340686"/>
                  <a:pt x="904547" y="381925"/>
                </a:cubicBezTo>
                <a:cubicBezTo>
                  <a:pt x="841471" y="433220"/>
                  <a:pt x="785497" y="491712"/>
                  <a:pt x="733502" y="554079"/>
                </a:cubicBezTo>
                <a:cubicBezTo>
                  <a:pt x="656787" y="646245"/>
                  <a:pt x="589922" y="745330"/>
                  <a:pt x="528171" y="848013"/>
                </a:cubicBezTo>
                <a:cubicBezTo>
                  <a:pt x="464431" y="954110"/>
                  <a:pt x="405995" y="1062975"/>
                  <a:pt x="356652" y="1176544"/>
                </a:cubicBezTo>
                <a:cubicBezTo>
                  <a:pt x="322651" y="1254503"/>
                  <a:pt x="293575" y="1334306"/>
                  <a:pt x="272549" y="1416785"/>
                </a:cubicBezTo>
                <a:cubicBezTo>
                  <a:pt x="257112" y="1477398"/>
                  <a:pt x="246504" y="1538842"/>
                  <a:pt x="243189" y="1601301"/>
                </a:cubicBezTo>
                <a:cubicBezTo>
                  <a:pt x="242905" y="1606744"/>
                  <a:pt x="241485" y="1612003"/>
                  <a:pt x="240632" y="1617354"/>
                </a:cubicBezTo>
                <a:cubicBezTo>
                  <a:pt x="240632" y="1630454"/>
                  <a:pt x="240632" y="1643647"/>
                  <a:pt x="240632" y="1656840"/>
                </a:cubicBezTo>
                <a:cubicBezTo>
                  <a:pt x="241769" y="1665051"/>
                  <a:pt x="243284" y="1673170"/>
                  <a:pt x="243852" y="1681381"/>
                </a:cubicBezTo>
                <a:cubicBezTo>
                  <a:pt x="246504" y="1720037"/>
                  <a:pt x="252944" y="1758048"/>
                  <a:pt x="263836" y="1795228"/>
                </a:cubicBezTo>
                <a:cubicBezTo>
                  <a:pt x="291870" y="1891084"/>
                  <a:pt x="346802" y="1968396"/>
                  <a:pt x="424748" y="2029840"/>
                </a:cubicBezTo>
                <a:cubicBezTo>
                  <a:pt x="479017" y="2072556"/>
                  <a:pt x="539347" y="2104200"/>
                  <a:pt x="603276" y="2129387"/>
                </a:cubicBezTo>
                <a:cubicBezTo>
                  <a:pt x="672224" y="2156510"/>
                  <a:pt x="743446" y="2175331"/>
                  <a:pt x="816088" y="2189354"/>
                </a:cubicBezTo>
                <a:cubicBezTo>
                  <a:pt x="892519" y="2204023"/>
                  <a:pt x="969802" y="2213157"/>
                  <a:pt x="1047464" y="2218877"/>
                </a:cubicBezTo>
                <a:cubicBezTo>
                  <a:pt x="1111393" y="2223490"/>
                  <a:pt x="1175512" y="2225612"/>
                  <a:pt x="1239536" y="2226258"/>
                </a:cubicBezTo>
                <a:cubicBezTo>
                  <a:pt x="1243229" y="2226350"/>
                  <a:pt x="1246923" y="2226903"/>
                  <a:pt x="1250617" y="2227180"/>
                </a:cubicBezTo>
                <a:cubicBezTo>
                  <a:pt x="1259235" y="2227180"/>
                  <a:pt x="1267759" y="2227180"/>
                  <a:pt x="1276378" y="2227180"/>
                </a:cubicBezTo>
                <a:cubicBezTo>
                  <a:pt x="1278935" y="2226903"/>
                  <a:pt x="1281492" y="2226350"/>
                  <a:pt x="1284049" y="2226258"/>
                </a:cubicBezTo>
                <a:cubicBezTo>
                  <a:pt x="1334340" y="2224781"/>
                  <a:pt x="1384631" y="2223951"/>
                  <a:pt x="1435016" y="2221645"/>
                </a:cubicBezTo>
                <a:cubicBezTo>
                  <a:pt x="1485781" y="2219431"/>
                  <a:pt x="1536545" y="2214725"/>
                  <a:pt x="1587120" y="2208544"/>
                </a:cubicBezTo>
                <a:cubicBezTo>
                  <a:pt x="1650481" y="2200887"/>
                  <a:pt x="1713274" y="2190369"/>
                  <a:pt x="1775403" y="2175608"/>
                </a:cubicBezTo>
                <a:cubicBezTo>
                  <a:pt x="1851266" y="2157433"/>
                  <a:pt x="1924950" y="2133261"/>
                  <a:pt x="1994846" y="2098111"/>
                </a:cubicBezTo>
                <a:cubicBezTo>
                  <a:pt x="2052713" y="2068957"/>
                  <a:pt x="2105845" y="2033069"/>
                  <a:pt x="2151590" y="1986848"/>
                </a:cubicBezTo>
                <a:cubicBezTo>
                  <a:pt x="2215046" y="1922636"/>
                  <a:pt x="2255487" y="1846062"/>
                  <a:pt x="2274145" y="1757863"/>
                </a:cubicBezTo>
                <a:cubicBezTo>
                  <a:pt x="2280490" y="1728156"/>
                  <a:pt x="2284752" y="1698172"/>
                  <a:pt x="2284847" y="1667727"/>
                </a:cubicBezTo>
                <a:cubicBezTo>
                  <a:pt x="2284847" y="1663483"/>
                  <a:pt x="2285794" y="1659331"/>
                  <a:pt x="2286362" y="1655087"/>
                </a:cubicBezTo>
                <a:cubicBezTo>
                  <a:pt x="2286362" y="1642540"/>
                  <a:pt x="2286362" y="1629901"/>
                  <a:pt x="2286362" y="1617354"/>
                </a:cubicBezTo>
                <a:cubicBezTo>
                  <a:pt x="2285889" y="1614033"/>
                  <a:pt x="2285036" y="1610711"/>
                  <a:pt x="2284942" y="1607298"/>
                </a:cubicBezTo>
                <a:cubicBezTo>
                  <a:pt x="2283805" y="1540226"/>
                  <a:pt x="2271303" y="1474815"/>
                  <a:pt x="2254540" y="1410142"/>
                </a:cubicBezTo>
                <a:cubicBezTo>
                  <a:pt x="2228684" y="1309857"/>
                  <a:pt x="2191274" y="1213724"/>
                  <a:pt x="2146949" y="1120175"/>
                </a:cubicBezTo>
                <a:cubicBezTo>
                  <a:pt x="2064173" y="945438"/>
                  <a:pt x="1966906" y="779281"/>
                  <a:pt x="1851171" y="624195"/>
                </a:cubicBezTo>
                <a:cubicBezTo>
                  <a:pt x="1801164" y="557123"/>
                  <a:pt x="1746706" y="493742"/>
                  <a:pt x="1685997" y="435988"/>
                </a:cubicBezTo>
                <a:cubicBezTo>
                  <a:pt x="1630024" y="382663"/>
                  <a:pt x="1569599" y="335242"/>
                  <a:pt x="1501313" y="298616"/>
                </a:cubicBezTo>
                <a:cubicBezTo>
                  <a:pt x="1448181" y="270108"/>
                  <a:pt x="1392302" y="249627"/>
                  <a:pt x="1332541" y="240678"/>
                </a:cubicBezTo>
                <a:cubicBezTo>
                  <a:pt x="1317576" y="238371"/>
                  <a:pt x="1302423" y="237449"/>
                  <a:pt x="1287364" y="235788"/>
                </a:cubicBezTo>
                <a:cubicBezTo>
                  <a:pt x="1284807" y="235603"/>
                  <a:pt x="1282344" y="234865"/>
                  <a:pt x="1279787" y="234404"/>
                </a:cubicBezTo>
                <a:cubicBezTo>
                  <a:pt x="1269464" y="234404"/>
                  <a:pt x="1259235" y="234404"/>
                  <a:pt x="1248912" y="234404"/>
                </a:cubicBezTo>
                <a:close/>
                <a:moveTo>
                  <a:pt x="1245481" y="0"/>
                </a:moveTo>
                <a:cubicBezTo>
                  <a:pt x="1258233" y="0"/>
                  <a:pt x="1270868" y="0"/>
                  <a:pt x="1283620" y="0"/>
                </a:cubicBezTo>
                <a:cubicBezTo>
                  <a:pt x="1286778" y="570"/>
                  <a:pt x="1289820" y="1482"/>
                  <a:pt x="1292979" y="1710"/>
                </a:cubicBezTo>
                <a:cubicBezTo>
                  <a:pt x="1311580" y="3761"/>
                  <a:pt x="1330299" y="4901"/>
                  <a:pt x="1348783" y="7750"/>
                </a:cubicBezTo>
                <a:cubicBezTo>
                  <a:pt x="1422604" y="18804"/>
                  <a:pt x="1491629" y="44104"/>
                  <a:pt x="1557260" y="79318"/>
                </a:cubicBezTo>
                <a:cubicBezTo>
                  <a:pt x="1641610" y="124561"/>
                  <a:pt x="1716250" y="183137"/>
                  <a:pt x="1785392" y="249008"/>
                </a:cubicBezTo>
                <a:cubicBezTo>
                  <a:pt x="1860383" y="320348"/>
                  <a:pt x="1927652" y="398640"/>
                  <a:pt x="1989423" y="481491"/>
                </a:cubicBezTo>
                <a:cubicBezTo>
                  <a:pt x="2132385" y="673061"/>
                  <a:pt x="2252534" y="878307"/>
                  <a:pt x="2354784" y="1094151"/>
                </a:cubicBezTo>
                <a:cubicBezTo>
                  <a:pt x="2409536" y="1209709"/>
                  <a:pt x="2455747" y="1328458"/>
                  <a:pt x="2487685" y="1452335"/>
                </a:cubicBezTo>
                <a:cubicBezTo>
                  <a:pt x="2508393" y="1532222"/>
                  <a:pt x="2523835" y="1613021"/>
                  <a:pt x="2525239" y="1695872"/>
                </a:cubicBezTo>
                <a:cubicBezTo>
                  <a:pt x="2525356" y="1700089"/>
                  <a:pt x="2526409" y="1704191"/>
                  <a:pt x="2526994" y="1708294"/>
                </a:cubicBezTo>
                <a:cubicBezTo>
                  <a:pt x="2526994" y="1723793"/>
                  <a:pt x="2526994" y="1739406"/>
                  <a:pt x="2526994" y="1754904"/>
                </a:cubicBezTo>
                <a:cubicBezTo>
                  <a:pt x="2526292" y="1760147"/>
                  <a:pt x="2525122" y="1765275"/>
                  <a:pt x="2525122" y="1770517"/>
                </a:cubicBezTo>
                <a:cubicBezTo>
                  <a:pt x="2525005" y="1808125"/>
                  <a:pt x="2519741" y="1845163"/>
                  <a:pt x="2511902" y="1881858"/>
                </a:cubicBezTo>
                <a:cubicBezTo>
                  <a:pt x="2488855" y="1990806"/>
                  <a:pt x="2438900" y="2085395"/>
                  <a:pt x="2360517" y="2164713"/>
                </a:cubicBezTo>
                <a:cubicBezTo>
                  <a:pt x="2304010" y="2221808"/>
                  <a:pt x="2238379" y="2266139"/>
                  <a:pt x="2166897" y="2302151"/>
                </a:cubicBezTo>
                <a:cubicBezTo>
                  <a:pt x="2080559" y="2345571"/>
                  <a:pt x="1989540" y="2375429"/>
                  <a:pt x="1895831" y="2397879"/>
                </a:cubicBezTo>
                <a:cubicBezTo>
                  <a:pt x="1819085" y="2416113"/>
                  <a:pt x="1741520" y="2429105"/>
                  <a:pt x="1663254" y="2438564"/>
                </a:cubicBezTo>
                <a:cubicBezTo>
                  <a:pt x="1600781" y="2446199"/>
                  <a:pt x="1538074" y="2452011"/>
                  <a:pt x="1475367" y="2454746"/>
                </a:cubicBezTo>
                <a:cubicBezTo>
                  <a:pt x="1413128" y="2457595"/>
                  <a:pt x="1351006" y="2458621"/>
                  <a:pt x="1288884" y="2460445"/>
                </a:cubicBezTo>
                <a:cubicBezTo>
                  <a:pt x="1285725" y="2460558"/>
                  <a:pt x="1282567" y="2461242"/>
                  <a:pt x="1279408" y="2461584"/>
                </a:cubicBezTo>
                <a:cubicBezTo>
                  <a:pt x="1268762" y="2461584"/>
                  <a:pt x="1258233" y="2461584"/>
                  <a:pt x="1247586" y="2461584"/>
                </a:cubicBezTo>
                <a:cubicBezTo>
                  <a:pt x="1243024" y="2461242"/>
                  <a:pt x="1238461" y="2460558"/>
                  <a:pt x="1233899" y="2460445"/>
                </a:cubicBezTo>
                <a:cubicBezTo>
                  <a:pt x="1154813" y="2459647"/>
                  <a:pt x="1075611" y="2457026"/>
                  <a:pt x="996642" y="2451328"/>
                </a:cubicBezTo>
                <a:cubicBezTo>
                  <a:pt x="900710" y="2444262"/>
                  <a:pt x="805246" y="2432980"/>
                  <a:pt x="710834" y="2414860"/>
                </a:cubicBezTo>
                <a:cubicBezTo>
                  <a:pt x="621103" y="2397537"/>
                  <a:pt x="533126" y="2374289"/>
                  <a:pt x="447957" y="2340784"/>
                </a:cubicBezTo>
                <a:cubicBezTo>
                  <a:pt x="368988" y="2309672"/>
                  <a:pt x="294465" y="2270583"/>
                  <a:pt x="227430" y="2217819"/>
                </a:cubicBezTo>
                <a:cubicBezTo>
                  <a:pt x="131146" y="2141920"/>
                  <a:pt x="63292" y="2046420"/>
                  <a:pt x="28663" y="1928013"/>
                </a:cubicBezTo>
                <a:cubicBezTo>
                  <a:pt x="15209" y="1882086"/>
                  <a:pt x="7254" y="1835134"/>
                  <a:pt x="3978" y="1787384"/>
                </a:cubicBezTo>
                <a:cubicBezTo>
                  <a:pt x="3276" y="1777241"/>
                  <a:pt x="1404" y="1767212"/>
                  <a:pt x="0" y="1757070"/>
                </a:cubicBezTo>
                <a:cubicBezTo>
                  <a:pt x="0" y="1740773"/>
                  <a:pt x="0" y="1724477"/>
                  <a:pt x="0" y="1708294"/>
                </a:cubicBezTo>
                <a:cubicBezTo>
                  <a:pt x="1053" y="1701684"/>
                  <a:pt x="2808" y="1695188"/>
                  <a:pt x="3159" y="1688464"/>
                </a:cubicBezTo>
                <a:cubicBezTo>
                  <a:pt x="7254" y="1611312"/>
                  <a:pt x="20356" y="1535413"/>
                  <a:pt x="39426" y="1460540"/>
                </a:cubicBezTo>
                <a:cubicBezTo>
                  <a:pt x="65398" y="1358658"/>
                  <a:pt x="101314" y="1260080"/>
                  <a:pt x="143313" y="1163782"/>
                </a:cubicBezTo>
                <a:cubicBezTo>
                  <a:pt x="204265" y="1023495"/>
                  <a:pt x="276449" y="889019"/>
                  <a:pt x="355183" y="757963"/>
                </a:cubicBezTo>
                <a:cubicBezTo>
                  <a:pt x="431461" y="631123"/>
                  <a:pt x="514056" y="508728"/>
                  <a:pt x="608819" y="394879"/>
                </a:cubicBezTo>
                <a:cubicBezTo>
                  <a:pt x="673046" y="317841"/>
                  <a:pt x="742188" y="245589"/>
                  <a:pt x="820103" y="182226"/>
                </a:cubicBezTo>
                <a:cubicBezTo>
                  <a:pt x="882576" y="131285"/>
                  <a:pt x="949495" y="87295"/>
                  <a:pt x="1023316" y="54588"/>
                </a:cubicBezTo>
                <a:cubicBezTo>
                  <a:pt x="1083917" y="27807"/>
                  <a:pt x="1146858" y="9915"/>
                  <a:pt x="1212957" y="3647"/>
                </a:cubicBezTo>
                <a:cubicBezTo>
                  <a:pt x="1223837" y="2621"/>
                  <a:pt x="1234601" y="1254"/>
                  <a:pt x="1245481" y="0"/>
                </a:cubicBezTo>
                <a:close/>
              </a:path>
            </a:pathLst>
          </a:custGeom>
          <a:pattFill prst="pct10">
            <a:fgClr>
              <a:schemeClr val="tx1"/>
            </a:fgClr>
            <a:bgClr>
              <a:schemeClr val="bg1"/>
            </a:bgClr>
          </a:pattFill>
        </p:spPr>
      </p:pic>
      <p:pic>
        <p:nvPicPr>
          <p:cNvPr id="28" name="Picture 27">
            <a:extLst>
              <a:ext uri="{FF2B5EF4-FFF2-40B4-BE49-F238E27FC236}">
                <a16:creationId xmlns:a16="http://schemas.microsoft.com/office/drawing/2014/main" id="{C0173508-6565-476F-AC18-71ACD96B8B15}"/>
              </a:ext>
            </a:extLst>
          </p:cNvPr>
          <p:cNvPicPr>
            <a:picLocks noChangeAspect="1"/>
          </p:cNvPicPr>
          <p:nvPr/>
        </p:nvPicPr>
        <p:blipFill>
          <a:blip r:embed="rId7"/>
          <a:stretch>
            <a:fillRect/>
          </a:stretch>
        </p:blipFill>
        <p:spPr>
          <a:xfrm>
            <a:off x="5566776" y="2706116"/>
            <a:ext cx="841520" cy="841520"/>
          </a:xfrm>
          <a:prstGeom prst="rect">
            <a:avLst/>
          </a:prstGeom>
        </p:spPr>
      </p:pic>
      <p:pic>
        <p:nvPicPr>
          <p:cNvPr id="29" name="Picture Placeholder 53">
            <a:extLst>
              <a:ext uri="{FF2B5EF4-FFF2-40B4-BE49-F238E27FC236}">
                <a16:creationId xmlns:a16="http://schemas.microsoft.com/office/drawing/2014/main" id="{A5AAD5C4-7F0E-4F5B-9857-13262A1D5285}"/>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7492501" y="2252064"/>
            <a:ext cx="1697411" cy="1653474"/>
          </a:xfrm>
          <a:custGeom>
            <a:avLst/>
            <a:gdLst>
              <a:gd name="connsiteX0" fmla="*/ 1248912 w 2526994"/>
              <a:gd name="connsiteY0" fmla="*/ 234404 h 2461584"/>
              <a:gd name="connsiteX1" fmla="*/ 1222583 w 2526994"/>
              <a:gd name="connsiteY1" fmla="*/ 237356 h 2461584"/>
              <a:gd name="connsiteX2" fmla="*/ 1069058 w 2526994"/>
              <a:gd name="connsiteY2" fmla="*/ 278596 h 2461584"/>
              <a:gd name="connsiteX3" fmla="*/ 904547 w 2526994"/>
              <a:gd name="connsiteY3" fmla="*/ 381925 h 2461584"/>
              <a:gd name="connsiteX4" fmla="*/ 733502 w 2526994"/>
              <a:gd name="connsiteY4" fmla="*/ 554079 h 2461584"/>
              <a:gd name="connsiteX5" fmla="*/ 528171 w 2526994"/>
              <a:gd name="connsiteY5" fmla="*/ 848013 h 2461584"/>
              <a:gd name="connsiteX6" fmla="*/ 356652 w 2526994"/>
              <a:gd name="connsiteY6" fmla="*/ 1176544 h 2461584"/>
              <a:gd name="connsiteX7" fmla="*/ 272549 w 2526994"/>
              <a:gd name="connsiteY7" fmla="*/ 1416785 h 2461584"/>
              <a:gd name="connsiteX8" fmla="*/ 243189 w 2526994"/>
              <a:gd name="connsiteY8" fmla="*/ 1601301 h 2461584"/>
              <a:gd name="connsiteX9" fmla="*/ 240632 w 2526994"/>
              <a:gd name="connsiteY9" fmla="*/ 1617354 h 2461584"/>
              <a:gd name="connsiteX10" fmla="*/ 240632 w 2526994"/>
              <a:gd name="connsiteY10" fmla="*/ 1656840 h 2461584"/>
              <a:gd name="connsiteX11" fmla="*/ 243852 w 2526994"/>
              <a:gd name="connsiteY11" fmla="*/ 1681381 h 2461584"/>
              <a:gd name="connsiteX12" fmla="*/ 263836 w 2526994"/>
              <a:gd name="connsiteY12" fmla="*/ 1795228 h 2461584"/>
              <a:gd name="connsiteX13" fmla="*/ 424748 w 2526994"/>
              <a:gd name="connsiteY13" fmla="*/ 2029840 h 2461584"/>
              <a:gd name="connsiteX14" fmla="*/ 603276 w 2526994"/>
              <a:gd name="connsiteY14" fmla="*/ 2129387 h 2461584"/>
              <a:gd name="connsiteX15" fmla="*/ 816088 w 2526994"/>
              <a:gd name="connsiteY15" fmla="*/ 2189354 h 2461584"/>
              <a:gd name="connsiteX16" fmla="*/ 1047464 w 2526994"/>
              <a:gd name="connsiteY16" fmla="*/ 2218877 h 2461584"/>
              <a:gd name="connsiteX17" fmla="*/ 1239536 w 2526994"/>
              <a:gd name="connsiteY17" fmla="*/ 2226258 h 2461584"/>
              <a:gd name="connsiteX18" fmla="*/ 1250617 w 2526994"/>
              <a:gd name="connsiteY18" fmla="*/ 2227180 h 2461584"/>
              <a:gd name="connsiteX19" fmla="*/ 1276378 w 2526994"/>
              <a:gd name="connsiteY19" fmla="*/ 2227180 h 2461584"/>
              <a:gd name="connsiteX20" fmla="*/ 1284049 w 2526994"/>
              <a:gd name="connsiteY20" fmla="*/ 2226258 h 2461584"/>
              <a:gd name="connsiteX21" fmla="*/ 1435016 w 2526994"/>
              <a:gd name="connsiteY21" fmla="*/ 2221645 h 2461584"/>
              <a:gd name="connsiteX22" fmla="*/ 1587120 w 2526994"/>
              <a:gd name="connsiteY22" fmla="*/ 2208544 h 2461584"/>
              <a:gd name="connsiteX23" fmla="*/ 1775403 w 2526994"/>
              <a:gd name="connsiteY23" fmla="*/ 2175608 h 2461584"/>
              <a:gd name="connsiteX24" fmla="*/ 1994846 w 2526994"/>
              <a:gd name="connsiteY24" fmla="*/ 2098111 h 2461584"/>
              <a:gd name="connsiteX25" fmla="*/ 2151590 w 2526994"/>
              <a:gd name="connsiteY25" fmla="*/ 1986848 h 2461584"/>
              <a:gd name="connsiteX26" fmla="*/ 2274145 w 2526994"/>
              <a:gd name="connsiteY26" fmla="*/ 1757863 h 2461584"/>
              <a:gd name="connsiteX27" fmla="*/ 2284847 w 2526994"/>
              <a:gd name="connsiteY27" fmla="*/ 1667727 h 2461584"/>
              <a:gd name="connsiteX28" fmla="*/ 2286362 w 2526994"/>
              <a:gd name="connsiteY28" fmla="*/ 1655087 h 2461584"/>
              <a:gd name="connsiteX29" fmla="*/ 2286362 w 2526994"/>
              <a:gd name="connsiteY29" fmla="*/ 1617354 h 2461584"/>
              <a:gd name="connsiteX30" fmla="*/ 2284942 w 2526994"/>
              <a:gd name="connsiteY30" fmla="*/ 1607298 h 2461584"/>
              <a:gd name="connsiteX31" fmla="*/ 2254540 w 2526994"/>
              <a:gd name="connsiteY31" fmla="*/ 1410142 h 2461584"/>
              <a:gd name="connsiteX32" fmla="*/ 2146949 w 2526994"/>
              <a:gd name="connsiteY32" fmla="*/ 1120175 h 2461584"/>
              <a:gd name="connsiteX33" fmla="*/ 1851171 w 2526994"/>
              <a:gd name="connsiteY33" fmla="*/ 624195 h 2461584"/>
              <a:gd name="connsiteX34" fmla="*/ 1685997 w 2526994"/>
              <a:gd name="connsiteY34" fmla="*/ 435988 h 2461584"/>
              <a:gd name="connsiteX35" fmla="*/ 1501313 w 2526994"/>
              <a:gd name="connsiteY35" fmla="*/ 298616 h 2461584"/>
              <a:gd name="connsiteX36" fmla="*/ 1332541 w 2526994"/>
              <a:gd name="connsiteY36" fmla="*/ 240678 h 2461584"/>
              <a:gd name="connsiteX37" fmla="*/ 1287364 w 2526994"/>
              <a:gd name="connsiteY37" fmla="*/ 235788 h 2461584"/>
              <a:gd name="connsiteX38" fmla="*/ 1279787 w 2526994"/>
              <a:gd name="connsiteY38" fmla="*/ 234404 h 2461584"/>
              <a:gd name="connsiteX39" fmla="*/ 1248912 w 2526994"/>
              <a:gd name="connsiteY39" fmla="*/ 234404 h 2461584"/>
              <a:gd name="connsiteX40" fmla="*/ 1245481 w 2526994"/>
              <a:gd name="connsiteY40" fmla="*/ 0 h 2461584"/>
              <a:gd name="connsiteX41" fmla="*/ 1283620 w 2526994"/>
              <a:gd name="connsiteY41" fmla="*/ 0 h 2461584"/>
              <a:gd name="connsiteX42" fmla="*/ 1292979 w 2526994"/>
              <a:gd name="connsiteY42" fmla="*/ 1710 h 2461584"/>
              <a:gd name="connsiteX43" fmla="*/ 1348783 w 2526994"/>
              <a:gd name="connsiteY43" fmla="*/ 7750 h 2461584"/>
              <a:gd name="connsiteX44" fmla="*/ 1557260 w 2526994"/>
              <a:gd name="connsiteY44" fmla="*/ 79318 h 2461584"/>
              <a:gd name="connsiteX45" fmla="*/ 1785392 w 2526994"/>
              <a:gd name="connsiteY45" fmla="*/ 249008 h 2461584"/>
              <a:gd name="connsiteX46" fmla="*/ 1989423 w 2526994"/>
              <a:gd name="connsiteY46" fmla="*/ 481491 h 2461584"/>
              <a:gd name="connsiteX47" fmla="*/ 2354784 w 2526994"/>
              <a:gd name="connsiteY47" fmla="*/ 1094151 h 2461584"/>
              <a:gd name="connsiteX48" fmla="*/ 2487685 w 2526994"/>
              <a:gd name="connsiteY48" fmla="*/ 1452335 h 2461584"/>
              <a:gd name="connsiteX49" fmla="*/ 2525239 w 2526994"/>
              <a:gd name="connsiteY49" fmla="*/ 1695872 h 2461584"/>
              <a:gd name="connsiteX50" fmla="*/ 2526994 w 2526994"/>
              <a:gd name="connsiteY50" fmla="*/ 1708294 h 2461584"/>
              <a:gd name="connsiteX51" fmla="*/ 2526994 w 2526994"/>
              <a:gd name="connsiteY51" fmla="*/ 1754904 h 2461584"/>
              <a:gd name="connsiteX52" fmla="*/ 2525122 w 2526994"/>
              <a:gd name="connsiteY52" fmla="*/ 1770517 h 2461584"/>
              <a:gd name="connsiteX53" fmla="*/ 2511902 w 2526994"/>
              <a:gd name="connsiteY53" fmla="*/ 1881858 h 2461584"/>
              <a:gd name="connsiteX54" fmla="*/ 2360517 w 2526994"/>
              <a:gd name="connsiteY54" fmla="*/ 2164713 h 2461584"/>
              <a:gd name="connsiteX55" fmla="*/ 2166897 w 2526994"/>
              <a:gd name="connsiteY55" fmla="*/ 2302151 h 2461584"/>
              <a:gd name="connsiteX56" fmla="*/ 1895831 w 2526994"/>
              <a:gd name="connsiteY56" fmla="*/ 2397879 h 2461584"/>
              <a:gd name="connsiteX57" fmla="*/ 1663254 w 2526994"/>
              <a:gd name="connsiteY57" fmla="*/ 2438564 h 2461584"/>
              <a:gd name="connsiteX58" fmla="*/ 1475367 w 2526994"/>
              <a:gd name="connsiteY58" fmla="*/ 2454746 h 2461584"/>
              <a:gd name="connsiteX59" fmla="*/ 1288884 w 2526994"/>
              <a:gd name="connsiteY59" fmla="*/ 2460445 h 2461584"/>
              <a:gd name="connsiteX60" fmla="*/ 1279408 w 2526994"/>
              <a:gd name="connsiteY60" fmla="*/ 2461584 h 2461584"/>
              <a:gd name="connsiteX61" fmla="*/ 1247586 w 2526994"/>
              <a:gd name="connsiteY61" fmla="*/ 2461584 h 2461584"/>
              <a:gd name="connsiteX62" fmla="*/ 1233899 w 2526994"/>
              <a:gd name="connsiteY62" fmla="*/ 2460445 h 2461584"/>
              <a:gd name="connsiteX63" fmla="*/ 996642 w 2526994"/>
              <a:gd name="connsiteY63" fmla="*/ 2451328 h 2461584"/>
              <a:gd name="connsiteX64" fmla="*/ 710834 w 2526994"/>
              <a:gd name="connsiteY64" fmla="*/ 2414860 h 2461584"/>
              <a:gd name="connsiteX65" fmla="*/ 447957 w 2526994"/>
              <a:gd name="connsiteY65" fmla="*/ 2340784 h 2461584"/>
              <a:gd name="connsiteX66" fmla="*/ 227430 w 2526994"/>
              <a:gd name="connsiteY66" fmla="*/ 2217819 h 2461584"/>
              <a:gd name="connsiteX67" fmla="*/ 28663 w 2526994"/>
              <a:gd name="connsiteY67" fmla="*/ 1928013 h 2461584"/>
              <a:gd name="connsiteX68" fmla="*/ 3978 w 2526994"/>
              <a:gd name="connsiteY68" fmla="*/ 1787384 h 2461584"/>
              <a:gd name="connsiteX69" fmla="*/ 0 w 2526994"/>
              <a:gd name="connsiteY69" fmla="*/ 1757070 h 2461584"/>
              <a:gd name="connsiteX70" fmla="*/ 0 w 2526994"/>
              <a:gd name="connsiteY70" fmla="*/ 1708294 h 2461584"/>
              <a:gd name="connsiteX71" fmla="*/ 3159 w 2526994"/>
              <a:gd name="connsiteY71" fmla="*/ 1688464 h 2461584"/>
              <a:gd name="connsiteX72" fmla="*/ 39426 w 2526994"/>
              <a:gd name="connsiteY72" fmla="*/ 1460540 h 2461584"/>
              <a:gd name="connsiteX73" fmla="*/ 143313 w 2526994"/>
              <a:gd name="connsiteY73" fmla="*/ 1163782 h 2461584"/>
              <a:gd name="connsiteX74" fmla="*/ 355183 w 2526994"/>
              <a:gd name="connsiteY74" fmla="*/ 757963 h 2461584"/>
              <a:gd name="connsiteX75" fmla="*/ 608819 w 2526994"/>
              <a:gd name="connsiteY75" fmla="*/ 394879 h 2461584"/>
              <a:gd name="connsiteX76" fmla="*/ 820103 w 2526994"/>
              <a:gd name="connsiteY76" fmla="*/ 182226 h 2461584"/>
              <a:gd name="connsiteX77" fmla="*/ 1023316 w 2526994"/>
              <a:gd name="connsiteY77" fmla="*/ 54588 h 2461584"/>
              <a:gd name="connsiteX78" fmla="*/ 1212957 w 2526994"/>
              <a:gd name="connsiteY78" fmla="*/ 3647 h 2461584"/>
              <a:gd name="connsiteX79" fmla="*/ 1245481 w 2526994"/>
              <a:gd name="connsiteY79" fmla="*/ 0 h 246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526994" h="2461584">
                <a:moveTo>
                  <a:pt x="1248912" y="234404"/>
                </a:moveTo>
                <a:cubicBezTo>
                  <a:pt x="1240104" y="235419"/>
                  <a:pt x="1231391" y="236526"/>
                  <a:pt x="1222583" y="237356"/>
                </a:cubicBezTo>
                <a:cubicBezTo>
                  <a:pt x="1169072" y="242431"/>
                  <a:pt x="1118118" y="256915"/>
                  <a:pt x="1069058" y="278596"/>
                </a:cubicBezTo>
                <a:cubicBezTo>
                  <a:pt x="1009296" y="305074"/>
                  <a:pt x="955122" y="340686"/>
                  <a:pt x="904547" y="381925"/>
                </a:cubicBezTo>
                <a:cubicBezTo>
                  <a:pt x="841471" y="433220"/>
                  <a:pt x="785497" y="491712"/>
                  <a:pt x="733502" y="554079"/>
                </a:cubicBezTo>
                <a:cubicBezTo>
                  <a:pt x="656787" y="646245"/>
                  <a:pt x="589922" y="745330"/>
                  <a:pt x="528171" y="848013"/>
                </a:cubicBezTo>
                <a:cubicBezTo>
                  <a:pt x="464431" y="954110"/>
                  <a:pt x="405995" y="1062975"/>
                  <a:pt x="356652" y="1176544"/>
                </a:cubicBezTo>
                <a:cubicBezTo>
                  <a:pt x="322651" y="1254503"/>
                  <a:pt x="293575" y="1334306"/>
                  <a:pt x="272549" y="1416785"/>
                </a:cubicBezTo>
                <a:cubicBezTo>
                  <a:pt x="257112" y="1477398"/>
                  <a:pt x="246504" y="1538842"/>
                  <a:pt x="243189" y="1601301"/>
                </a:cubicBezTo>
                <a:cubicBezTo>
                  <a:pt x="242905" y="1606744"/>
                  <a:pt x="241485" y="1612003"/>
                  <a:pt x="240632" y="1617354"/>
                </a:cubicBezTo>
                <a:cubicBezTo>
                  <a:pt x="240632" y="1630454"/>
                  <a:pt x="240632" y="1643647"/>
                  <a:pt x="240632" y="1656840"/>
                </a:cubicBezTo>
                <a:cubicBezTo>
                  <a:pt x="241769" y="1665051"/>
                  <a:pt x="243284" y="1673170"/>
                  <a:pt x="243852" y="1681381"/>
                </a:cubicBezTo>
                <a:cubicBezTo>
                  <a:pt x="246504" y="1720037"/>
                  <a:pt x="252944" y="1758048"/>
                  <a:pt x="263836" y="1795228"/>
                </a:cubicBezTo>
                <a:cubicBezTo>
                  <a:pt x="291870" y="1891084"/>
                  <a:pt x="346802" y="1968396"/>
                  <a:pt x="424748" y="2029840"/>
                </a:cubicBezTo>
                <a:cubicBezTo>
                  <a:pt x="479017" y="2072556"/>
                  <a:pt x="539347" y="2104200"/>
                  <a:pt x="603276" y="2129387"/>
                </a:cubicBezTo>
                <a:cubicBezTo>
                  <a:pt x="672224" y="2156510"/>
                  <a:pt x="743446" y="2175331"/>
                  <a:pt x="816088" y="2189354"/>
                </a:cubicBezTo>
                <a:cubicBezTo>
                  <a:pt x="892519" y="2204023"/>
                  <a:pt x="969802" y="2213157"/>
                  <a:pt x="1047464" y="2218877"/>
                </a:cubicBezTo>
                <a:cubicBezTo>
                  <a:pt x="1111393" y="2223490"/>
                  <a:pt x="1175512" y="2225612"/>
                  <a:pt x="1239536" y="2226258"/>
                </a:cubicBezTo>
                <a:cubicBezTo>
                  <a:pt x="1243229" y="2226350"/>
                  <a:pt x="1246923" y="2226903"/>
                  <a:pt x="1250617" y="2227180"/>
                </a:cubicBezTo>
                <a:cubicBezTo>
                  <a:pt x="1259235" y="2227180"/>
                  <a:pt x="1267759" y="2227180"/>
                  <a:pt x="1276378" y="2227180"/>
                </a:cubicBezTo>
                <a:cubicBezTo>
                  <a:pt x="1278935" y="2226903"/>
                  <a:pt x="1281492" y="2226350"/>
                  <a:pt x="1284049" y="2226258"/>
                </a:cubicBezTo>
                <a:cubicBezTo>
                  <a:pt x="1334340" y="2224781"/>
                  <a:pt x="1384631" y="2223951"/>
                  <a:pt x="1435016" y="2221645"/>
                </a:cubicBezTo>
                <a:cubicBezTo>
                  <a:pt x="1485781" y="2219431"/>
                  <a:pt x="1536545" y="2214725"/>
                  <a:pt x="1587120" y="2208544"/>
                </a:cubicBezTo>
                <a:cubicBezTo>
                  <a:pt x="1650481" y="2200887"/>
                  <a:pt x="1713274" y="2190369"/>
                  <a:pt x="1775403" y="2175608"/>
                </a:cubicBezTo>
                <a:cubicBezTo>
                  <a:pt x="1851266" y="2157433"/>
                  <a:pt x="1924950" y="2133261"/>
                  <a:pt x="1994846" y="2098111"/>
                </a:cubicBezTo>
                <a:cubicBezTo>
                  <a:pt x="2052713" y="2068957"/>
                  <a:pt x="2105845" y="2033069"/>
                  <a:pt x="2151590" y="1986848"/>
                </a:cubicBezTo>
                <a:cubicBezTo>
                  <a:pt x="2215046" y="1922636"/>
                  <a:pt x="2255487" y="1846062"/>
                  <a:pt x="2274145" y="1757863"/>
                </a:cubicBezTo>
                <a:cubicBezTo>
                  <a:pt x="2280490" y="1728156"/>
                  <a:pt x="2284752" y="1698172"/>
                  <a:pt x="2284847" y="1667727"/>
                </a:cubicBezTo>
                <a:cubicBezTo>
                  <a:pt x="2284847" y="1663483"/>
                  <a:pt x="2285794" y="1659331"/>
                  <a:pt x="2286362" y="1655087"/>
                </a:cubicBezTo>
                <a:cubicBezTo>
                  <a:pt x="2286362" y="1642540"/>
                  <a:pt x="2286362" y="1629901"/>
                  <a:pt x="2286362" y="1617354"/>
                </a:cubicBezTo>
                <a:cubicBezTo>
                  <a:pt x="2285889" y="1614033"/>
                  <a:pt x="2285036" y="1610711"/>
                  <a:pt x="2284942" y="1607298"/>
                </a:cubicBezTo>
                <a:cubicBezTo>
                  <a:pt x="2283805" y="1540226"/>
                  <a:pt x="2271303" y="1474815"/>
                  <a:pt x="2254540" y="1410142"/>
                </a:cubicBezTo>
                <a:cubicBezTo>
                  <a:pt x="2228684" y="1309857"/>
                  <a:pt x="2191274" y="1213724"/>
                  <a:pt x="2146949" y="1120175"/>
                </a:cubicBezTo>
                <a:cubicBezTo>
                  <a:pt x="2064173" y="945438"/>
                  <a:pt x="1966906" y="779281"/>
                  <a:pt x="1851171" y="624195"/>
                </a:cubicBezTo>
                <a:cubicBezTo>
                  <a:pt x="1801164" y="557123"/>
                  <a:pt x="1746706" y="493742"/>
                  <a:pt x="1685997" y="435988"/>
                </a:cubicBezTo>
                <a:cubicBezTo>
                  <a:pt x="1630024" y="382663"/>
                  <a:pt x="1569599" y="335242"/>
                  <a:pt x="1501313" y="298616"/>
                </a:cubicBezTo>
                <a:cubicBezTo>
                  <a:pt x="1448181" y="270108"/>
                  <a:pt x="1392302" y="249627"/>
                  <a:pt x="1332541" y="240678"/>
                </a:cubicBezTo>
                <a:cubicBezTo>
                  <a:pt x="1317576" y="238371"/>
                  <a:pt x="1302423" y="237449"/>
                  <a:pt x="1287364" y="235788"/>
                </a:cubicBezTo>
                <a:cubicBezTo>
                  <a:pt x="1284807" y="235603"/>
                  <a:pt x="1282344" y="234865"/>
                  <a:pt x="1279787" y="234404"/>
                </a:cubicBezTo>
                <a:cubicBezTo>
                  <a:pt x="1269464" y="234404"/>
                  <a:pt x="1259235" y="234404"/>
                  <a:pt x="1248912" y="234404"/>
                </a:cubicBezTo>
                <a:close/>
                <a:moveTo>
                  <a:pt x="1245481" y="0"/>
                </a:moveTo>
                <a:cubicBezTo>
                  <a:pt x="1258233" y="0"/>
                  <a:pt x="1270868" y="0"/>
                  <a:pt x="1283620" y="0"/>
                </a:cubicBezTo>
                <a:cubicBezTo>
                  <a:pt x="1286778" y="570"/>
                  <a:pt x="1289820" y="1482"/>
                  <a:pt x="1292979" y="1710"/>
                </a:cubicBezTo>
                <a:cubicBezTo>
                  <a:pt x="1311580" y="3761"/>
                  <a:pt x="1330299" y="4901"/>
                  <a:pt x="1348783" y="7750"/>
                </a:cubicBezTo>
                <a:cubicBezTo>
                  <a:pt x="1422604" y="18804"/>
                  <a:pt x="1491629" y="44104"/>
                  <a:pt x="1557260" y="79318"/>
                </a:cubicBezTo>
                <a:cubicBezTo>
                  <a:pt x="1641610" y="124561"/>
                  <a:pt x="1716250" y="183137"/>
                  <a:pt x="1785392" y="249008"/>
                </a:cubicBezTo>
                <a:cubicBezTo>
                  <a:pt x="1860383" y="320348"/>
                  <a:pt x="1927652" y="398640"/>
                  <a:pt x="1989423" y="481491"/>
                </a:cubicBezTo>
                <a:cubicBezTo>
                  <a:pt x="2132385" y="673061"/>
                  <a:pt x="2252534" y="878307"/>
                  <a:pt x="2354784" y="1094151"/>
                </a:cubicBezTo>
                <a:cubicBezTo>
                  <a:pt x="2409536" y="1209709"/>
                  <a:pt x="2455747" y="1328458"/>
                  <a:pt x="2487685" y="1452335"/>
                </a:cubicBezTo>
                <a:cubicBezTo>
                  <a:pt x="2508393" y="1532222"/>
                  <a:pt x="2523835" y="1613021"/>
                  <a:pt x="2525239" y="1695872"/>
                </a:cubicBezTo>
                <a:cubicBezTo>
                  <a:pt x="2525356" y="1700089"/>
                  <a:pt x="2526409" y="1704191"/>
                  <a:pt x="2526994" y="1708294"/>
                </a:cubicBezTo>
                <a:cubicBezTo>
                  <a:pt x="2526994" y="1723793"/>
                  <a:pt x="2526994" y="1739406"/>
                  <a:pt x="2526994" y="1754904"/>
                </a:cubicBezTo>
                <a:cubicBezTo>
                  <a:pt x="2526292" y="1760147"/>
                  <a:pt x="2525122" y="1765275"/>
                  <a:pt x="2525122" y="1770517"/>
                </a:cubicBezTo>
                <a:cubicBezTo>
                  <a:pt x="2525005" y="1808125"/>
                  <a:pt x="2519741" y="1845163"/>
                  <a:pt x="2511902" y="1881858"/>
                </a:cubicBezTo>
                <a:cubicBezTo>
                  <a:pt x="2488855" y="1990806"/>
                  <a:pt x="2438900" y="2085395"/>
                  <a:pt x="2360517" y="2164713"/>
                </a:cubicBezTo>
                <a:cubicBezTo>
                  <a:pt x="2304010" y="2221808"/>
                  <a:pt x="2238379" y="2266139"/>
                  <a:pt x="2166897" y="2302151"/>
                </a:cubicBezTo>
                <a:cubicBezTo>
                  <a:pt x="2080559" y="2345571"/>
                  <a:pt x="1989540" y="2375429"/>
                  <a:pt x="1895831" y="2397879"/>
                </a:cubicBezTo>
                <a:cubicBezTo>
                  <a:pt x="1819085" y="2416113"/>
                  <a:pt x="1741520" y="2429105"/>
                  <a:pt x="1663254" y="2438564"/>
                </a:cubicBezTo>
                <a:cubicBezTo>
                  <a:pt x="1600781" y="2446199"/>
                  <a:pt x="1538074" y="2452011"/>
                  <a:pt x="1475367" y="2454746"/>
                </a:cubicBezTo>
                <a:cubicBezTo>
                  <a:pt x="1413128" y="2457595"/>
                  <a:pt x="1351006" y="2458621"/>
                  <a:pt x="1288884" y="2460445"/>
                </a:cubicBezTo>
                <a:cubicBezTo>
                  <a:pt x="1285725" y="2460558"/>
                  <a:pt x="1282567" y="2461242"/>
                  <a:pt x="1279408" y="2461584"/>
                </a:cubicBezTo>
                <a:cubicBezTo>
                  <a:pt x="1268762" y="2461584"/>
                  <a:pt x="1258233" y="2461584"/>
                  <a:pt x="1247586" y="2461584"/>
                </a:cubicBezTo>
                <a:cubicBezTo>
                  <a:pt x="1243024" y="2461242"/>
                  <a:pt x="1238461" y="2460558"/>
                  <a:pt x="1233899" y="2460445"/>
                </a:cubicBezTo>
                <a:cubicBezTo>
                  <a:pt x="1154813" y="2459647"/>
                  <a:pt x="1075611" y="2457026"/>
                  <a:pt x="996642" y="2451328"/>
                </a:cubicBezTo>
                <a:cubicBezTo>
                  <a:pt x="900710" y="2444262"/>
                  <a:pt x="805246" y="2432980"/>
                  <a:pt x="710834" y="2414860"/>
                </a:cubicBezTo>
                <a:cubicBezTo>
                  <a:pt x="621103" y="2397537"/>
                  <a:pt x="533126" y="2374289"/>
                  <a:pt x="447957" y="2340784"/>
                </a:cubicBezTo>
                <a:cubicBezTo>
                  <a:pt x="368988" y="2309672"/>
                  <a:pt x="294465" y="2270583"/>
                  <a:pt x="227430" y="2217819"/>
                </a:cubicBezTo>
                <a:cubicBezTo>
                  <a:pt x="131146" y="2141920"/>
                  <a:pt x="63292" y="2046420"/>
                  <a:pt x="28663" y="1928013"/>
                </a:cubicBezTo>
                <a:cubicBezTo>
                  <a:pt x="15209" y="1882086"/>
                  <a:pt x="7254" y="1835134"/>
                  <a:pt x="3978" y="1787384"/>
                </a:cubicBezTo>
                <a:cubicBezTo>
                  <a:pt x="3276" y="1777241"/>
                  <a:pt x="1404" y="1767212"/>
                  <a:pt x="0" y="1757070"/>
                </a:cubicBezTo>
                <a:cubicBezTo>
                  <a:pt x="0" y="1740773"/>
                  <a:pt x="0" y="1724477"/>
                  <a:pt x="0" y="1708294"/>
                </a:cubicBezTo>
                <a:cubicBezTo>
                  <a:pt x="1053" y="1701684"/>
                  <a:pt x="2808" y="1695188"/>
                  <a:pt x="3159" y="1688464"/>
                </a:cubicBezTo>
                <a:cubicBezTo>
                  <a:pt x="7254" y="1611312"/>
                  <a:pt x="20356" y="1535413"/>
                  <a:pt x="39426" y="1460540"/>
                </a:cubicBezTo>
                <a:cubicBezTo>
                  <a:pt x="65398" y="1358658"/>
                  <a:pt x="101314" y="1260080"/>
                  <a:pt x="143313" y="1163782"/>
                </a:cubicBezTo>
                <a:cubicBezTo>
                  <a:pt x="204265" y="1023495"/>
                  <a:pt x="276449" y="889019"/>
                  <a:pt x="355183" y="757963"/>
                </a:cubicBezTo>
                <a:cubicBezTo>
                  <a:pt x="431461" y="631123"/>
                  <a:pt x="514056" y="508728"/>
                  <a:pt x="608819" y="394879"/>
                </a:cubicBezTo>
                <a:cubicBezTo>
                  <a:pt x="673046" y="317841"/>
                  <a:pt x="742188" y="245589"/>
                  <a:pt x="820103" y="182226"/>
                </a:cubicBezTo>
                <a:cubicBezTo>
                  <a:pt x="882576" y="131285"/>
                  <a:pt x="949495" y="87295"/>
                  <a:pt x="1023316" y="54588"/>
                </a:cubicBezTo>
                <a:cubicBezTo>
                  <a:pt x="1083917" y="27807"/>
                  <a:pt x="1146858" y="9915"/>
                  <a:pt x="1212957" y="3647"/>
                </a:cubicBezTo>
                <a:cubicBezTo>
                  <a:pt x="1223837" y="2621"/>
                  <a:pt x="1234601" y="1254"/>
                  <a:pt x="1245481" y="0"/>
                </a:cubicBezTo>
                <a:close/>
              </a:path>
            </a:pathLst>
          </a:custGeom>
          <a:pattFill prst="pct10">
            <a:fgClr>
              <a:schemeClr val="tx1"/>
            </a:fgClr>
            <a:bgClr>
              <a:schemeClr val="bg1"/>
            </a:bgClr>
          </a:pattFill>
        </p:spPr>
      </p:pic>
      <p:sp>
        <p:nvSpPr>
          <p:cNvPr id="30" name="TextBox 29">
            <a:extLst>
              <a:ext uri="{FF2B5EF4-FFF2-40B4-BE49-F238E27FC236}">
                <a16:creationId xmlns:a16="http://schemas.microsoft.com/office/drawing/2014/main" id="{B7CAE4E6-0164-4182-A8F0-6EFF331DCEF2}"/>
              </a:ext>
            </a:extLst>
          </p:cNvPr>
          <p:cNvSpPr txBox="1"/>
          <p:nvPr/>
        </p:nvSpPr>
        <p:spPr>
          <a:xfrm>
            <a:off x="7464019" y="4278405"/>
            <a:ext cx="1754372" cy="100990"/>
          </a:xfrm>
          <a:prstGeom prst="rect">
            <a:avLst/>
          </a:prstGeom>
          <a:noFill/>
        </p:spPr>
        <p:txBody>
          <a:bodyPr wrap="square" lIns="0" tIns="0" rIns="0" bIns="0" rtlCol="0">
            <a:spAutoFit/>
          </a:bodyPr>
          <a:lstStyle/>
          <a:p>
            <a:pPr algn="ctr">
              <a:lnSpc>
                <a:spcPct val="80000"/>
              </a:lnSpc>
            </a:pPr>
            <a:r>
              <a:rPr lang="en-US" sz="800" b="1" u="sng" spc="200" dirty="0">
                <a:latin typeface="+mj-lt"/>
                <a:ea typeface="Titillium" panose="00000500000000000000" charset="0"/>
                <a:cs typeface="Titillium" panose="00000500000000000000" charset="0"/>
              </a:rPr>
              <a:t>ATTENDED</a:t>
            </a:r>
          </a:p>
        </p:txBody>
      </p:sp>
      <p:sp>
        <p:nvSpPr>
          <p:cNvPr id="31" name="TextBox 30">
            <a:extLst>
              <a:ext uri="{FF2B5EF4-FFF2-40B4-BE49-F238E27FC236}">
                <a16:creationId xmlns:a16="http://schemas.microsoft.com/office/drawing/2014/main" id="{20CC4DE1-8D15-4B95-9A3B-9D3C653E3020}"/>
              </a:ext>
            </a:extLst>
          </p:cNvPr>
          <p:cNvSpPr txBox="1"/>
          <p:nvPr/>
        </p:nvSpPr>
        <p:spPr>
          <a:xfrm>
            <a:off x="7343364" y="4767201"/>
            <a:ext cx="1995684" cy="553998"/>
          </a:xfrm>
          <a:prstGeom prst="rect">
            <a:avLst/>
          </a:prstGeom>
          <a:noFill/>
        </p:spPr>
        <p:txBody>
          <a:bodyPr wrap="square" lIns="0" tIns="0" rIns="91440" bIns="0" rtlCol="0">
            <a:spAutoFit/>
          </a:bodyPr>
          <a:lstStyle/>
          <a:p>
            <a:pPr algn="ctr"/>
            <a:r>
              <a:rPr lang="en-US" sz="1200" b="1" dirty="0"/>
              <a:t>The </a:t>
            </a:r>
            <a:r>
              <a:rPr lang="en-US" sz="1200" b="1" dirty="0" err="1"/>
              <a:t>HostingConindia</a:t>
            </a:r>
            <a:endParaRPr lang="en-US" sz="1200" b="1" dirty="0"/>
          </a:p>
          <a:p>
            <a:pPr algn="ctr"/>
            <a:r>
              <a:rPr lang="en-US" sz="1200" dirty="0"/>
              <a:t>16</a:t>
            </a:r>
            <a:r>
              <a:rPr lang="en-US" sz="1200" baseline="30000" dirty="0"/>
              <a:t>th</a:t>
            </a:r>
            <a:r>
              <a:rPr lang="en-US" sz="1200" dirty="0"/>
              <a:t> November, 2016</a:t>
            </a:r>
          </a:p>
          <a:p>
            <a:pPr algn="ctr"/>
            <a:r>
              <a:rPr lang="en-US" sz="1200" dirty="0"/>
              <a:t>Mumbai</a:t>
            </a:r>
          </a:p>
        </p:txBody>
      </p:sp>
      <p:cxnSp>
        <p:nvCxnSpPr>
          <p:cNvPr id="32" name="Straight Connector 31">
            <a:extLst>
              <a:ext uri="{FF2B5EF4-FFF2-40B4-BE49-F238E27FC236}">
                <a16:creationId xmlns:a16="http://schemas.microsoft.com/office/drawing/2014/main" id="{5D8700D2-30F3-4B5E-871F-269D724ECDB9}"/>
              </a:ext>
            </a:extLst>
          </p:cNvPr>
          <p:cNvCxnSpPr/>
          <p:nvPr/>
        </p:nvCxnSpPr>
        <p:spPr>
          <a:xfrm>
            <a:off x="8118048" y="4578596"/>
            <a:ext cx="446314"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FF48F258-9D50-43A5-85E8-8B983D567DB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78106" y="3036711"/>
            <a:ext cx="1151753" cy="389129"/>
          </a:xfrm>
          <a:prstGeom prst="rect">
            <a:avLst/>
          </a:prstGeom>
        </p:spPr>
      </p:pic>
      <p:sp>
        <p:nvSpPr>
          <p:cNvPr id="34" name="TextBox 33">
            <a:extLst>
              <a:ext uri="{FF2B5EF4-FFF2-40B4-BE49-F238E27FC236}">
                <a16:creationId xmlns:a16="http://schemas.microsoft.com/office/drawing/2014/main" id="{C93D8EAA-227E-4AF8-8304-CC027B38DE0C}"/>
              </a:ext>
            </a:extLst>
          </p:cNvPr>
          <p:cNvSpPr txBox="1"/>
          <p:nvPr/>
        </p:nvSpPr>
        <p:spPr>
          <a:xfrm>
            <a:off x="9774623" y="4278405"/>
            <a:ext cx="1754372" cy="100990"/>
          </a:xfrm>
          <a:prstGeom prst="rect">
            <a:avLst/>
          </a:prstGeom>
          <a:noFill/>
        </p:spPr>
        <p:txBody>
          <a:bodyPr wrap="square" lIns="0" tIns="0" rIns="0" bIns="0" rtlCol="0">
            <a:spAutoFit/>
          </a:bodyPr>
          <a:lstStyle/>
          <a:p>
            <a:pPr algn="ctr">
              <a:lnSpc>
                <a:spcPct val="80000"/>
              </a:lnSpc>
            </a:pPr>
            <a:r>
              <a:rPr lang="en-US" sz="800" b="1" u="sng" spc="200" dirty="0">
                <a:latin typeface="+mj-lt"/>
                <a:ea typeface="Titillium" panose="00000500000000000000" charset="0"/>
                <a:cs typeface="Titillium" panose="00000500000000000000" charset="0"/>
              </a:rPr>
              <a:t>ATTENDED</a:t>
            </a:r>
          </a:p>
        </p:txBody>
      </p:sp>
      <p:sp>
        <p:nvSpPr>
          <p:cNvPr id="35" name="TextBox 34">
            <a:extLst>
              <a:ext uri="{FF2B5EF4-FFF2-40B4-BE49-F238E27FC236}">
                <a16:creationId xmlns:a16="http://schemas.microsoft.com/office/drawing/2014/main" id="{84ED6657-9AD5-4BAC-8D19-7A3B7A83B5CD}"/>
              </a:ext>
            </a:extLst>
          </p:cNvPr>
          <p:cNvSpPr txBox="1"/>
          <p:nvPr/>
        </p:nvSpPr>
        <p:spPr>
          <a:xfrm>
            <a:off x="9435329" y="4767201"/>
            <a:ext cx="2540244" cy="553998"/>
          </a:xfrm>
          <a:prstGeom prst="rect">
            <a:avLst/>
          </a:prstGeom>
          <a:noFill/>
        </p:spPr>
        <p:txBody>
          <a:bodyPr wrap="square" lIns="0" tIns="0" rIns="91440" bIns="0" rtlCol="0">
            <a:spAutoFit/>
          </a:bodyPr>
          <a:lstStyle/>
          <a:p>
            <a:pPr algn="ctr"/>
            <a:r>
              <a:rPr lang="en-US" sz="1200" b="1" dirty="0"/>
              <a:t>ICANN|57</a:t>
            </a:r>
          </a:p>
          <a:p>
            <a:pPr algn="ctr"/>
            <a:r>
              <a:rPr lang="en-US" sz="1200" dirty="0"/>
              <a:t>3</a:t>
            </a:r>
            <a:r>
              <a:rPr lang="en-US" sz="1200" baseline="30000" dirty="0"/>
              <a:t>rd</a:t>
            </a:r>
            <a:r>
              <a:rPr lang="en-US" sz="1200" dirty="0"/>
              <a:t> - 9</a:t>
            </a:r>
            <a:r>
              <a:rPr lang="en-US" sz="1200" baseline="30000" dirty="0"/>
              <a:t>th</a:t>
            </a:r>
            <a:r>
              <a:rPr lang="en-US" sz="1200" dirty="0"/>
              <a:t> November, 2016</a:t>
            </a:r>
          </a:p>
          <a:p>
            <a:pPr algn="ctr"/>
            <a:r>
              <a:rPr lang="en-US" sz="1200" dirty="0"/>
              <a:t> Hyderabad </a:t>
            </a:r>
          </a:p>
        </p:txBody>
      </p:sp>
      <p:cxnSp>
        <p:nvCxnSpPr>
          <p:cNvPr id="36" name="Straight Connector 35">
            <a:extLst>
              <a:ext uri="{FF2B5EF4-FFF2-40B4-BE49-F238E27FC236}">
                <a16:creationId xmlns:a16="http://schemas.microsoft.com/office/drawing/2014/main" id="{13F40786-6096-4840-BA47-FB898545FD74}"/>
              </a:ext>
            </a:extLst>
          </p:cNvPr>
          <p:cNvCxnSpPr/>
          <p:nvPr/>
        </p:nvCxnSpPr>
        <p:spPr>
          <a:xfrm>
            <a:off x="10428652" y="4578596"/>
            <a:ext cx="446314"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95CD8746-22B5-464C-893C-8A75C38A2397}"/>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0129756" y="2996739"/>
            <a:ext cx="1107214" cy="532860"/>
          </a:xfrm>
          <a:prstGeom prst="rect">
            <a:avLst/>
          </a:prstGeom>
        </p:spPr>
      </p:pic>
      <p:pic>
        <p:nvPicPr>
          <p:cNvPr id="38" name="Picture Placeholder 10">
            <a:extLst>
              <a:ext uri="{FF2B5EF4-FFF2-40B4-BE49-F238E27FC236}">
                <a16:creationId xmlns:a16="http://schemas.microsoft.com/office/drawing/2014/main" id="{6D497BC8-CF67-4113-A1EB-63DB365527B2}"/>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9812163" y="2252064"/>
            <a:ext cx="1697411" cy="1653474"/>
          </a:xfrm>
          <a:custGeom>
            <a:avLst/>
            <a:gdLst>
              <a:gd name="connsiteX0" fmla="*/ 1248912 w 2526994"/>
              <a:gd name="connsiteY0" fmla="*/ 234404 h 2461584"/>
              <a:gd name="connsiteX1" fmla="*/ 1222583 w 2526994"/>
              <a:gd name="connsiteY1" fmla="*/ 237356 h 2461584"/>
              <a:gd name="connsiteX2" fmla="*/ 1069058 w 2526994"/>
              <a:gd name="connsiteY2" fmla="*/ 278596 h 2461584"/>
              <a:gd name="connsiteX3" fmla="*/ 904547 w 2526994"/>
              <a:gd name="connsiteY3" fmla="*/ 381925 h 2461584"/>
              <a:gd name="connsiteX4" fmla="*/ 733502 w 2526994"/>
              <a:gd name="connsiteY4" fmla="*/ 554079 h 2461584"/>
              <a:gd name="connsiteX5" fmla="*/ 528171 w 2526994"/>
              <a:gd name="connsiteY5" fmla="*/ 848013 h 2461584"/>
              <a:gd name="connsiteX6" fmla="*/ 356652 w 2526994"/>
              <a:gd name="connsiteY6" fmla="*/ 1176544 h 2461584"/>
              <a:gd name="connsiteX7" fmla="*/ 272549 w 2526994"/>
              <a:gd name="connsiteY7" fmla="*/ 1416785 h 2461584"/>
              <a:gd name="connsiteX8" fmla="*/ 243189 w 2526994"/>
              <a:gd name="connsiteY8" fmla="*/ 1601301 h 2461584"/>
              <a:gd name="connsiteX9" fmla="*/ 240632 w 2526994"/>
              <a:gd name="connsiteY9" fmla="*/ 1617354 h 2461584"/>
              <a:gd name="connsiteX10" fmla="*/ 240632 w 2526994"/>
              <a:gd name="connsiteY10" fmla="*/ 1656840 h 2461584"/>
              <a:gd name="connsiteX11" fmla="*/ 243852 w 2526994"/>
              <a:gd name="connsiteY11" fmla="*/ 1681381 h 2461584"/>
              <a:gd name="connsiteX12" fmla="*/ 263836 w 2526994"/>
              <a:gd name="connsiteY12" fmla="*/ 1795228 h 2461584"/>
              <a:gd name="connsiteX13" fmla="*/ 424748 w 2526994"/>
              <a:gd name="connsiteY13" fmla="*/ 2029840 h 2461584"/>
              <a:gd name="connsiteX14" fmla="*/ 603276 w 2526994"/>
              <a:gd name="connsiteY14" fmla="*/ 2129387 h 2461584"/>
              <a:gd name="connsiteX15" fmla="*/ 816088 w 2526994"/>
              <a:gd name="connsiteY15" fmla="*/ 2189354 h 2461584"/>
              <a:gd name="connsiteX16" fmla="*/ 1047464 w 2526994"/>
              <a:gd name="connsiteY16" fmla="*/ 2218877 h 2461584"/>
              <a:gd name="connsiteX17" fmla="*/ 1239536 w 2526994"/>
              <a:gd name="connsiteY17" fmla="*/ 2226258 h 2461584"/>
              <a:gd name="connsiteX18" fmla="*/ 1250617 w 2526994"/>
              <a:gd name="connsiteY18" fmla="*/ 2227180 h 2461584"/>
              <a:gd name="connsiteX19" fmla="*/ 1276378 w 2526994"/>
              <a:gd name="connsiteY19" fmla="*/ 2227180 h 2461584"/>
              <a:gd name="connsiteX20" fmla="*/ 1284049 w 2526994"/>
              <a:gd name="connsiteY20" fmla="*/ 2226258 h 2461584"/>
              <a:gd name="connsiteX21" fmla="*/ 1435016 w 2526994"/>
              <a:gd name="connsiteY21" fmla="*/ 2221645 h 2461584"/>
              <a:gd name="connsiteX22" fmla="*/ 1587120 w 2526994"/>
              <a:gd name="connsiteY22" fmla="*/ 2208544 h 2461584"/>
              <a:gd name="connsiteX23" fmla="*/ 1775403 w 2526994"/>
              <a:gd name="connsiteY23" fmla="*/ 2175608 h 2461584"/>
              <a:gd name="connsiteX24" fmla="*/ 1994846 w 2526994"/>
              <a:gd name="connsiteY24" fmla="*/ 2098111 h 2461584"/>
              <a:gd name="connsiteX25" fmla="*/ 2151590 w 2526994"/>
              <a:gd name="connsiteY25" fmla="*/ 1986848 h 2461584"/>
              <a:gd name="connsiteX26" fmla="*/ 2274145 w 2526994"/>
              <a:gd name="connsiteY26" fmla="*/ 1757863 h 2461584"/>
              <a:gd name="connsiteX27" fmla="*/ 2284847 w 2526994"/>
              <a:gd name="connsiteY27" fmla="*/ 1667727 h 2461584"/>
              <a:gd name="connsiteX28" fmla="*/ 2286362 w 2526994"/>
              <a:gd name="connsiteY28" fmla="*/ 1655087 h 2461584"/>
              <a:gd name="connsiteX29" fmla="*/ 2286362 w 2526994"/>
              <a:gd name="connsiteY29" fmla="*/ 1617354 h 2461584"/>
              <a:gd name="connsiteX30" fmla="*/ 2284942 w 2526994"/>
              <a:gd name="connsiteY30" fmla="*/ 1607298 h 2461584"/>
              <a:gd name="connsiteX31" fmla="*/ 2254540 w 2526994"/>
              <a:gd name="connsiteY31" fmla="*/ 1410142 h 2461584"/>
              <a:gd name="connsiteX32" fmla="*/ 2146949 w 2526994"/>
              <a:gd name="connsiteY32" fmla="*/ 1120175 h 2461584"/>
              <a:gd name="connsiteX33" fmla="*/ 1851171 w 2526994"/>
              <a:gd name="connsiteY33" fmla="*/ 624195 h 2461584"/>
              <a:gd name="connsiteX34" fmla="*/ 1685997 w 2526994"/>
              <a:gd name="connsiteY34" fmla="*/ 435988 h 2461584"/>
              <a:gd name="connsiteX35" fmla="*/ 1501313 w 2526994"/>
              <a:gd name="connsiteY35" fmla="*/ 298616 h 2461584"/>
              <a:gd name="connsiteX36" fmla="*/ 1332541 w 2526994"/>
              <a:gd name="connsiteY36" fmla="*/ 240678 h 2461584"/>
              <a:gd name="connsiteX37" fmla="*/ 1287364 w 2526994"/>
              <a:gd name="connsiteY37" fmla="*/ 235788 h 2461584"/>
              <a:gd name="connsiteX38" fmla="*/ 1279787 w 2526994"/>
              <a:gd name="connsiteY38" fmla="*/ 234404 h 2461584"/>
              <a:gd name="connsiteX39" fmla="*/ 1248912 w 2526994"/>
              <a:gd name="connsiteY39" fmla="*/ 234404 h 2461584"/>
              <a:gd name="connsiteX40" fmla="*/ 1245481 w 2526994"/>
              <a:gd name="connsiteY40" fmla="*/ 0 h 2461584"/>
              <a:gd name="connsiteX41" fmla="*/ 1283620 w 2526994"/>
              <a:gd name="connsiteY41" fmla="*/ 0 h 2461584"/>
              <a:gd name="connsiteX42" fmla="*/ 1292979 w 2526994"/>
              <a:gd name="connsiteY42" fmla="*/ 1710 h 2461584"/>
              <a:gd name="connsiteX43" fmla="*/ 1348783 w 2526994"/>
              <a:gd name="connsiteY43" fmla="*/ 7750 h 2461584"/>
              <a:gd name="connsiteX44" fmla="*/ 1557260 w 2526994"/>
              <a:gd name="connsiteY44" fmla="*/ 79318 h 2461584"/>
              <a:gd name="connsiteX45" fmla="*/ 1785392 w 2526994"/>
              <a:gd name="connsiteY45" fmla="*/ 249008 h 2461584"/>
              <a:gd name="connsiteX46" fmla="*/ 1989423 w 2526994"/>
              <a:gd name="connsiteY46" fmla="*/ 481491 h 2461584"/>
              <a:gd name="connsiteX47" fmla="*/ 2354784 w 2526994"/>
              <a:gd name="connsiteY47" fmla="*/ 1094151 h 2461584"/>
              <a:gd name="connsiteX48" fmla="*/ 2487685 w 2526994"/>
              <a:gd name="connsiteY48" fmla="*/ 1452335 h 2461584"/>
              <a:gd name="connsiteX49" fmla="*/ 2525239 w 2526994"/>
              <a:gd name="connsiteY49" fmla="*/ 1695872 h 2461584"/>
              <a:gd name="connsiteX50" fmla="*/ 2526994 w 2526994"/>
              <a:gd name="connsiteY50" fmla="*/ 1708294 h 2461584"/>
              <a:gd name="connsiteX51" fmla="*/ 2526994 w 2526994"/>
              <a:gd name="connsiteY51" fmla="*/ 1754904 h 2461584"/>
              <a:gd name="connsiteX52" fmla="*/ 2525122 w 2526994"/>
              <a:gd name="connsiteY52" fmla="*/ 1770517 h 2461584"/>
              <a:gd name="connsiteX53" fmla="*/ 2511902 w 2526994"/>
              <a:gd name="connsiteY53" fmla="*/ 1881858 h 2461584"/>
              <a:gd name="connsiteX54" fmla="*/ 2360517 w 2526994"/>
              <a:gd name="connsiteY54" fmla="*/ 2164713 h 2461584"/>
              <a:gd name="connsiteX55" fmla="*/ 2166897 w 2526994"/>
              <a:gd name="connsiteY55" fmla="*/ 2302151 h 2461584"/>
              <a:gd name="connsiteX56" fmla="*/ 1895831 w 2526994"/>
              <a:gd name="connsiteY56" fmla="*/ 2397879 h 2461584"/>
              <a:gd name="connsiteX57" fmla="*/ 1663254 w 2526994"/>
              <a:gd name="connsiteY57" fmla="*/ 2438564 h 2461584"/>
              <a:gd name="connsiteX58" fmla="*/ 1475367 w 2526994"/>
              <a:gd name="connsiteY58" fmla="*/ 2454746 h 2461584"/>
              <a:gd name="connsiteX59" fmla="*/ 1288884 w 2526994"/>
              <a:gd name="connsiteY59" fmla="*/ 2460445 h 2461584"/>
              <a:gd name="connsiteX60" fmla="*/ 1279408 w 2526994"/>
              <a:gd name="connsiteY60" fmla="*/ 2461584 h 2461584"/>
              <a:gd name="connsiteX61" fmla="*/ 1247586 w 2526994"/>
              <a:gd name="connsiteY61" fmla="*/ 2461584 h 2461584"/>
              <a:gd name="connsiteX62" fmla="*/ 1233899 w 2526994"/>
              <a:gd name="connsiteY62" fmla="*/ 2460445 h 2461584"/>
              <a:gd name="connsiteX63" fmla="*/ 996642 w 2526994"/>
              <a:gd name="connsiteY63" fmla="*/ 2451328 h 2461584"/>
              <a:gd name="connsiteX64" fmla="*/ 710834 w 2526994"/>
              <a:gd name="connsiteY64" fmla="*/ 2414860 h 2461584"/>
              <a:gd name="connsiteX65" fmla="*/ 447957 w 2526994"/>
              <a:gd name="connsiteY65" fmla="*/ 2340784 h 2461584"/>
              <a:gd name="connsiteX66" fmla="*/ 227430 w 2526994"/>
              <a:gd name="connsiteY66" fmla="*/ 2217819 h 2461584"/>
              <a:gd name="connsiteX67" fmla="*/ 28663 w 2526994"/>
              <a:gd name="connsiteY67" fmla="*/ 1928013 h 2461584"/>
              <a:gd name="connsiteX68" fmla="*/ 3978 w 2526994"/>
              <a:gd name="connsiteY68" fmla="*/ 1787384 h 2461584"/>
              <a:gd name="connsiteX69" fmla="*/ 0 w 2526994"/>
              <a:gd name="connsiteY69" fmla="*/ 1757070 h 2461584"/>
              <a:gd name="connsiteX70" fmla="*/ 0 w 2526994"/>
              <a:gd name="connsiteY70" fmla="*/ 1708294 h 2461584"/>
              <a:gd name="connsiteX71" fmla="*/ 3159 w 2526994"/>
              <a:gd name="connsiteY71" fmla="*/ 1688464 h 2461584"/>
              <a:gd name="connsiteX72" fmla="*/ 39426 w 2526994"/>
              <a:gd name="connsiteY72" fmla="*/ 1460540 h 2461584"/>
              <a:gd name="connsiteX73" fmla="*/ 143313 w 2526994"/>
              <a:gd name="connsiteY73" fmla="*/ 1163782 h 2461584"/>
              <a:gd name="connsiteX74" fmla="*/ 355183 w 2526994"/>
              <a:gd name="connsiteY74" fmla="*/ 757963 h 2461584"/>
              <a:gd name="connsiteX75" fmla="*/ 608819 w 2526994"/>
              <a:gd name="connsiteY75" fmla="*/ 394879 h 2461584"/>
              <a:gd name="connsiteX76" fmla="*/ 820103 w 2526994"/>
              <a:gd name="connsiteY76" fmla="*/ 182226 h 2461584"/>
              <a:gd name="connsiteX77" fmla="*/ 1023316 w 2526994"/>
              <a:gd name="connsiteY77" fmla="*/ 54588 h 2461584"/>
              <a:gd name="connsiteX78" fmla="*/ 1212957 w 2526994"/>
              <a:gd name="connsiteY78" fmla="*/ 3647 h 2461584"/>
              <a:gd name="connsiteX79" fmla="*/ 1245481 w 2526994"/>
              <a:gd name="connsiteY79" fmla="*/ 0 h 246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526994" h="2461584">
                <a:moveTo>
                  <a:pt x="1248912" y="234404"/>
                </a:moveTo>
                <a:cubicBezTo>
                  <a:pt x="1240104" y="235419"/>
                  <a:pt x="1231391" y="236526"/>
                  <a:pt x="1222583" y="237356"/>
                </a:cubicBezTo>
                <a:cubicBezTo>
                  <a:pt x="1169072" y="242431"/>
                  <a:pt x="1118118" y="256915"/>
                  <a:pt x="1069058" y="278596"/>
                </a:cubicBezTo>
                <a:cubicBezTo>
                  <a:pt x="1009296" y="305074"/>
                  <a:pt x="955122" y="340686"/>
                  <a:pt x="904547" y="381925"/>
                </a:cubicBezTo>
                <a:cubicBezTo>
                  <a:pt x="841471" y="433220"/>
                  <a:pt x="785497" y="491712"/>
                  <a:pt x="733502" y="554079"/>
                </a:cubicBezTo>
                <a:cubicBezTo>
                  <a:pt x="656787" y="646245"/>
                  <a:pt x="589922" y="745330"/>
                  <a:pt x="528171" y="848013"/>
                </a:cubicBezTo>
                <a:cubicBezTo>
                  <a:pt x="464431" y="954110"/>
                  <a:pt x="405995" y="1062975"/>
                  <a:pt x="356652" y="1176544"/>
                </a:cubicBezTo>
                <a:cubicBezTo>
                  <a:pt x="322651" y="1254503"/>
                  <a:pt x="293575" y="1334306"/>
                  <a:pt x="272549" y="1416785"/>
                </a:cubicBezTo>
                <a:cubicBezTo>
                  <a:pt x="257112" y="1477398"/>
                  <a:pt x="246504" y="1538842"/>
                  <a:pt x="243189" y="1601301"/>
                </a:cubicBezTo>
                <a:cubicBezTo>
                  <a:pt x="242905" y="1606744"/>
                  <a:pt x="241485" y="1612003"/>
                  <a:pt x="240632" y="1617354"/>
                </a:cubicBezTo>
                <a:cubicBezTo>
                  <a:pt x="240632" y="1630454"/>
                  <a:pt x="240632" y="1643647"/>
                  <a:pt x="240632" y="1656840"/>
                </a:cubicBezTo>
                <a:cubicBezTo>
                  <a:pt x="241769" y="1665051"/>
                  <a:pt x="243284" y="1673170"/>
                  <a:pt x="243852" y="1681381"/>
                </a:cubicBezTo>
                <a:cubicBezTo>
                  <a:pt x="246504" y="1720037"/>
                  <a:pt x="252944" y="1758048"/>
                  <a:pt x="263836" y="1795228"/>
                </a:cubicBezTo>
                <a:cubicBezTo>
                  <a:pt x="291870" y="1891084"/>
                  <a:pt x="346802" y="1968396"/>
                  <a:pt x="424748" y="2029840"/>
                </a:cubicBezTo>
                <a:cubicBezTo>
                  <a:pt x="479017" y="2072556"/>
                  <a:pt x="539347" y="2104200"/>
                  <a:pt x="603276" y="2129387"/>
                </a:cubicBezTo>
                <a:cubicBezTo>
                  <a:pt x="672224" y="2156510"/>
                  <a:pt x="743446" y="2175331"/>
                  <a:pt x="816088" y="2189354"/>
                </a:cubicBezTo>
                <a:cubicBezTo>
                  <a:pt x="892519" y="2204023"/>
                  <a:pt x="969802" y="2213157"/>
                  <a:pt x="1047464" y="2218877"/>
                </a:cubicBezTo>
                <a:cubicBezTo>
                  <a:pt x="1111393" y="2223490"/>
                  <a:pt x="1175512" y="2225612"/>
                  <a:pt x="1239536" y="2226258"/>
                </a:cubicBezTo>
                <a:cubicBezTo>
                  <a:pt x="1243229" y="2226350"/>
                  <a:pt x="1246923" y="2226903"/>
                  <a:pt x="1250617" y="2227180"/>
                </a:cubicBezTo>
                <a:cubicBezTo>
                  <a:pt x="1259235" y="2227180"/>
                  <a:pt x="1267759" y="2227180"/>
                  <a:pt x="1276378" y="2227180"/>
                </a:cubicBezTo>
                <a:cubicBezTo>
                  <a:pt x="1278935" y="2226903"/>
                  <a:pt x="1281492" y="2226350"/>
                  <a:pt x="1284049" y="2226258"/>
                </a:cubicBezTo>
                <a:cubicBezTo>
                  <a:pt x="1334340" y="2224781"/>
                  <a:pt x="1384631" y="2223951"/>
                  <a:pt x="1435016" y="2221645"/>
                </a:cubicBezTo>
                <a:cubicBezTo>
                  <a:pt x="1485781" y="2219431"/>
                  <a:pt x="1536545" y="2214725"/>
                  <a:pt x="1587120" y="2208544"/>
                </a:cubicBezTo>
                <a:cubicBezTo>
                  <a:pt x="1650481" y="2200887"/>
                  <a:pt x="1713274" y="2190369"/>
                  <a:pt x="1775403" y="2175608"/>
                </a:cubicBezTo>
                <a:cubicBezTo>
                  <a:pt x="1851266" y="2157433"/>
                  <a:pt x="1924950" y="2133261"/>
                  <a:pt x="1994846" y="2098111"/>
                </a:cubicBezTo>
                <a:cubicBezTo>
                  <a:pt x="2052713" y="2068957"/>
                  <a:pt x="2105845" y="2033069"/>
                  <a:pt x="2151590" y="1986848"/>
                </a:cubicBezTo>
                <a:cubicBezTo>
                  <a:pt x="2215046" y="1922636"/>
                  <a:pt x="2255487" y="1846062"/>
                  <a:pt x="2274145" y="1757863"/>
                </a:cubicBezTo>
                <a:cubicBezTo>
                  <a:pt x="2280490" y="1728156"/>
                  <a:pt x="2284752" y="1698172"/>
                  <a:pt x="2284847" y="1667727"/>
                </a:cubicBezTo>
                <a:cubicBezTo>
                  <a:pt x="2284847" y="1663483"/>
                  <a:pt x="2285794" y="1659331"/>
                  <a:pt x="2286362" y="1655087"/>
                </a:cubicBezTo>
                <a:cubicBezTo>
                  <a:pt x="2286362" y="1642540"/>
                  <a:pt x="2286362" y="1629901"/>
                  <a:pt x="2286362" y="1617354"/>
                </a:cubicBezTo>
                <a:cubicBezTo>
                  <a:pt x="2285889" y="1614033"/>
                  <a:pt x="2285036" y="1610711"/>
                  <a:pt x="2284942" y="1607298"/>
                </a:cubicBezTo>
                <a:cubicBezTo>
                  <a:pt x="2283805" y="1540226"/>
                  <a:pt x="2271303" y="1474815"/>
                  <a:pt x="2254540" y="1410142"/>
                </a:cubicBezTo>
                <a:cubicBezTo>
                  <a:pt x="2228684" y="1309857"/>
                  <a:pt x="2191274" y="1213724"/>
                  <a:pt x="2146949" y="1120175"/>
                </a:cubicBezTo>
                <a:cubicBezTo>
                  <a:pt x="2064173" y="945438"/>
                  <a:pt x="1966906" y="779281"/>
                  <a:pt x="1851171" y="624195"/>
                </a:cubicBezTo>
                <a:cubicBezTo>
                  <a:pt x="1801164" y="557123"/>
                  <a:pt x="1746706" y="493742"/>
                  <a:pt x="1685997" y="435988"/>
                </a:cubicBezTo>
                <a:cubicBezTo>
                  <a:pt x="1630024" y="382663"/>
                  <a:pt x="1569599" y="335242"/>
                  <a:pt x="1501313" y="298616"/>
                </a:cubicBezTo>
                <a:cubicBezTo>
                  <a:pt x="1448181" y="270108"/>
                  <a:pt x="1392302" y="249627"/>
                  <a:pt x="1332541" y="240678"/>
                </a:cubicBezTo>
                <a:cubicBezTo>
                  <a:pt x="1317576" y="238371"/>
                  <a:pt x="1302423" y="237449"/>
                  <a:pt x="1287364" y="235788"/>
                </a:cubicBezTo>
                <a:cubicBezTo>
                  <a:pt x="1284807" y="235603"/>
                  <a:pt x="1282344" y="234865"/>
                  <a:pt x="1279787" y="234404"/>
                </a:cubicBezTo>
                <a:cubicBezTo>
                  <a:pt x="1269464" y="234404"/>
                  <a:pt x="1259235" y="234404"/>
                  <a:pt x="1248912" y="234404"/>
                </a:cubicBezTo>
                <a:close/>
                <a:moveTo>
                  <a:pt x="1245481" y="0"/>
                </a:moveTo>
                <a:cubicBezTo>
                  <a:pt x="1258233" y="0"/>
                  <a:pt x="1270868" y="0"/>
                  <a:pt x="1283620" y="0"/>
                </a:cubicBezTo>
                <a:cubicBezTo>
                  <a:pt x="1286778" y="570"/>
                  <a:pt x="1289820" y="1482"/>
                  <a:pt x="1292979" y="1710"/>
                </a:cubicBezTo>
                <a:cubicBezTo>
                  <a:pt x="1311580" y="3761"/>
                  <a:pt x="1330299" y="4901"/>
                  <a:pt x="1348783" y="7750"/>
                </a:cubicBezTo>
                <a:cubicBezTo>
                  <a:pt x="1422604" y="18804"/>
                  <a:pt x="1491629" y="44104"/>
                  <a:pt x="1557260" y="79318"/>
                </a:cubicBezTo>
                <a:cubicBezTo>
                  <a:pt x="1641610" y="124561"/>
                  <a:pt x="1716250" y="183137"/>
                  <a:pt x="1785392" y="249008"/>
                </a:cubicBezTo>
                <a:cubicBezTo>
                  <a:pt x="1860383" y="320348"/>
                  <a:pt x="1927652" y="398640"/>
                  <a:pt x="1989423" y="481491"/>
                </a:cubicBezTo>
                <a:cubicBezTo>
                  <a:pt x="2132385" y="673061"/>
                  <a:pt x="2252534" y="878307"/>
                  <a:pt x="2354784" y="1094151"/>
                </a:cubicBezTo>
                <a:cubicBezTo>
                  <a:pt x="2409536" y="1209709"/>
                  <a:pt x="2455747" y="1328458"/>
                  <a:pt x="2487685" y="1452335"/>
                </a:cubicBezTo>
                <a:cubicBezTo>
                  <a:pt x="2508393" y="1532222"/>
                  <a:pt x="2523835" y="1613021"/>
                  <a:pt x="2525239" y="1695872"/>
                </a:cubicBezTo>
                <a:cubicBezTo>
                  <a:pt x="2525356" y="1700089"/>
                  <a:pt x="2526409" y="1704191"/>
                  <a:pt x="2526994" y="1708294"/>
                </a:cubicBezTo>
                <a:cubicBezTo>
                  <a:pt x="2526994" y="1723793"/>
                  <a:pt x="2526994" y="1739406"/>
                  <a:pt x="2526994" y="1754904"/>
                </a:cubicBezTo>
                <a:cubicBezTo>
                  <a:pt x="2526292" y="1760147"/>
                  <a:pt x="2525122" y="1765275"/>
                  <a:pt x="2525122" y="1770517"/>
                </a:cubicBezTo>
                <a:cubicBezTo>
                  <a:pt x="2525005" y="1808125"/>
                  <a:pt x="2519741" y="1845163"/>
                  <a:pt x="2511902" y="1881858"/>
                </a:cubicBezTo>
                <a:cubicBezTo>
                  <a:pt x="2488855" y="1990806"/>
                  <a:pt x="2438900" y="2085395"/>
                  <a:pt x="2360517" y="2164713"/>
                </a:cubicBezTo>
                <a:cubicBezTo>
                  <a:pt x="2304010" y="2221808"/>
                  <a:pt x="2238379" y="2266139"/>
                  <a:pt x="2166897" y="2302151"/>
                </a:cubicBezTo>
                <a:cubicBezTo>
                  <a:pt x="2080559" y="2345571"/>
                  <a:pt x="1989540" y="2375429"/>
                  <a:pt x="1895831" y="2397879"/>
                </a:cubicBezTo>
                <a:cubicBezTo>
                  <a:pt x="1819085" y="2416113"/>
                  <a:pt x="1741520" y="2429105"/>
                  <a:pt x="1663254" y="2438564"/>
                </a:cubicBezTo>
                <a:cubicBezTo>
                  <a:pt x="1600781" y="2446199"/>
                  <a:pt x="1538074" y="2452011"/>
                  <a:pt x="1475367" y="2454746"/>
                </a:cubicBezTo>
                <a:cubicBezTo>
                  <a:pt x="1413128" y="2457595"/>
                  <a:pt x="1351006" y="2458621"/>
                  <a:pt x="1288884" y="2460445"/>
                </a:cubicBezTo>
                <a:cubicBezTo>
                  <a:pt x="1285725" y="2460558"/>
                  <a:pt x="1282567" y="2461242"/>
                  <a:pt x="1279408" y="2461584"/>
                </a:cubicBezTo>
                <a:cubicBezTo>
                  <a:pt x="1268762" y="2461584"/>
                  <a:pt x="1258233" y="2461584"/>
                  <a:pt x="1247586" y="2461584"/>
                </a:cubicBezTo>
                <a:cubicBezTo>
                  <a:pt x="1243024" y="2461242"/>
                  <a:pt x="1238461" y="2460558"/>
                  <a:pt x="1233899" y="2460445"/>
                </a:cubicBezTo>
                <a:cubicBezTo>
                  <a:pt x="1154813" y="2459647"/>
                  <a:pt x="1075611" y="2457026"/>
                  <a:pt x="996642" y="2451328"/>
                </a:cubicBezTo>
                <a:cubicBezTo>
                  <a:pt x="900710" y="2444262"/>
                  <a:pt x="805246" y="2432980"/>
                  <a:pt x="710834" y="2414860"/>
                </a:cubicBezTo>
                <a:cubicBezTo>
                  <a:pt x="621103" y="2397537"/>
                  <a:pt x="533126" y="2374289"/>
                  <a:pt x="447957" y="2340784"/>
                </a:cubicBezTo>
                <a:cubicBezTo>
                  <a:pt x="368988" y="2309672"/>
                  <a:pt x="294465" y="2270583"/>
                  <a:pt x="227430" y="2217819"/>
                </a:cubicBezTo>
                <a:cubicBezTo>
                  <a:pt x="131146" y="2141920"/>
                  <a:pt x="63292" y="2046420"/>
                  <a:pt x="28663" y="1928013"/>
                </a:cubicBezTo>
                <a:cubicBezTo>
                  <a:pt x="15209" y="1882086"/>
                  <a:pt x="7254" y="1835134"/>
                  <a:pt x="3978" y="1787384"/>
                </a:cubicBezTo>
                <a:cubicBezTo>
                  <a:pt x="3276" y="1777241"/>
                  <a:pt x="1404" y="1767212"/>
                  <a:pt x="0" y="1757070"/>
                </a:cubicBezTo>
                <a:cubicBezTo>
                  <a:pt x="0" y="1740773"/>
                  <a:pt x="0" y="1724477"/>
                  <a:pt x="0" y="1708294"/>
                </a:cubicBezTo>
                <a:cubicBezTo>
                  <a:pt x="1053" y="1701684"/>
                  <a:pt x="2808" y="1695188"/>
                  <a:pt x="3159" y="1688464"/>
                </a:cubicBezTo>
                <a:cubicBezTo>
                  <a:pt x="7254" y="1611312"/>
                  <a:pt x="20356" y="1535413"/>
                  <a:pt x="39426" y="1460540"/>
                </a:cubicBezTo>
                <a:cubicBezTo>
                  <a:pt x="65398" y="1358658"/>
                  <a:pt x="101314" y="1260080"/>
                  <a:pt x="143313" y="1163782"/>
                </a:cubicBezTo>
                <a:cubicBezTo>
                  <a:pt x="204265" y="1023495"/>
                  <a:pt x="276449" y="889019"/>
                  <a:pt x="355183" y="757963"/>
                </a:cubicBezTo>
                <a:cubicBezTo>
                  <a:pt x="431461" y="631123"/>
                  <a:pt x="514056" y="508728"/>
                  <a:pt x="608819" y="394879"/>
                </a:cubicBezTo>
                <a:cubicBezTo>
                  <a:pt x="673046" y="317841"/>
                  <a:pt x="742188" y="245589"/>
                  <a:pt x="820103" y="182226"/>
                </a:cubicBezTo>
                <a:cubicBezTo>
                  <a:pt x="882576" y="131285"/>
                  <a:pt x="949495" y="87295"/>
                  <a:pt x="1023316" y="54588"/>
                </a:cubicBezTo>
                <a:cubicBezTo>
                  <a:pt x="1083917" y="27807"/>
                  <a:pt x="1146858" y="9915"/>
                  <a:pt x="1212957" y="3647"/>
                </a:cubicBezTo>
                <a:cubicBezTo>
                  <a:pt x="1223837" y="2621"/>
                  <a:pt x="1234601" y="1254"/>
                  <a:pt x="1245481" y="0"/>
                </a:cubicBezTo>
                <a:close/>
              </a:path>
            </a:pathLst>
          </a:custGeom>
          <a:pattFill prst="pct10">
            <a:fgClr>
              <a:schemeClr val="tx1"/>
            </a:fgClr>
            <a:bgClr>
              <a:schemeClr val="bg1"/>
            </a:bgClr>
          </a:pattFill>
        </p:spPr>
      </p:pic>
      <p:sp>
        <p:nvSpPr>
          <p:cNvPr id="45" name="TextBox 44">
            <a:extLst>
              <a:ext uri="{FF2B5EF4-FFF2-40B4-BE49-F238E27FC236}">
                <a16:creationId xmlns:a16="http://schemas.microsoft.com/office/drawing/2014/main" id="{05967006-3A03-4F91-957F-7935C8A5A4E9}"/>
              </a:ext>
            </a:extLst>
          </p:cNvPr>
          <p:cNvSpPr txBox="1"/>
          <p:nvPr/>
        </p:nvSpPr>
        <p:spPr>
          <a:xfrm>
            <a:off x="535955" y="4278405"/>
            <a:ext cx="1754372" cy="100990"/>
          </a:xfrm>
          <a:prstGeom prst="rect">
            <a:avLst/>
          </a:prstGeom>
          <a:noFill/>
        </p:spPr>
        <p:txBody>
          <a:bodyPr wrap="square" lIns="0" tIns="0" rIns="0" bIns="0" rtlCol="0">
            <a:spAutoFit/>
          </a:bodyPr>
          <a:lstStyle/>
          <a:p>
            <a:pPr algn="ctr">
              <a:lnSpc>
                <a:spcPct val="80000"/>
              </a:lnSpc>
            </a:pPr>
            <a:r>
              <a:rPr lang="en-US" sz="800" b="1" u="sng" spc="200" dirty="0">
                <a:latin typeface="+mj-lt"/>
                <a:ea typeface="Titillium" panose="00000500000000000000" charset="0"/>
                <a:cs typeface="Titillium" panose="00000500000000000000" charset="0"/>
              </a:rPr>
              <a:t>EXHIBITED</a:t>
            </a:r>
          </a:p>
        </p:txBody>
      </p:sp>
      <p:sp>
        <p:nvSpPr>
          <p:cNvPr id="46" name="TextBox 45">
            <a:extLst>
              <a:ext uri="{FF2B5EF4-FFF2-40B4-BE49-F238E27FC236}">
                <a16:creationId xmlns:a16="http://schemas.microsoft.com/office/drawing/2014/main" id="{804A48CD-669B-48BF-BA74-2FD2D1C53B2D}"/>
              </a:ext>
            </a:extLst>
          </p:cNvPr>
          <p:cNvSpPr txBox="1"/>
          <p:nvPr/>
        </p:nvSpPr>
        <p:spPr>
          <a:xfrm>
            <a:off x="552946" y="4752262"/>
            <a:ext cx="1868279" cy="553998"/>
          </a:xfrm>
          <a:prstGeom prst="rect">
            <a:avLst/>
          </a:prstGeom>
          <a:noFill/>
        </p:spPr>
        <p:txBody>
          <a:bodyPr wrap="square" lIns="0" tIns="0" rIns="91440" bIns="0" rtlCol="0">
            <a:spAutoFit/>
          </a:bodyPr>
          <a:lstStyle/>
          <a:p>
            <a:pPr algn="ctr"/>
            <a:r>
              <a:rPr lang="en-US" sz="1200" b="1" dirty="0" err="1"/>
              <a:t>BlogX</a:t>
            </a:r>
            <a:r>
              <a:rPr lang="en-US" sz="1200" b="1" dirty="0"/>
              <a:t> Conference</a:t>
            </a:r>
          </a:p>
          <a:p>
            <a:pPr algn="ctr"/>
            <a:r>
              <a:rPr lang="en-US" sz="1200" dirty="0"/>
              <a:t>11</a:t>
            </a:r>
            <a:r>
              <a:rPr lang="en-US" sz="1200" baseline="30000" dirty="0"/>
              <a:t>th</a:t>
            </a:r>
            <a:r>
              <a:rPr lang="en-US" sz="1200" dirty="0"/>
              <a:t> February, 2017</a:t>
            </a:r>
          </a:p>
          <a:p>
            <a:pPr algn="ctr"/>
            <a:r>
              <a:rPr lang="en-US" sz="1200" dirty="0"/>
              <a:t>New Delhi </a:t>
            </a:r>
          </a:p>
        </p:txBody>
      </p:sp>
      <p:cxnSp>
        <p:nvCxnSpPr>
          <p:cNvPr id="47" name="Straight Connector 46">
            <a:extLst>
              <a:ext uri="{FF2B5EF4-FFF2-40B4-BE49-F238E27FC236}">
                <a16:creationId xmlns:a16="http://schemas.microsoft.com/office/drawing/2014/main" id="{EF921DED-41ED-44EB-9C64-7A55CA991352}"/>
              </a:ext>
            </a:extLst>
          </p:cNvPr>
          <p:cNvCxnSpPr/>
          <p:nvPr/>
        </p:nvCxnSpPr>
        <p:spPr>
          <a:xfrm>
            <a:off x="1189984" y="4578596"/>
            <a:ext cx="446314"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pic>
        <p:nvPicPr>
          <p:cNvPr id="48" name="Picture Placeholder 10">
            <a:extLst>
              <a:ext uri="{FF2B5EF4-FFF2-40B4-BE49-F238E27FC236}">
                <a16:creationId xmlns:a16="http://schemas.microsoft.com/office/drawing/2014/main" id="{81BADCF7-C2CF-4E37-80BB-72FAFB7B032D}"/>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573495" y="2252064"/>
            <a:ext cx="1697411" cy="1653474"/>
          </a:xfrm>
          <a:custGeom>
            <a:avLst/>
            <a:gdLst>
              <a:gd name="connsiteX0" fmla="*/ 1248912 w 2526994"/>
              <a:gd name="connsiteY0" fmla="*/ 234404 h 2461584"/>
              <a:gd name="connsiteX1" fmla="*/ 1222583 w 2526994"/>
              <a:gd name="connsiteY1" fmla="*/ 237356 h 2461584"/>
              <a:gd name="connsiteX2" fmla="*/ 1069058 w 2526994"/>
              <a:gd name="connsiteY2" fmla="*/ 278596 h 2461584"/>
              <a:gd name="connsiteX3" fmla="*/ 904547 w 2526994"/>
              <a:gd name="connsiteY3" fmla="*/ 381925 h 2461584"/>
              <a:gd name="connsiteX4" fmla="*/ 733502 w 2526994"/>
              <a:gd name="connsiteY4" fmla="*/ 554079 h 2461584"/>
              <a:gd name="connsiteX5" fmla="*/ 528171 w 2526994"/>
              <a:gd name="connsiteY5" fmla="*/ 848013 h 2461584"/>
              <a:gd name="connsiteX6" fmla="*/ 356652 w 2526994"/>
              <a:gd name="connsiteY6" fmla="*/ 1176544 h 2461584"/>
              <a:gd name="connsiteX7" fmla="*/ 272549 w 2526994"/>
              <a:gd name="connsiteY7" fmla="*/ 1416785 h 2461584"/>
              <a:gd name="connsiteX8" fmla="*/ 243189 w 2526994"/>
              <a:gd name="connsiteY8" fmla="*/ 1601301 h 2461584"/>
              <a:gd name="connsiteX9" fmla="*/ 240632 w 2526994"/>
              <a:gd name="connsiteY9" fmla="*/ 1617354 h 2461584"/>
              <a:gd name="connsiteX10" fmla="*/ 240632 w 2526994"/>
              <a:gd name="connsiteY10" fmla="*/ 1656840 h 2461584"/>
              <a:gd name="connsiteX11" fmla="*/ 243852 w 2526994"/>
              <a:gd name="connsiteY11" fmla="*/ 1681381 h 2461584"/>
              <a:gd name="connsiteX12" fmla="*/ 263836 w 2526994"/>
              <a:gd name="connsiteY12" fmla="*/ 1795228 h 2461584"/>
              <a:gd name="connsiteX13" fmla="*/ 424748 w 2526994"/>
              <a:gd name="connsiteY13" fmla="*/ 2029840 h 2461584"/>
              <a:gd name="connsiteX14" fmla="*/ 603276 w 2526994"/>
              <a:gd name="connsiteY14" fmla="*/ 2129387 h 2461584"/>
              <a:gd name="connsiteX15" fmla="*/ 816088 w 2526994"/>
              <a:gd name="connsiteY15" fmla="*/ 2189354 h 2461584"/>
              <a:gd name="connsiteX16" fmla="*/ 1047464 w 2526994"/>
              <a:gd name="connsiteY16" fmla="*/ 2218877 h 2461584"/>
              <a:gd name="connsiteX17" fmla="*/ 1239536 w 2526994"/>
              <a:gd name="connsiteY17" fmla="*/ 2226258 h 2461584"/>
              <a:gd name="connsiteX18" fmla="*/ 1250617 w 2526994"/>
              <a:gd name="connsiteY18" fmla="*/ 2227180 h 2461584"/>
              <a:gd name="connsiteX19" fmla="*/ 1276378 w 2526994"/>
              <a:gd name="connsiteY19" fmla="*/ 2227180 h 2461584"/>
              <a:gd name="connsiteX20" fmla="*/ 1284049 w 2526994"/>
              <a:gd name="connsiteY20" fmla="*/ 2226258 h 2461584"/>
              <a:gd name="connsiteX21" fmla="*/ 1435016 w 2526994"/>
              <a:gd name="connsiteY21" fmla="*/ 2221645 h 2461584"/>
              <a:gd name="connsiteX22" fmla="*/ 1587120 w 2526994"/>
              <a:gd name="connsiteY22" fmla="*/ 2208544 h 2461584"/>
              <a:gd name="connsiteX23" fmla="*/ 1775403 w 2526994"/>
              <a:gd name="connsiteY23" fmla="*/ 2175608 h 2461584"/>
              <a:gd name="connsiteX24" fmla="*/ 1994846 w 2526994"/>
              <a:gd name="connsiteY24" fmla="*/ 2098111 h 2461584"/>
              <a:gd name="connsiteX25" fmla="*/ 2151590 w 2526994"/>
              <a:gd name="connsiteY25" fmla="*/ 1986848 h 2461584"/>
              <a:gd name="connsiteX26" fmla="*/ 2274145 w 2526994"/>
              <a:gd name="connsiteY26" fmla="*/ 1757863 h 2461584"/>
              <a:gd name="connsiteX27" fmla="*/ 2284847 w 2526994"/>
              <a:gd name="connsiteY27" fmla="*/ 1667727 h 2461584"/>
              <a:gd name="connsiteX28" fmla="*/ 2286362 w 2526994"/>
              <a:gd name="connsiteY28" fmla="*/ 1655087 h 2461584"/>
              <a:gd name="connsiteX29" fmla="*/ 2286362 w 2526994"/>
              <a:gd name="connsiteY29" fmla="*/ 1617354 h 2461584"/>
              <a:gd name="connsiteX30" fmla="*/ 2284942 w 2526994"/>
              <a:gd name="connsiteY30" fmla="*/ 1607298 h 2461584"/>
              <a:gd name="connsiteX31" fmla="*/ 2254540 w 2526994"/>
              <a:gd name="connsiteY31" fmla="*/ 1410142 h 2461584"/>
              <a:gd name="connsiteX32" fmla="*/ 2146949 w 2526994"/>
              <a:gd name="connsiteY32" fmla="*/ 1120175 h 2461584"/>
              <a:gd name="connsiteX33" fmla="*/ 1851171 w 2526994"/>
              <a:gd name="connsiteY33" fmla="*/ 624195 h 2461584"/>
              <a:gd name="connsiteX34" fmla="*/ 1685997 w 2526994"/>
              <a:gd name="connsiteY34" fmla="*/ 435988 h 2461584"/>
              <a:gd name="connsiteX35" fmla="*/ 1501313 w 2526994"/>
              <a:gd name="connsiteY35" fmla="*/ 298616 h 2461584"/>
              <a:gd name="connsiteX36" fmla="*/ 1332541 w 2526994"/>
              <a:gd name="connsiteY36" fmla="*/ 240678 h 2461584"/>
              <a:gd name="connsiteX37" fmla="*/ 1287364 w 2526994"/>
              <a:gd name="connsiteY37" fmla="*/ 235788 h 2461584"/>
              <a:gd name="connsiteX38" fmla="*/ 1279787 w 2526994"/>
              <a:gd name="connsiteY38" fmla="*/ 234404 h 2461584"/>
              <a:gd name="connsiteX39" fmla="*/ 1248912 w 2526994"/>
              <a:gd name="connsiteY39" fmla="*/ 234404 h 2461584"/>
              <a:gd name="connsiteX40" fmla="*/ 1245481 w 2526994"/>
              <a:gd name="connsiteY40" fmla="*/ 0 h 2461584"/>
              <a:gd name="connsiteX41" fmla="*/ 1283620 w 2526994"/>
              <a:gd name="connsiteY41" fmla="*/ 0 h 2461584"/>
              <a:gd name="connsiteX42" fmla="*/ 1292979 w 2526994"/>
              <a:gd name="connsiteY42" fmla="*/ 1710 h 2461584"/>
              <a:gd name="connsiteX43" fmla="*/ 1348783 w 2526994"/>
              <a:gd name="connsiteY43" fmla="*/ 7750 h 2461584"/>
              <a:gd name="connsiteX44" fmla="*/ 1557260 w 2526994"/>
              <a:gd name="connsiteY44" fmla="*/ 79318 h 2461584"/>
              <a:gd name="connsiteX45" fmla="*/ 1785392 w 2526994"/>
              <a:gd name="connsiteY45" fmla="*/ 249008 h 2461584"/>
              <a:gd name="connsiteX46" fmla="*/ 1989423 w 2526994"/>
              <a:gd name="connsiteY46" fmla="*/ 481491 h 2461584"/>
              <a:gd name="connsiteX47" fmla="*/ 2354784 w 2526994"/>
              <a:gd name="connsiteY47" fmla="*/ 1094151 h 2461584"/>
              <a:gd name="connsiteX48" fmla="*/ 2487685 w 2526994"/>
              <a:gd name="connsiteY48" fmla="*/ 1452335 h 2461584"/>
              <a:gd name="connsiteX49" fmla="*/ 2525239 w 2526994"/>
              <a:gd name="connsiteY49" fmla="*/ 1695872 h 2461584"/>
              <a:gd name="connsiteX50" fmla="*/ 2526994 w 2526994"/>
              <a:gd name="connsiteY50" fmla="*/ 1708294 h 2461584"/>
              <a:gd name="connsiteX51" fmla="*/ 2526994 w 2526994"/>
              <a:gd name="connsiteY51" fmla="*/ 1754904 h 2461584"/>
              <a:gd name="connsiteX52" fmla="*/ 2525122 w 2526994"/>
              <a:gd name="connsiteY52" fmla="*/ 1770517 h 2461584"/>
              <a:gd name="connsiteX53" fmla="*/ 2511902 w 2526994"/>
              <a:gd name="connsiteY53" fmla="*/ 1881858 h 2461584"/>
              <a:gd name="connsiteX54" fmla="*/ 2360517 w 2526994"/>
              <a:gd name="connsiteY54" fmla="*/ 2164713 h 2461584"/>
              <a:gd name="connsiteX55" fmla="*/ 2166897 w 2526994"/>
              <a:gd name="connsiteY55" fmla="*/ 2302151 h 2461584"/>
              <a:gd name="connsiteX56" fmla="*/ 1895831 w 2526994"/>
              <a:gd name="connsiteY56" fmla="*/ 2397879 h 2461584"/>
              <a:gd name="connsiteX57" fmla="*/ 1663254 w 2526994"/>
              <a:gd name="connsiteY57" fmla="*/ 2438564 h 2461584"/>
              <a:gd name="connsiteX58" fmla="*/ 1475367 w 2526994"/>
              <a:gd name="connsiteY58" fmla="*/ 2454746 h 2461584"/>
              <a:gd name="connsiteX59" fmla="*/ 1288884 w 2526994"/>
              <a:gd name="connsiteY59" fmla="*/ 2460445 h 2461584"/>
              <a:gd name="connsiteX60" fmla="*/ 1279408 w 2526994"/>
              <a:gd name="connsiteY60" fmla="*/ 2461584 h 2461584"/>
              <a:gd name="connsiteX61" fmla="*/ 1247586 w 2526994"/>
              <a:gd name="connsiteY61" fmla="*/ 2461584 h 2461584"/>
              <a:gd name="connsiteX62" fmla="*/ 1233899 w 2526994"/>
              <a:gd name="connsiteY62" fmla="*/ 2460445 h 2461584"/>
              <a:gd name="connsiteX63" fmla="*/ 996642 w 2526994"/>
              <a:gd name="connsiteY63" fmla="*/ 2451328 h 2461584"/>
              <a:gd name="connsiteX64" fmla="*/ 710834 w 2526994"/>
              <a:gd name="connsiteY64" fmla="*/ 2414860 h 2461584"/>
              <a:gd name="connsiteX65" fmla="*/ 447957 w 2526994"/>
              <a:gd name="connsiteY65" fmla="*/ 2340784 h 2461584"/>
              <a:gd name="connsiteX66" fmla="*/ 227430 w 2526994"/>
              <a:gd name="connsiteY66" fmla="*/ 2217819 h 2461584"/>
              <a:gd name="connsiteX67" fmla="*/ 28663 w 2526994"/>
              <a:gd name="connsiteY67" fmla="*/ 1928013 h 2461584"/>
              <a:gd name="connsiteX68" fmla="*/ 3978 w 2526994"/>
              <a:gd name="connsiteY68" fmla="*/ 1787384 h 2461584"/>
              <a:gd name="connsiteX69" fmla="*/ 0 w 2526994"/>
              <a:gd name="connsiteY69" fmla="*/ 1757070 h 2461584"/>
              <a:gd name="connsiteX70" fmla="*/ 0 w 2526994"/>
              <a:gd name="connsiteY70" fmla="*/ 1708294 h 2461584"/>
              <a:gd name="connsiteX71" fmla="*/ 3159 w 2526994"/>
              <a:gd name="connsiteY71" fmla="*/ 1688464 h 2461584"/>
              <a:gd name="connsiteX72" fmla="*/ 39426 w 2526994"/>
              <a:gd name="connsiteY72" fmla="*/ 1460540 h 2461584"/>
              <a:gd name="connsiteX73" fmla="*/ 143313 w 2526994"/>
              <a:gd name="connsiteY73" fmla="*/ 1163782 h 2461584"/>
              <a:gd name="connsiteX74" fmla="*/ 355183 w 2526994"/>
              <a:gd name="connsiteY74" fmla="*/ 757963 h 2461584"/>
              <a:gd name="connsiteX75" fmla="*/ 608819 w 2526994"/>
              <a:gd name="connsiteY75" fmla="*/ 394879 h 2461584"/>
              <a:gd name="connsiteX76" fmla="*/ 820103 w 2526994"/>
              <a:gd name="connsiteY76" fmla="*/ 182226 h 2461584"/>
              <a:gd name="connsiteX77" fmla="*/ 1023316 w 2526994"/>
              <a:gd name="connsiteY77" fmla="*/ 54588 h 2461584"/>
              <a:gd name="connsiteX78" fmla="*/ 1212957 w 2526994"/>
              <a:gd name="connsiteY78" fmla="*/ 3647 h 2461584"/>
              <a:gd name="connsiteX79" fmla="*/ 1245481 w 2526994"/>
              <a:gd name="connsiteY79" fmla="*/ 0 h 246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526994" h="2461584">
                <a:moveTo>
                  <a:pt x="1248912" y="234404"/>
                </a:moveTo>
                <a:cubicBezTo>
                  <a:pt x="1240104" y="235419"/>
                  <a:pt x="1231391" y="236526"/>
                  <a:pt x="1222583" y="237356"/>
                </a:cubicBezTo>
                <a:cubicBezTo>
                  <a:pt x="1169072" y="242431"/>
                  <a:pt x="1118118" y="256915"/>
                  <a:pt x="1069058" y="278596"/>
                </a:cubicBezTo>
                <a:cubicBezTo>
                  <a:pt x="1009296" y="305074"/>
                  <a:pt x="955122" y="340686"/>
                  <a:pt x="904547" y="381925"/>
                </a:cubicBezTo>
                <a:cubicBezTo>
                  <a:pt x="841471" y="433220"/>
                  <a:pt x="785497" y="491712"/>
                  <a:pt x="733502" y="554079"/>
                </a:cubicBezTo>
                <a:cubicBezTo>
                  <a:pt x="656787" y="646245"/>
                  <a:pt x="589922" y="745330"/>
                  <a:pt x="528171" y="848013"/>
                </a:cubicBezTo>
                <a:cubicBezTo>
                  <a:pt x="464431" y="954110"/>
                  <a:pt x="405995" y="1062975"/>
                  <a:pt x="356652" y="1176544"/>
                </a:cubicBezTo>
                <a:cubicBezTo>
                  <a:pt x="322651" y="1254503"/>
                  <a:pt x="293575" y="1334306"/>
                  <a:pt x="272549" y="1416785"/>
                </a:cubicBezTo>
                <a:cubicBezTo>
                  <a:pt x="257112" y="1477398"/>
                  <a:pt x="246504" y="1538842"/>
                  <a:pt x="243189" y="1601301"/>
                </a:cubicBezTo>
                <a:cubicBezTo>
                  <a:pt x="242905" y="1606744"/>
                  <a:pt x="241485" y="1612003"/>
                  <a:pt x="240632" y="1617354"/>
                </a:cubicBezTo>
                <a:cubicBezTo>
                  <a:pt x="240632" y="1630454"/>
                  <a:pt x="240632" y="1643647"/>
                  <a:pt x="240632" y="1656840"/>
                </a:cubicBezTo>
                <a:cubicBezTo>
                  <a:pt x="241769" y="1665051"/>
                  <a:pt x="243284" y="1673170"/>
                  <a:pt x="243852" y="1681381"/>
                </a:cubicBezTo>
                <a:cubicBezTo>
                  <a:pt x="246504" y="1720037"/>
                  <a:pt x="252944" y="1758048"/>
                  <a:pt x="263836" y="1795228"/>
                </a:cubicBezTo>
                <a:cubicBezTo>
                  <a:pt x="291870" y="1891084"/>
                  <a:pt x="346802" y="1968396"/>
                  <a:pt x="424748" y="2029840"/>
                </a:cubicBezTo>
                <a:cubicBezTo>
                  <a:pt x="479017" y="2072556"/>
                  <a:pt x="539347" y="2104200"/>
                  <a:pt x="603276" y="2129387"/>
                </a:cubicBezTo>
                <a:cubicBezTo>
                  <a:pt x="672224" y="2156510"/>
                  <a:pt x="743446" y="2175331"/>
                  <a:pt x="816088" y="2189354"/>
                </a:cubicBezTo>
                <a:cubicBezTo>
                  <a:pt x="892519" y="2204023"/>
                  <a:pt x="969802" y="2213157"/>
                  <a:pt x="1047464" y="2218877"/>
                </a:cubicBezTo>
                <a:cubicBezTo>
                  <a:pt x="1111393" y="2223490"/>
                  <a:pt x="1175512" y="2225612"/>
                  <a:pt x="1239536" y="2226258"/>
                </a:cubicBezTo>
                <a:cubicBezTo>
                  <a:pt x="1243229" y="2226350"/>
                  <a:pt x="1246923" y="2226903"/>
                  <a:pt x="1250617" y="2227180"/>
                </a:cubicBezTo>
                <a:cubicBezTo>
                  <a:pt x="1259235" y="2227180"/>
                  <a:pt x="1267759" y="2227180"/>
                  <a:pt x="1276378" y="2227180"/>
                </a:cubicBezTo>
                <a:cubicBezTo>
                  <a:pt x="1278935" y="2226903"/>
                  <a:pt x="1281492" y="2226350"/>
                  <a:pt x="1284049" y="2226258"/>
                </a:cubicBezTo>
                <a:cubicBezTo>
                  <a:pt x="1334340" y="2224781"/>
                  <a:pt x="1384631" y="2223951"/>
                  <a:pt x="1435016" y="2221645"/>
                </a:cubicBezTo>
                <a:cubicBezTo>
                  <a:pt x="1485781" y="2219431"/>
                  <a:pt x="1536545" y="2214725"/>
                  <a:pt x="1587120" y="2208544"/>
                </a:cubicBezTo>
                <a:cubicBezTo>
                  <a:pt x="1650481" y="2200887"/>
                  <a:pt x="1713274" y="2190369"/>
                  <a:pt x="1775403" y="2175608"/>
                </a:cubicBezTo>
                <a:cubicBezTo>
                  <a:pt x="1851266" y="2157433"/>
                  <a:pt x="1924950" y="2133261"/>
                  <a:pt x="1994846" y="2098111"/>
                </a:cubicBezTo>
                <a:cubicBezTo>
                  <a:pt x="2052713" y="2068957"/>
                  <a:pt x="2105845" y="2033069"/>
                  <a:pt x="2151590" y="1986848"/>
                </a:cubicBezTo>
                <a:cubicBezTo>
                  <a:pt x="2215046" y="1922636"/>
                  <a:pt x="2255487" y="1846062"/>
                  <a:pt x="2274145" y="1757863"/>
                </a:cubicBezTo>
                <a:cubicBezTo>
                  <a:pt x="2280490" y="1728156"/>
                  <a:pt x="2284752" y="1698172"/>
                  <a:pt x="2284847" y="1667727"/>
                </a:cubicBezTo>
                <a:cubicBezTo>
                  <a:pt x="2284847" y="1663483"/>
                  <a:pt x="2285794" y="1659331"/>
                  <a:pt x="2286362" y="1655087"/>
                </a:cubicBezTo>
                <a:cubicBezTo>
                  <a:pt x="2286362" y="1642540"/>
                  <a:pt x="2286362" y="1629901"/>
                  <a:pt x="2286362" y="1617354"/>
                </a:cubicBezTo>
                <a:cubicBezTo>
                  <a:pt x="2285889" y="1614033"/>
                  <a:pt x="2285036" y="1610711"/>
                  <a:pt x="2284942" y="1607298"/>
                </a:cubicBezTo>
                <a:cubicBezTo>
                  <a:pt x="2283805" y="1540226"/>
                  <a:pt x="2271303" y="1474815"/>
                  <a:pt x="2254540" y="1410142"/>
                </a:cubicBezTo>
                <a:cubicBezTo>
                  <a:pt x="2228684" y="1309857"/>
                  <a:pt x="2191274" y="1213724"/>
                  <a:pt x="2146949" y="1120175"/>
                </a:cubicBezTo>
                <a:cubicBezTo>
                  <a:pt x="2064173" y="945438"/>
                  <a:pt x="1966906" y="779281"/>
                  <a:pt x="1851171" y="624195"/>
                </a:cubicBezTo>
                <a:cubicBezTo>
                  <a:pt x="1801164" y="557123"/>
                  <a:pt x="1746706" y="493742"/>
                  <a:pt x="1685997" y="435988"/>
                </a:cubicBezTo>
                <a:cubicBezTo>
                  <a:pt x="1630024" y="382663"/>
                  <a:pt x="1569599" y="335242"/>
                  <a:pt x="1501313" y="298616"/>
                </a:cubicBezTo>
                <a:cubicBezTo>
                  <a:pt x="1448181" y="270108"/>
                  <a:pt x="1392302" y="249627"/>
                  <a:pt x="1332541" y="240678"/>
                </a:cubicBezTo>
                <a:cubicBezTo>
                  <a:pt x="1317576" y="238371"/>
                  <a:pt x="1302423" y="237449"/>
                  <a:pt x="1287364" y="235788"/>
                </a:cubicBezTo>
                <a:cubicBezTo>
                  <a:pt x="1284807" y="235603"/>
                  <a:pt x="1282344" y="234865"/>
                  <a:pt x="1279787" y="234404"/>
                </a:cubicBezTo>
                <a:cubicBezTo>
                  <a:pt x="1269464" y="234404"/>
                  <a:pt x="1259235" y="234404"/>
                  <a:pt x="1248912" y="234404"/>
                </a:cubicBezTo>
                <a:close/>
                <a:moveTo>
                  <a:pt x="1245481" y="0"/>
                </a:moveTo>
                <a:cubicBezTo>
                  <a:pt x="1258233" y="0"/>
                  <a:pt x="1270868" y="0"/>
                  <a:pt x="1283620" y="0"/>
                </a:cubicBezTo>
                <a:cubicBezTo>
                  <a:pt x="1286778" y="570"/>
                  <a:pt x="1289820" y="1482"/>
                  <a:pt x="1292979" y="1710"/>
                </a:cubicBezTo>
                <a:cubicBezTo>
                  <a:pt x="1311580" y="3761"/>
                  <a:pt x="1330299" y="4901"/>
                  <a:pt x="1348783" y="7750"/>
                </a:cubicBezTo>
                <a:cubicBezTo>
                  <a:pt x="1422604" y="18804"/>
                  <a:pt x="1491629" y="44104"/>
                  <a:pt x="1557260" y="79318"/>
                </a:cubicBezTo>
                <a:cubicBezTo>
                  <a:pt x="1641610" y="124561"/>
                  <a:pt x="1716250" y="183137"/>
                  <a:pt x="1785392" y="249008"/>
                </a:cubicBezTo>
                <a:cubicBezTo>
                  <a:pt x="1860383" y="320348"/>
                  <a:pt x="1927652" y="398640"/>
                  <a:pt x="1989423" y="481491"/>
                </a:cubicBezTo>
                <a:cubicBezTo>
                  <a:pt x="2132385" y="673061"/>
                  <a:pt x="2252534" y="878307"/>
                  <a:pt x="2354784" y="1094151"/>
                </a:cubicBezTo>
                <a:cubicBezTo>
                  <a:pt x="2409536" y="1209709"/>
                  <a:pt x="2455747" y="1328458"/>
                  <a:pt x="2487685" y="1452335"/>
                </a:cubicBezTo>
                <a:cubicBezTo>
                  <a:pt x="2508393" y="1532222"/>
                  <a:pt x="2523835" y="1613021"/>
                  <a:pt x="2525239" y="1695872"/>
                </a:cubicBezTo>
                <a:cubicBezTo>
                  <a:pt x="2525356" y="1700089"/>
                  <a:pt x="2526409" y="1704191"/>
                  <a:pt x="2526994" y="1708294"/>
                </a:cubicBezTo>
                <a:cubicBezTo>
                  <a:pt x="2526994" y="1723793"/>
                  <a:pt x="2526994" y="1739406"/>
                  <a:pt x="2526994" y="1754904"/>
                </a:cubicBezTo>
                <a:cubicBezTo>
                  <a:pt x="2526292" y="1760147"/>
                  <a:pt x="2525122" y="1765275"/>
                  <a:pt x="2525122" y="1770517"/>
                </a:cubicBezTo>
                <a:cubicBezTo>
                  <a:pt x="2525005" y="1808125"/>
                  <a:pt x="2519741" y="1845163"/>
                  <a:pt x="2511902" y="1881858"/>
                </a:cubicBezTo>
                <a:cubicBezTo>
                  <a:pt x="2488855" y="1990806"/>
                  <a:pt x="2438900" y="2085395"/>
                  <a:pt x="2360517" y="2164713"/>
                </a:cubicBezTo>
                <a:cubicBezTo>
                  <a:pt x="2304010" y="2221808"/>
                  <a:pt x="2238379" y="2266139"/>
                  <a:pt x="2166897" y="2302151"/>
                </a:cubicBezTo>
                <a:cubicBezTo>
                  <a:pt x="2080559" y="2345571"/>
                  <a:pt x="1989540" y="2375429"/>
                  <a:pt x="1895831" y="2397879"/>
                </a:cubicBezTo>
                <a:cubicBezTo>
                  <a:pt x="1819085" y="2416113"/>
                  <a:pt x="1741520" y="2429105"/>
                  <a:pt x="1663254" y="2438564"/>
                </a:cubicBezTo>
                <a:cubicBezTo>
                  <a:pt x="1600781" y="2446199"/>
                  <a:pt x="1538074" y="2452011"/>
                  <a:pt x="1475367" y="2454746"/>
                </a:cubicBezTo>
                <a:cubicBezTo>
                  <a:pt x="1413128" y="2457595"/>
                  <a:pt x="1351006" y="2458621"/>
                  <a:pt x="1288884" y="2460445"/>
                </a:cubicBezTo>
                <a:cubicBezTo>
                  <a:pt x="1285725" y="2460558"/>
                  <a:pt x="1282567" y="2461242"/>
                  <a:pt x="1279408" y="2461584"/>
                </a:cubicBezTo>
                <a:cubicBezTo>
                  <a:pt x="1268762" y="2461584"/>
                  <a:pt x="1258233" y="2461584"/>
                  <a:pt x="1247586" y="2461584"/>
                </a:cubicBezTo>
                <a:cubicBezTo>
                  <a:pt x="1243024" y="2461242"/>
                  <a:pt x="1238461" y="2460558"/>
                  <a:pt x="1233899" y="2460445"/>
                </a:cubicBezTo>
                <a:cubicBezTo>
                  <a:pt x="1154813" y="2459647"/>
                  <a:pt x="1075611" y="2457026"/>
                  <a:pt x="996642" y="2451328"/>
                </a:cubicBezTo>
                <a:cubicBezTo>
                  <a:pt x="900710" y="2444262"/>
                  <a:pt x="805246" y="2432980"/>
                  <a:pt x="710834" y="2414860"/>
                </a:cubicBezTo>
                <a:cubicBezTo>
                  <a:pt x="621103" y="2397537"/>
                  <a:pt x="533126" y="2374289"/>
                  <a:pt x="447957" y="2340784"/>
                </a:cubicBezTo>
                <a:cubicBezTo>
                  <a:pt x="368988" y="2309672"/>
                  <a:pt x="294465" y="2270583"/>
                  <a:pt x="227430" y="2217819"/>
                </a:cubicBezTo>
                <a:cubicBezTo>
                  <a:pt x="131146" y="2141920"/>
                  <a:pt x="63292" y="2046420"/>
                  <a:pt x="28663" y="1928013"/>
                </a:cubicBezTo>
                <a:cubicBezTo>
                  <a:pt x="15209" y="1882086"/>
                  <a:pt x="7254" y="1835134"/>
                  <a:pt x="3978" y="1787384"/>
                </a:cubicBezTo>
                <a:cubicBezTo>
                  <a:pt x="3276" y="1777241"/>
                  <a:pt x="1404" y="1767212"/>
                  <a:pt x="0" y="1757070"/>
                </a:cubicBezTo>
                <a:cubicBezTo>
                  <a:pt x="0" y="1740773"/>
                  <a:pt x="0" y="1724477"/>
                  <a:pt x="0" y="1708294"/>
                </a:cubicBezTo>
                <a:cubicBezTo>
                  <a:pt x="1053" y="1701684"/>
                  <a:pt x="2808" y="1695188"/>
                  <a:pt x="3159" y="1688464"/>
                </a:cubicBezTo>
                <a:cubicBezTo>
                  <a:pt x="7254" y="1611312"/>
                  <a:pt x="20356" y="1535413"/>
                  <a:pt x="39426" y="1460540"/>
                </a:cubicBezTo>
                <a:cubicBezTo>
                  <a:pt x="65398" y="1358658"/>
                  <a:pt x="101314" y="1260080"/>
                  <a:pt x="143313" y="1163782"/>
                </a:cubicBezTo>
                <a:cubicBezTo>
                  <a:pt x="204265" y="1023495"/>
                  <a:pt x="276449" y="889019"/>
                  <a:pt x="355183" y="757963"/>
                </a:cubicBezTo>
                <a:cubicBezTo>
                  <a:pt x="431461" y="631123"/>
                  <a:pt x="514056" y="508728"/>
                  <a:pt x="608819" y="394879"/>
                </a:cubicBezTo>
                <a:cubicBezTo>
                  <a:pt x="673046" y="317841"/>
                  <a:pt x="742188" y="245589"/>
                  <a:pt x="820103" y="182226"/>
                </a:cubicBezTo>
                <a:cubicBezTo>
                  <a:pt x="882576" y="131285"/>
                  <a:pt x="949495" y="87295"/>
                  <a:pt x="1023316" y="54588"/>
                </a:cubicBezTo>
                <a:cubicBezTo>
                  <a:pt x="1083917" y="27807"/>
                  <a:pt x="1146858" y="9915"/>
                  <a:pt x="1212957" y="3647"/>
                </a:cubicBezTo>
                <a:cubicBezTo>
                  <a:pt x="1223837" y="2621"/>
                  <a:pt x="1234601" y="1254"/>
                  <a:pt x="1245481" y="0"/>
                </a:cubicBezTo>
                <a:close/>
              </a:path>
            </a:pathLst>
          </a:custGeom>
          <a:pattFill prst="pct10">
            <a:fgClr>
              <a:schemeClr val="tx1"/>
            </a:fgClr>
            <a:bgClr>
              <a:schemeClr val="bg1"/>
            </a:bgClr>
          </a:pattFill>
        </p:spPr>
      </p:pic>
      <p:pic>
        <p:nvPicPr>
          <p:cNvPr id="49" name="Picture Placeholder 48">
            <a:extLst>
              <a:ext uri="{FF2B5EF4-FFF2-40B4-BE49-F238E27FC236}">
                <a16:creationId xmlns:a16="http://schemas.microsoft.com/office/drawing/2014/main" id="{3153F6C8-C809-4A8A-B604-F3156FA0CC1F}"/>
              </a:ext>
            </a:extLst>
          </p:cNvPr>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573495" y="2252064"/>
            <a:ext cx="1697411" cy="1653474"/>
          </a:xfrm>
          <a:custGeom>
            <a:avLst/>
            <a:gdLst>
              <a:gd name="connsiteX0" fmla="*/ 1248912 w 2526994"/>
              <a:gd name="connsiteY0" fmla="*/ 234404 h 2461584"/>
              <a:gd name="connsiteX1" fmla="*/ 1222583 w 2526994"/>
              <a:gd name="connsiteY1" fmla="*/ 237356 h 2461584"/>
              <a:gd name="connsiteX2" fmla="*/ 1069058 w 2526994"/>
              <a:gd name="connsiteY2" fmla="*/ 278596 h 2461584"/>
              <a:gd name="connsiteX3" fmla="*/ 904547 w 2526994"/>
              <a:gd name="connsiteY3" fmla="*/ 381925 h 2461584"/>
              <a:gd name="connsiteX4" fmla="*/ 733502 w 2526994"/>
              <a:gd name="connsiteY4" fmla="*/ 554079 h 2461584"/>
              <a:gd name="connsiteX5" fmla="*/ 528171 w 2526994"/>
              <a:gd name="connsiteY5" fmla="*/ 848013 h 2461584"/>
              <a:gd name="connsiteX6" fmla="*/ 356652 w 2526994"/>
              <a:gd name="connsiteY6" fmla="*/ 1176544 h 2461584"/>
              <a:gd name="connsiteX7" fmla="*/ 272549 w 2526994"/>
              <a:gd name="connsiteY7" fmla="*/ 1416785 h 2461584"/>
              <a:gd name="connsiteX8" fmla="*/ 243189 w 2526994"/>
              <a:gd name="connsiteY8" fmla="*/ 1601301 h 2461584"/>
              <a:gd name="connsiteX9" fmla="*/ 240632 w 2526994"/>
              <a:gd name="connsiteY9" fmla="*/ 1617354 h 2461584"/>
              <a:gd name="connsiteX10" fmla="*/ 240632 w 2526994"/>
              <a:gd name="connsiteY10" fmla="*/ 1656840 h 2461584"/>
              <a:gd name="connsiteX11" fmla="*/ 243852 w 2526994"/>
              <a:gd name="connsiteY11" fmla="*/ 1681381 h 2461584"/>
              <a:gd name="connsiteX12" fmla="*/ 263836 w 2526994"/>
              <a:gd name="connsiteY12" fmla="*/ 1795228 h 2461584"/>
              <a:gd name="connsiteX13" fmla="*/ 424748 w 2526994"/>
              <a:gd name="connsiteY13" fmla="*/ 2029840 h 2461584"/>
              <a:gd name="connsiteX14" fmla="*/ 603276 w 2526994"/>
              <a:gd name="connsiteY14" fmla="*/ 2129387 h 2461584"/>
              <a:gd name="connsiteX15" fmla="*/ 816088 w 2526994"/>
              <a:gd name="connsiteY15" fmla="*/ 2189354 h 2461584"/>
              <a:gd name="connsiteX16" fmla="*/ 1047464 w 2526994"/>
              <a:gd name="connsiteY16" fmla="*/ 2218877 h 2461584"/>
              <a:gd name="connsiteX17" fmla="*/ 1239536 w 2526994"/>
              <a:gd name="connsiteY17" fmla="*/ 2226258 h 2461584"/>
              <a:gd name="connsiteX18" fmla="*/ 1250617 w 2526994"/>
              <a:gd name="connsiteY18" fmla="*/ 2227180 h 2461584"/>
              <a:gd name="connsiteX19" fmla="*/ 1276378 w 2526994"/>
              <a:gd name="connsiteY19" fmla="*/ 2227180 h 2461584"/>
              <a:gd name="connsiteX20" fmla="*/ 1284049 w 2526994"/>
              <a:gd name="connsiteY20" fmla="*/ 2226258 h 2461584"/>
              <a:gd name="connsiteX21" fmla="*/ 1435016 w 2526994"/>
              <a:gd name="connsiteY21" fmla="*/ 2221645 h 2461584"/>
              <a:gd name="connsiteX22" fmla="*/ 1587120 w 2526994"/>
              <a:gd name="connsiteY22" fmla="*/ 2208544 h 2461584"/>
              <a:gd name="connsiteX23" fmla="*/ 1775403 w 2526994"/>
              <a:gd name="connsiteY23" fmla="*/ 2175608 h 2461584"/>
              <a:gd name="connsiteX24" fmla="*/ 1994846 w 2526994"/>
              <a:gd name="connsiteY24" fmla="*/ 2098111 h 2461584"/>
              <a:gd name="connsiteX25" fmla="*/ 2151590 w 2526994"/>
              <a:gd name="connsiteY25" fmla="*/ 1986848 h 2461584"/>
              <a:gd name="connsiteX26" fmla="*/ 2274145 w 2526994"/>
              <a:gd name="connsiteY26" fmla="*/ 1757863 h 2461584"/>
              <a:gd name="connsiteX27" fmla="*/ 2284847 w 2526994"/>
              <a:gd name="connsiteY27" fmla="*/ 1667727 h 2461584"/>
              <a:gd name="connsiteX28" fmla="*/ 2286362 w 2526994"/>
              <a:gd name="connsiteY28" fmla="*/ 1655087 h 2461584"/>
              <a:gd name="connsiteX29" fmla="*/ 2286362 w 2526994"/>
              <a:gd name="connsiteY29" fmla="*/ 1617354 h 2461584"/>
              <a:gd name="connsiteX30" fmla="*/ 2284942 w 2526994"/>
              <a:gd name="connsiteY30" fmla="*/ 1607298 h 2461584"/>
              <a:gd name="connsiteX31" fmla="*/ 2254540 w 2526994"/>
              <a:gd name="connsiteY31" fmla="*/ 1410142 h 2461584"/>
              <a:gd name="connsiteX32" fmla="*/ 2146949 w 2526994"/>
              <a:gd name="connsiteY32" fmla="*/ 1120175 h 2461584"/>
              <a:gd name="connsiteX33" fmla="*/ 1851171 w 2526994"/>
              <a:gd name="connsiteY33" fmla="*/ 624195 h 2461584"/>
              <a:gd name="connsiteX34" fmla="*/ 1685997 w 2526994"/>
              <a:gd name="connsiteY34" fmla="*/ 435988 h 2461584"/>
              <a:gd name="connsiteX35" fmla="*/ 1501313 w 2526994"/>
              <a:gd name="connsiteY35" fmla="*/ 298616 h 2461584"/>
              <a:gd name="connsiteX36" fmla="*/ 1332541 w 2526994"/>
              <a:gd name="connsiteY36" fmla="*/ 240678 h 2461584"/>
              <a:gd name="connsiteX37" fmla="*/ 1287364 w 2526994"/>
              <a:gd name="connsiteY37" fmla="*/ 235788 h 2461584"/>
              <a:gd name="connsiteX38" fmla="*/ 1279787 w 2526994"/>
              <a:gd name="connsiteY38" fmla="*/ 234404 h 2461584"/>
              <a:gd name="connsiteX39" fmla="*/ 1248912 w 2526994"/>
              <a:gd name="connsiteY39" fmla="*/ 234404 h 2461584"/>
              <a:gd name="connsiteX40" fmla="*/ 1245481 w 2526994"/>
              <a:gd name="connsiteY40" fmla="*/ 0 h 2461584"/>
              <a:gd name="connsiteX41" fmla="*/ 1283620 w 2526994"/>
              <a:gd name="connsiteY41" fmla="*/ 0 h 2461584"/>
              <a:gd name="connsiteX42" fmla="*/ 1292979 w 2526994"/>
              <a:gd name="connsiteY42" fmla="*/ 1710 h 2461584"/>
              <a:gd name="connsiteX43" fmla="*/ 1348783 w 2526994"/>
              <a:gd name="connsiteY43" fmla="*/ 7750 h 2461584"/>
              <a:gd name="connsiteX44" fmla="*/ 1557260 w 2526994"/>
              <a:gd name="connsiteY44" fmla="*/ 79318 h 2461584"/>
              <a:gd name="connsiteX45" fmla="*/ 1785392 w 2526994"/>
              <a:gd name="connsiteY45" fmla="*/ 249008 h 2461584"/>
              <a:gd name="connsiteX46" fmla="*/ 1989423 w 2526994"/>
              <a:gd name="connsiteY46" fmla="*/ 481491 h 2461584"/>
              <a:gd name="connsiteX47" fmla="*/ 2354784 w 2526994"/>
              <a:gd name="connsiteY47" fmla="*/ 1094151 h 2461584"/>
              <a:gd name="connsiteX48" fmla="*/ 2487685 w 2526994"/>
              <a:gd name="connsiteY48" fmla="*/ 1452335 h 2461584"/>
              <a:gd name="connsiteX49" fmla="*/ 2525239 w 2526994"/>
              <a:gd name="connsiteY49" fmla="*/ 1695872 h 2461584"/>
              <a:gd name="connsiteX50" fmla="*/ 2526994 w 2526994"/>
              <a:gd name="connsiteY50" fmla="*/ 1708294 h 2461584"/>
              <a:gd name="connsiteX51" fmla="*/ 2526994 w 2526994"/>
              <a:gd name="connsiteY51" fmla="*/ 1754904 h 2461584"/>
              <a:gd name="connsiteX52" fmla="*/ 2525122 w 2526994"/>
              <a:gd name="connsiteY52" fmla="*/ 1770517 h 2461584"/>
              <a:gd name="connsiteX53" fmla="*/ 2511902 w 2526994"/>
              <a:gd name="connsiteY53" fmla="*/ 1881858 h 2461584"/>
              <a:gd name="connsiteX54" fmla="*/ 2360517 w 2526994"/>
              <a:gd name="connsiteY54" fmla="*/ 2164713 h 2461584"/>
              <a:gd name="connsiteX55" fmla="*/ 2166897 w 2526994"/>
              <a:gd name="connsiteY55" fmla="*/ 2302151 h 2461584"/>
              <a:gd name="connsiteX56" fmla="*/ 1895831 w 2526994"/>
              <a:gd name="connsiteY56" fmla="*/ 2397879 h 2461584"/>
              <a:gd name="connsiteX57" fmla="*/ 1663254 w 2526994"/>
              <a:gd name="connsiteY57" fmla="*/ 2438564 h 2461584"/>
              <a:gd name="connsiteX58" fmla="*/ 1475367 w 2526994"/>
              <a:gd name="connsiteY58" fmla="*/ 2454746 h 2461584"/>
              <a:gd name="connsiteX59" fmla="*/ 1288884 w 2526994"/>
              <a:gd name="connsiteY59" fmla="*/ 2460445 h 2461584"/>
              <a:gd name="connsiteX60" fmla="*/ 1279408 w 2526994"/>
              <a:gd name="connsiteY60" fmla="*/ 2461584 h 2461584"/>
              <a:gd name="connsiteX61" fmla="*/ 1247586 w 2526994"/>
              <a:gd name="connsiteY61" fmla="*/ 2461584 h 2461584"/>
              <a:gd name="connsiteX62" fmla="*/ 1233899 w 2526994"/>
              <a:gd name="connsiteY62" fmla="*/ 2460445 h 2461584"/>
              <a:gd name="connsiteX63" fmla="*/ 996642 w 2526994"/>
              <a:gd name="connsiteY63" fmla="*/ 2451328 h 2461584"/>
              <a:gd name="connsiteX64" fmla="*/ 710834 w 2526994"/>
              <a:gd name="connsiteY64" fmla="*/ 2414860 h 2461584"/>
              <a:gd name="connsiteX65" fmla="*/ 447957 w 2526994"/>
              <a:gd name="connsiteY65" fmla="*/ 2340784 h 2461584"/>
              <a:gd name="connsiteX66" fmla="*/ 227430 w 2526994"/>
              <a:gd name="connsiteY66" fmla="*/ 2217819 h 2461584"/>
              <a:gd name="connsiteX67" fmla="*/ 28663 w 2526994"/>
              <a:gd name="connsiteY67" fmla="*/ 1928013 h 2461584"/>
              <a:gd name="connsiteX68" fmla="*/ 3978 w 2526994"/>
              <a:gd name="connsiteY68" fmla="*/ 1787384 h 2461584"/>
              <a:gd name="connsiteX69" fmla="*/ 0 w 2526994"/>
              <a:gd name="connsiteY69" fmla="*/ 1757070 h 2461584"/>
              <a:gd name="connsiteX70" fmla="*/ 0 w 2526994"/>
              <a:gd name="connsiteY70" fmla="*/ 1708294 h 2461584"/>
              <a:gd name="connsiteX71" fmla="*/ 3159 w 2526994"/>
              <a:gd name="connsiteY71" fmla="*/ 1688464 h 2461584"/>
              <a:gd name="connsiteX72" fmla="*/ 39426 w 2526994"/>
              <a:gd name="connsiteY72" fmla="*/ 1460540 h 2461584"/>
              <a:gd name="connsiteX73" fmla="*/ 143313 w 2526994"/>
              <a:gd name="connsiteY73" fmla="*/ 1163782 h 2461584"/>
              <a:gd name="connsiteX74" fmla="*/ 355183 w 2526994"/>
              <a:gd name="connsiteY74" fmla="*/ 757963 h 2461584"/>
              <a:gd name="connsiteX75" fmla="*/ 608819 w 2526994"/>
              <a:gd name="connsiteY75" fmla="*/ 394879 h 2461584"/>
              <a:gd name="connsiteX76" fmla="*/ 820103 w 2526994"/>
              <a:gd name="connsiteY76" fmla="*/ 182226 h 2461584"/>
              <a:gd name="connsiteX77" fmla="*/ 1023316 w 2526994"/>
              <a:gd name="connsiteY77" fmla="*/ 54588 h 2461584"/>
              <a:gd name="connsiteX78" fmla="*/ 1212957 w 2526994"/>
              <a:gd name="connsiteY78" fmla="*/ 3647 h 2461584"/>
              <a:gd name="connsiteX79" fmla="*/ 1245481 w 2526994"/>
              <a:gd name="connsiteY79" fmla="*/ 0 h 246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526994" h="2461584">
                <a:moveTo>
                  <a:pt x="1248912" y="234404"/>
                </a:moveTo>
                <a:cubicBezTo>
                  <a:pt x="1240104" y="235419"/>
                  <a:pt x="1231391" y="236526"/>
                  <a:pt x="1222583" y="237356"/>
                </a:cubicBezTo>
                <a:cubicBezTo>
                  <a:pt x="1169072" y="242431"/>
                  <a:pt x="1118118" y="256915"/>
                  <a:pt x="1069058" y="278596"/>
                </a:cubicBezTo>
                <a:cubicBezTo>
                  <a:pt x="1009296" y="305074"/>
                  <a:pt x="955122" y="340686"/>
                  <a:pt x="904547" y="381925"/>
                </a:cubicBezTo>
                <a:cubicBezTo>
                  <a:pt x="841471" y="433220"/>
                  <a:pt x="785497" y="491712"/>
                  <a:pt x="733502" y="554079"/>
                </a:cubicBezTo>
                <a:cubicBezTo>
                  <a:pt x="656787" y="646245"/>
                  <a:pt x="589922" y="745330"/>
                  <a:pt x="528171" y="848013"/>
                </a:cubicBezTo>
                <a:cubicBezTo>
                  <a:pt x="464431" y="954110"/>
                  <a:pt x="405995" y="1062975"/>
                  <a:pt x="356652" y="1176544"/>
                </a:cubicBezTo>
                <a:cubicBezTo>
                  <a:pt x="322651" y="1254503"/>
                  <a:pt x="293575" y="1334306"/>
                  <a:pt x="272549" y="1416785"/>
                </a:cubicBezTo>
                <a:cubicBezTo>
                  <a:pt x="257112" y="1477398"/>
                  <a:pt x="246504" y="1538842"/>
                  <a:pt x="243189" y="1601301"/>
                </a:cubicBezTo>
                <a:cubicBezTo>
                  <a:pt x="242905" y="1606744"/>
                  <a:pt x="241485" y="1612003"/>
                  <a:pt x="240632" y="1617354"/>
                </a:cubicBezTo>
                <a:cubicBezTo>
                  <a:pt x="240632" y="1630454"/>
                  <a:pt x="240632" y="1643647"/>
                  <a:pt x="240632" y="1656840"/>
                </a:cubicBezTo>
                <a:cubicBezTo>
                  <a:pt x="241769" y="1665051"/>
                  <a:pt x="243284" y="1673170"/>
                  <a:pt x="243852" y="1681381"/>
                </a:cubicBezTo>
                <a:cubicBezTo>
                  <a:pt x="246504" y="1720037"/>
                  <a:pt x="252944" y="1758048"/>
                  <a:pt x="263836" y="1795228"/>
                </a:cubicBezTo>
                <a:cubicBezTo>
                  <a:pt x="291870" y="1891084"/>
                  <a:pt x="346802" y="1968396"/>
                  <a:pt x="424748" y="2029840"/>
                </a:cubicBezTo>
                <a:cubicBezTo>
                  <a:pt x="479017" y="2072556"/>
                  <a:pt x="539347" y="2104200"/>
                  <a:pt x="603276" y="2129387"/>
                </a:cubicBezTo>
                <a:cubicBezTo>
                  <a:pt x="672224" y="2156510"/>
                  <a:pt x="743446" y="2175331"/>
                  <a:pt x="816088" y="2189354"/>
                </a:cubicBezTo>
                <a:cubicBezTo>
                  <a:pt x="892519" y="2204023"/>
                  <a:pt x="969802" y="2213157"/>
                  <a:pt x="1047464" y="2218877"/>
                </a:cubicBezTo>
                <a:cubicBezTo>
                  <a:pt x="1111393" y="2223490"/>
                  <a:pt x="1175512" y="2225612"/>
                  <a:pt x="1239536" y="2226258"/>
                </a:cubicBezTo>
                <a:cubicBezTo>
                  <a:pt x="1243229" y="2226350"/>
                  <a:pt x="1246923" y="2226903"/>
                  <a:pt x="1250617" y="2227180"/>
                </a:cubicBezTo>
                <a:cubicBezTo>
                  <a:pt x="1259235" y="2227180"/>
                  <a:pt x="1267759" y="2227180"/>
                  <a:pt x="1276378" y="2227180"/>
                </a:cubicBezTo>
                <a:cubicBezTo>
                  <a:pt x="1278935" y="2226903"/>
                  <a:pt x="1281492" y="2226350"/>
                  <a:pt x="1284049" y="2226258"/>
                </a:cubicBezTo>
                <a:cubicBezTo>
                  <a:pt x="1334340" y="2224781"/>
                  <a:pt x="1384631" y="2223951"/>
                  <a:pt x="1435016" y="2221645"/>
                </a:cubicBezTo>
                <a:cubicBezTo>
                  <a:pt x="1485781" y="2219431"/>
                  <a:pt x="1536545" y="2214725"/>
                  <a:pt x="1587120" y="2208544"/>
                </a:cubicBezTo>
                <a:cubicBezTo>
                  <a:pt x="1650481" y="2200887"/>
                  <a:pt x="1713274" y="2190369"/>
                  <a:pt x="1775403" y="2175608"/>
                </a:cubicBezTo>
                <a:cubicBezTo>
                  <a:pt x="1851266" y="2157433"/>
                  <a:pt x="1924950" y="2133261"/>
                  <a:pt x="1994846" y="2098111"/>
                </a:cubicBezTo>
                <a:cubicBezTo>
                  <a:pt x="2052713" y="2068957"/>
                  <a:pt x="2105845" y="2033069"/>
                  <a:pt x="2151590" y="1986848"/>
                </a:cubicBezTo>
                <a:cubicBezTo>
                  <a:pt x="2215046" y="1922636"/>
                  <a:pt x="2255487" y="1846062"/>
                  <a:pt x="2274145" y="1757863"/>
                </a:cubicBezTo>
                <a:cubicBezTo>
                  <a:pt x="2280490" y="1728156"/>
                  <a:pt x="2284752" y="1698172"/>
                  <a:pt x="2284847" y="1667727"/>
                </a:cubicBezTo>
                <a:cubicBezTo>
                  <a:pt x="2284847" y="1663483"/>
                  <a:pt x="2285794" y="1659331"/>
                  <a:pt x="2286362" y="1655087"/>
                </a:cubicBezTo>
                <a:cubicBezTo>
                  <a:pt x="2286362" y="1642540"/>
                  <a:pt x="2286362" y="1629901"/>
                  <a:pt x="2286362" y="1617354"/>
                </a:cubicBezTo>
                <a:cubicBezTo>
                  <a:pt x="2285889" y="1614033"/>
                  <a:pt x="2285036" y="1610711"/>
                  <a:pt x="2284942" y="1607298"/>
                </a:cubicBezTo>
                <a:cubicBezTo>
                  <a:pt x="2283805" y="1540226"/>
                  <a:pt x="2271303" y="1474815"/>
                  <a:pt x="2254540" y="1410142"/>
                </a:cubicBezTo>
                <a:cubicBezTo>
                  <a:pt x="2228684" y="1309857"/>
                  <a:pt x="2191274" y="1213724"/>
                  <a:pt x="2146949" y="1120175"/>
                </a:cubicBezTo>
                <a:cubicBezTo>
                  <a:pt x="2064173" y="945438"/>
                  <a:pt x="1966906" y="779281"/>
                  <a:pt x="1851171" y="624195"/>
                </a:cubicBezTo>
                <a:cubicBezTo>
                  <a:pt x="1801164" y="557123"/>
                  <a:pt x="1746706" y="493742"/>
                  <a:pt x="1685997" y="435988"/>
                </a:cubicBezTo>
                <a:cubicBezTo>
                  <a:pt x="1630024" y="382663"/>
                  <a:pt x="1569599" y="335242"/>
                  <a:pt x="1501313" y="298616"/>
                </a:cubicBezTo>
                <a:cubicBezTo>
                  <a:pt x="1448181" y="270108"/>
                  <a:pt x="1392302" y="249627"/>
                  <a:pt x="1332541" y="240678"/>
                </a:cubicBezTo>
                <a:cubicBezTo>
                  <a:pt x="1317576" y="238371"/>
                  <a:pt x="1302423" y="237449"/>
                  <a:pt x="1287364" y="235788"/>
                </a:cubicBezTo>
                <a:cubicBezTo>
                  <a:pt x="1284807" y="235603"/>
                  <a:pt x="1282344" y="234865"/>
                  <a:pt x="1279787" y="234404"/>
                </a:cubicBezTo>
                <a:cubicBezTo>
                  <a:pt x="1269464" y="234404"/>
                  <a:pt x="1259235" y="234404"/>
                  <a:pt x="1248912" y="234404"/>
                </a:cubicBezTo>
                <a:close/>
                <a:moveTo>
                  <a:pt x="1245481" y="0"/>
                </a:moveTo>
                <a:cubicBezTo>
                  <a:pt x="1258233" y="0"/>
                  <a:pt x="1270868" y="0"/>
                  <a:pt x="1283620" y="0"/>
                </a:cubicBezTo>
                <a:cubicBezTo>
                  <a:pt x="1286778" y="570"/>
                  <a:pt x="1289820" y="1482"/>
                  <a:pt x="1292979" y="1710"/>
                </a:cubicBezTo>
                <a:cubicBezTo>
                  <a:pt x="1311580" y="3761"/>
                  <a:pt x="1330299" y="4901"/>
                  <a:pt x="1348783" y="7750"/>
                </a:cubicBezTo>
                <a:cubicBezTo>
                  <a:pt x="1422604" y="18804"/>
                  <a:pt x="1491629" y="44104"/>
                  <a:pt x="1557260" y="79318"/>
                </a:cubicBezTo>
                <a:cubicBezTo>
                  <a:pt x="1641610" y="124561"/>
                  <a:pt x="1716250" y="183137"/>
                  <a:pt x="1785392" y="249008"/>
                </a:cubicBezTo>
                <a:cubicBezTo>
                  <a:pt x="1860383" y="320348"/>
                  <a:pt x="1927652" y="398640"/>
                  <a:pt x="1989423" y="481491"/>
                </a:cubicBezTo>
                <a:cubicBezTo>
                  <a:pt x="2132385" y="673061"/>
                  <a:pt x="2252534" y="878307"/>
                  <a:pt x="2354784" y="1094151"/>
                </a:cubicBezTo>
                <a:cubicBezTo>
                  <a:pt x="2409536" y="1209709"/>
                  <a:pt x="2455747" y="1328458"/>
                  <a:pt x="2487685" y="1452335"/>
                </a:cubicBezTo>
                <a:cubicBezTo>
                  <a:pt x="2508393" y="1532222"/>
                  <a:pt x="2523835" y="1613021"/>
                  <a:pt x="2525239" y="1695872"/>
                </a:cubicBezTo>
                <a:cubicBezTo>
                  <a:pt x="2525356" y="1700089"/>
                  <a:pt x="2526409" y="1704191"/>
                  <a:pt x="2526994" y="1708294"/>
                </a:cubicBezTo>
                <a:cubicBezTo>
                  <a:pt x="2526994" y="1723793"/>
                  <a:pt x="2526994" y="1739406"/>
                  <a:pt x="2526994" y="1754904"/>
                </a:cubicBezTo>
                <a:cubicBezTo>
                  <a:pt x="2526292" y="1760147"/>
                  <a:pt x="2525122" y="1765275"/>
                  <a:pt x="2525122" y="1770517"/>
                </a:cubicBezTo>
                <a:cubicBezTo>
                  <a:pt x="2525005" y="1808125"/>
                  <a:pt x="2519741" y="1845163"/>
                  <a:pt x="2511902" y="1881858"/>
                </a:cubicBezTo>
                <a:cubicBezTo>
                  <a:pt x="2488855" y="1990806"/>
                  <a:pt x="2438900" y="2085395"/>
                  <a:pt x="2360517" y="2164713"/>
                </a:cubicBezTo>
                <a:cubicBezTo>
                  <a:pt x="2304010" y="2221808"/>
                  <a:pt x="2238379" y="2266139"/>
                  <a:pt x="2166897" y="2302151"/>
                </a:cubicBezTo>
                <a:cubicBezTo>
                  <a:pt x="2080559" y="2345571"/>
                  <a:pt x="1989540" y="2375429"/>
                  <a:pt x="1895831" y="2397879"/>
                </a:cubicBezTo>
                <a:cubicBezTo>
                  <a:pt x="1819085" y="2416113"/>
                  <a:pt x="1741520" y="2429105"/>
                  <a:pt x="1663254" y="2438564"/>
                </a:cubicBezTo>
                <a:cubicBezTo>
                  <a:pt x="1600781" y="2446199"/>
                  <a:pt x="1538074" y="2452011"/>
                  <a:pt x="1475367" y="2454746"/>
                </a:cubicBezTo>
                <a:cubicBezTo>
                  <a:pt x="1413128" y="2457595"/>
                  <a:pt x="1351006" y="2458621"/>
                  <a:pt x="1288884" y="2460445"/>
                </a:cubicBezTo>
                <a:cubicBezTo>
                  <a:pt x="1285725" y="2460558"/>
                  <a:pt x="1282567" y="2461242"/>
                  <a:pt x="1279408" y="2461584"/>
                </a:cubicBezTo>
                <a:cubicBezTo>
                  <a:pt x="1268762" y="2461584"/>
                  <a:pt x="1258233" y="2461584"/>
                  <a:pt x="1247586" y="2461584"/>
                </a:cubicBezTo>
                <a:cubicBezTo>
                  <a:pt x="1243024" y="2461242"/>
                  <a:pt x="1238461" y="2460558"/>
                  <a:pt x="1233899" y="2460445"/>
                </a:cubicBezTo>
                <a:cubicBezTo>
                  <a:pt x="1154813" y="2459647"/>
                  <a:pt x="1075611" y="2457026"/>
                  <a:pt x="996642" y="2451328"/>
                </a:cubicBezTo>
                <a:cubicBezTo>
                  <a:pt x="900710" y="2444262"/>
                  <a:pt x="805246" y="2432980"/>
                  <a:pt x="710834" y="2414860"/>
                </a:cubicBezTo>
                <a:cubicBezTo>
                  <a:pt x="621103" y="2397537"/>
                  <a:pt x="533126" y="2374289"/>
                  <a:pt x="447957" y="2340784"/>
                </a:cubicBezTo>
                <a:cubicBezTo>
                  <a:pt x="368988" y="2309672"/>
                  <a:pt x="294465" y="2270583"/>
                  <a:pt x="227430" y="2217819"/>
                </a:cubicBezTo>
                <a:cubicBezTo>
                  <a:pt x="131146" y="2141920"/>
                  <a:pt x="63292" y="2046420"/>
                  <a:pt x="28663" y="1928013"/>
                </a:cubicBezTo>
                <a:cubicBezTo>
                  <a:pt x="15209" y="1882086"/>
                  <a:pt x="7254" y="1835134"/>
                  <a:pt x="3978" y="1787384"/>
                </a:cubicBezTo>
                <a:cubicBezTo>
                  <a:pt x="3276" y="1777241"/>
                  <a:pt x="1404" y="1767212"/>
                  <a:pt x="0" y="1757070"/>
                </a:cubicBezTo>
                <a:cubicBezTo>
                  <a:pt x="0" y="1740773"/>
                  <a:pt x="0" y="1724477"/>
                  <a:pt x="0" y="1708294"/>
                </a:cubicBezTo>
                <a:cubicBezTo>
                  <a:pt x="1053" y="1701684"/>
                  <a:pt x="2808" y="1695188"/>
                  <a:pt x="3159" y="1688464"/>
                </a:cubicBezTo>
                <a:cubicBezTo>
                  <a:pt x="7254" y="1611312"/>
                  <a:pt x="20356" y="1535413"/>
                  <a:pt x="39426" y="1460540"/>
                </a:cubicBezTo>
                <a:cubicBezTo>
                  <a:pt x="65398" y="1358658"/>
                  <a:pt x="101314" y="1260080"/>
                  <a:pt x="143313" y="1163782"/>
                </a:cubicBezTo>
                <a:cubicBezTo>
                  <a:pt x="204265" y="1023495"/>
                  <a:pt x="276449" y="889019"/>
                  <a:pt x="355183" y="757963"/>
                </a:cubicBezTo>
                <a:cubicBezTo>
                  <a:pt x="431461" y="631123"/>
                  <a:pt x="514056" y="508728"/>
                  <a:pt x="608819" y="394879"/>
                </a:cubicBezTo>
                <a:cubicBezTo>
                  <a:pt x="673046" y="317841"/>
                  <a:pt x="742188" y="245589"/>
                  <a:pt x="820103" y="182226"/>
                </a:cubicBezTo>
                <a:cubicBezTo>
                  <a:pt x="882576" y="131285"/>
                  <a:pt x="949495" y="87295"/>
                  <a:pt x="1023316" y="54588"/>
                </a:cubicBezTo>
                <a:cubicBezTo>
                  <a:pt x="1083917" y="27807"/>
                  <a:pt x="1146858" y="9915"/>
                  <a:pt x="1212957" y="3647"/>
                </a:cubicBezTo>
                <a:cubicBezTo>
                  <a:pt x="1223837" y="2621"/>
                  <a:pt x="1234601" y="1254"/>
                  <a:pt x="1245481" y="0"/>
                </a:cubicBezTo>
                <a:close/>
              </a:path>
            </a:pathLst>
          </a:custGeom>
          <a:pattFill prst="pct10">
            <a:fgClr>
              <a:schemeClr val="tx1"/>
            </a:fgClr>
            <a:bgClr>
              <a:schemeClr val="bg1"/>
            </a:bgClr>
          </a:pattFill>
        </p:spPr>
      </p:pic>
      <p:pic>
        <p:nvPicPr>
          <p:cNvPr id="50" name="Picture 49">
            <a:extLst>
              <a:ext uri="{FF2B5EF4-FFF2-40B4-BE49-F238E27FC236}">
                <a16:creationId xmlns:a16="http://schemas.microsoft.com/office/drawing/2014/main" id="{03665296-1088-4A27-A7B9-75C863C49E9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87864" y="2996739"/>
            <a:ext cx="868670" cy="429102"/>
          </a:xfrm>
          <a:prstGeom prst="rect">
            <a:avLst/>
          </a:prstGeom>
        </p:spPr>
      </p:pic>
      <p:sp>
        <p:nvSpPr>
          <p:cNvPr id="52" name="Title 1">
            <a:extLst>
              <a:ext uri="{FF2B5EF4-FFF2-40B4-BE49-F238E27FC236}">
                <a16:creationId xmlns:a16="http://schemas.microsoft.com/office/drawing/2014/main" id="{720D1468-DC0F-4931-9F03-0120079E8D7F}"/>
              </a:ext>
            </a:extLst>
          </p:cNvPr>
          <p:cNvSpPr>
            <a:spLocks noGrp="1"/>
          </p:cNvSpPr>
          <p:nvPr>
            <p:ph type="title"/>
          </p:nvPr>
        </p:nvSpPr>
        <p:spPr>
          <a:xfrm>
            <a:off x="4073952" y="1042859"/>
            <a:ext cx="4044096" cy="495486"/>
          </a:xfrm>
        </p:spPr>
        <p:txBody>
          <a:bodyPr>
            <a:normAutofit fontScale="90000"/>
          </a:bodyPr>
          <a:lstStyle/>
          <a:p>
            <a:pPr algn="ctr"/>
            <a:r>
              <a:rPr lang="en-US" sz="2800" b="1" dirty="0">
                <a:latin typeface="+mn-lt"/>
              </a:rPr>
              <a:t>EVENTS AND EXHIBITIONS</a:t>
            </a:r>
          </a:p>
        </p:txBody>
      </p:sp>
      <p:grpSp>
        <p:nvGrpSpPr>
          <p:cNvPr id="51" name="Group 50">
            <a:extLst>
              <a:ext uri="{FF2B5EF4-FFF2-40B4-BE49-F238E27FC236}">
                <a16:creationId xmlns:a16="http://schemas.microsoft.com/office/drawing/2014/main" id="{74110563-0505-4DF2-9235-8E264E7088DE}"/>
              </a:ext>
            </a:extLst>
          </p:cNvPr>
          <p:cNvGrpSpPr/>
          <p:nvPr/>
        </p:nvGrpSpPr>
        <p:grpSpPr>
          <a:xfrm>
            <a:off x="11585882" y="228546"/>
            <a:ext cx="7318283" cy="333427"/>
            <a:chOff x="11585882" y="228546"/>
            <a:chExt cx="7318283" cy="333427"/>
          </a:xfrm>
        </p:grpSpPr>
        <p:sp>
          <p:nvSpPr>
            <p:cNvPr id="53" name="Rectangle 52">
              <a:extLst>
                <a:ext uri="{FF2B5EF4-FFF2-40B4-BE49-F238E27FC236}">
                  <a16:creationId xmlns:a16="http://schemas.microsoft.com/office/drawing/2014/main" id="{C57C3ACE-BF62-4834-88A6-D3616634677D}"/>
                </a:ext>
              </a:extLst>
            </p:cNvPr>
            <p:cNvSpPr/>
            <p:nvPr/>
          </p:nvSpPr>
          <p:spPr bwMode="auto">
            <a:xfrm>
              <a:off x="12192000" y="228547"/>
              <a:ext cx="6712165" cy="333425"/>
            </a:xfrm>
            <a:prstGeom prst="rect">
              <a:avLst/>
            </a:prstGeom>
            <a:solidFill>
              <a:schemeClr val="bg1">
                <a:lumMod val="85000"/>
              </a:schemeClr>
            </a:solidFill>
            <a:ln>
              <a:noFill/>
            </a:ln>
          </p:spPr>
          <p:txBody>
            <a:bodyPr lIns="0" tIns="0" rIns="0" bIns="0" rtlCol="0" anchor="ctr"/>
            <a:lstStyle/>
            <a:p>
              <a:pPr algn="ctr"/>
              <a:endParaRPr lang="en-US" dirty="0"/>
            </a:p>
          </p:txBody>
        </p:sp>
        <p:sp>
          <p:nvSpPr>
            <p:cNvPr id="54" name="TextBox 53">
              <a:extLst>
                <a:ext uri="{FF2B5EF4-FFF2-40B4-BE49-F238E27FC236}">
                  <a16:creationId xmlns:a16="http://schemas.microsoft.com/office/drawing/2014/main" id="{9A14D14D-ACB0-442B-A18F-E41D0EF5D5E9}"/>
                </a:ext>
              </a:extLst>
            </p:cNvPr>
            <p:cNvSpPr txBox="1"/>
            <p:nvPr/>
          </p:nvSpPr>
          <p:spPr>
            <a:xfrm>
              <a:off x="12250821" y="319829"/>
              <a:ext cx="6580261" cy="138499"/>
            </a:xfrm>
            <a:prstGeom prst="rect">
              <a:avLst/>
            </a:prstGeom>
            <a:noFill/>
          </p:spPr>
          <p:txBody>
            <a:bodyPr wrap="square" lIns="0" tIns="0" rIns="0" bIns="0" rtlCol="0">
              <a:spAutoFit/>
            </a:bodyPr>
            <a:lstStyle/>
            <a:p>
              <a:r>
                <a:rPr lang="en-US" sz="900" dirty="0"/>
                <a:t>Home | About QualiSpace  |  Our Offerings | Our Clients’ Experience | Esteemed Clients | Our Partners | Infrastructure | Events | Contact Us</a:t>
              </a:r>
            </a:p>
          </p:txBody>
        </p:sp>
        <p:sp>
          <p:nvSpPr>
            <p:cNvPr id="55" name="Rectangle 54">
              <a:hlinkClick r:id="rId14" action="ppaction://hlinksldjump"/>
              <a:extLst>
                <a:ext uri="{FF2B5EF4-FFF2-40B4-BE49-F238E27FC236}">
                  <a16:creationId xmlns:a16="http://schemas.microsoft.com/office/drawing/2014/main" id="{AB814B4D-2370-4E79-9592-CFB7DD9DBDBF}"/>
                </a:ext>
              </a:extLst>
            </p:cNvPr>
            <p:cNvSpPr/>
            <p:nvPr/>
          </p:nvSpPr>
          <p:spPr bwMode="auto">
            <a:xfrm>
              <a:off x="12247704" y="304589"/>
              <a:ext cx="291930" cy="208979"/>
            </a:xfrm>
            <a:prstGeom prst="rect">
              <a:avLst/>
            </a:prstGeom>
            <a:noFill/>
            <a:ln>
              <a:noFill/>
            </a:ln>
          </p:spPr>
          <p:txBody>
            <a:bodyPr lIns="0" tIns="0" rIns="0" bIns="0" rtlCol="0" anchor="ctr"/>
            <a:lstStyle/>
            <a:p>
              <a:pPr algn="ctr"/>
              <a:endParaRPr lang="en-US"/>
            </a:p>
          </p:txBody>
        </p:sp>
        <p:sp>
          <p:nvSpPr>
            <p:cNvPr id="56" name="Rectangle 55">
              <a:hlinkClick r:id="rId15" action="ppaction://hlinksldjump"/>
              <a:extLst>
                <a:ext uri="{FF2B5EF4-FFF2-40B4-BE49-F238E27FC236}">
                  <a16:creationId xmlns:a16="http://schemas.microsoft.com/office/drawing/2014/main" id="{97AEDB05-69A2-47CD-8707-B4CFBCC567AF}"/>
                </a:ext>
              </a:extLst>
            </p:cNvPr>
            <p:cNvSpPr/>
            <p:nvPr/>
          </p:nvSpPr>
          <p:spPr bwMode="auto">
            <a:xfrm>
              <a:off x="12607372" y="280863"/>
              <a:ext cx="892167" cy="225085"/>
            </a:xfrm>
            <a:prstGeom prst="rect">
              <a:avLst/>
            </a:prstGeom>
            <a:noFill/>
            <a:ln>
              <a:noFill/>
            </a:ln>
          </p:spPr>
          <p:txBody>
            <a:bodyPr lIns="0" tIns="0" rIns="0" bIns="0" rtlCol="0" anchor="ctr"/>
            <a:lstStyle/>
            <a:p>
              <a:pPr algn="ctr"/>
              <a:endParaRPr lang="en-US" dirty="0"/>
            </a:p>
          </p:txBody>
        </p:sp>
        <p:sp>
          <p:nvSpPr>
            <p:cNvPr id="57" name="Rectangle 56">
              <a:hlinkClick r:id="rId16" action="ppaction://hlinksldjump"/>
              <a:extLst>
                <a:ext uri="{FF2B5EF4-FFF2-40B4-BE49-F238E27FC236}">
                  <a16:creationId xmlns:a16="http://schemas.microsoft.com/office/drawing/2014/main" id="{E0FC8E9E-5F7E-422C-BFC1-B5D88B587F3B}"/>
                </a:ext>
              </a:extLst>
            </p:cNvPr>
            <p:cNvSpPr/>
            <p:nvPr/>
          </p:nvSpPr>
          <p:spPr bwMode="auto">
            <a:xfrm>
              <a:off x="13582654" y="254492"/>
              <a:ext cx="687554" cy="284411"/>
            </a:xfrm>
            <a:prstGeom prst="rect">
              <a:avLst/>
            </a:prstGeom>
            <a:noFill/>
            <a:ln>
              <a:noFill/>
            </a:ln>
          </p:spPr>
          <p:txBody>
            <a:bodyPr lIns="0" tIns="0" rIns="0" bIns="0" rtlCol="0" anchor="ctr"/>
            <a:lstStyle/>
            <a:p>
              <a:pPr algn="ctr"/>
              <a:endParaRPr lang="en-US" dirty="0"/>
            </a:p>
          </p:txBody>
        </p:sp>
        <p:sp>
          <p:nvSpPr>
            <p:cNvPr id="58" name="Rectangle 57">
              <a:hlinkClick r:id="rId17" action="ppaction://hlinksldjump"/>
              <a:extLst>
                <a:ext uri="{FF2B5EF4-FFF2-40B4-BE49-F238E27FC236}">
                  <a16:creationId xmlns:a16="http://schemas.microsoft.com/office/drawing/2014/main" id="{108FD6D7-7308-4A69-ACF8-17665BA606C6}"/>
                </a:ext>
              </a:extLst>
            </p:cNvPr>
            <p:cNvSpPr/>
            <p:nvPr/>
          </p:nvSpPr>
          <p:spPr bwMode="auto">
            <a:xfrm>
              <a:off x="14328051" y="254492"/>
              <a:ext cx="1148193" cy="284411"/>
            </a:xfrm>
            <a:prstGeom prst="rect">
              <a:avLst/>
            </a:prstGeom>
            <a:noFill/>
            <a:ln>
              <a:noFill/>
            </a:ln>
          </p:spPr>
          <p:txBody>
            <a:bodyPr lIns="0" tIns="0" rIns="0" bIns="0" rtlCol="0" anchor="ctr"/>
            <a:lstStyle/>
            <a:p>
              <a:pPr algn="ctr"/>
              <a:endParaRPr lang="en-US"/>
            </a:p>
          </p:txBody>
        </p:sp>
        <p:sp>
          <p:nvSpPr>
            <p:cNvPr id="59" name="Rectangle 58">
              <a:hlinkClick r:id="rId18" action="ppaction://hlinksldjump"/>
              <a:extLst>
                <a:ext uri="{FF2B5EF4-FFF2-40B4-BE49-F238E27FC236}">
                  <a16:creationId xmlns:a16="http://schemas.microsoft.com/office/drawing/2014/main" id="{15030CF1-65BB-47F7-9B6B-E5DD8A576266}"/>
                </a:ext>
              </a:extLst>
            </p:cNvPr>
            <p:cNvSpPr/>
            <p:nvPr/>
          </p:nvSpPr>
          <p:spPr bwMode="auto">
            <a:xfrm>
              <a:off x="15523851" y="301889"/>
              <a:ext cx="831319" cy="189615"/>
            </a:xfrm>
            <a:prstGeom prst="rect">
              <a:avLst/>
            </a:prstGeom>
            <a:noFill/>
            <a:ln>
              <a:noFill/>
            </a:ln>
          </p:spPr>
          <p:txBody>
            <a:bodyPr lIns="0" tIns="0" rIns="0" bIns="0" rtlCol="0" anchor="ctr"/>
            <a:lstStyle/>
            <a:p>
              <a:pPr algn="ctr"/>
              <a:endParaRPr lang="en-US"/>
            </a:p>
          </p:txBody>
        </p:sp>
        <p:sp>
          <p:nvSpPr>
            <p:cNvPr id="60" name="Rectangle 59">
              <a:hlinkClick r:id="rId19" action="ppaction://hlinksldjump"/>
              <a:extLst>
                <a:ext uri="{FF2B5EF4-FFF2-40B4-BE49-F238E27FC236}">
                  <a16:creationId xmlns:a16="http://schemas.microsoft.com/office/drawing/2014/main" id="{0EBDD005-E820-4D34-9FE0-29598D41D4B1}"/>
                </a:ext>
              </a:extLst>
            </p:cNvPr>
            <p:cNvSpPr/>
            <p:nvPr/>
          </p:nvSpPr>
          <p:spPr bwMode="auto">
            <a:xfrm>
              <a:off x="18271929" y="262785"/>
              <a:ext cx="559153" cy="260880"/>
            </a:xfrm>
            <a:prstGeom prst="rect">
              <a:avLst/>
            </a:prstGeom>
            <a:noFill/>
            <a:ln>
              <a:noFill/>
            </a:ln>
          </p:spPr>
          <p:txBody>
            <a:bodyPr lIns="0" tIns="0" rIns="0" bIns="0" rtlCol="0" anchor="ctr"/>
            <a:lstStyle/>
            <a:p>
              <a:pPr algn="ctr"/>
              <a:endParaRPr lang="en-US"/>
            </a:p>
          </p:txBody>
        </p:sp>
        <p:sp>
          <p:nvSpPr>
            <p:cNvPr id="61" name="Rectangle 60">
              <a:hlinkClick r:id="rId20" action="ppaction://hlinksldjump"/>
              <a:extLst>
                <a:ext uri="{FF2B5EF4-FFF2-40B4-BE49-F238E27FC236}">
                  <a16:creationId xmlns:a16="http://schemas.microsoft.com/office/drawing/2014/main" id="{57C93294-817C-43A2-8759-22174AF75B2B}"/>
                </a:ext>
              </a:extLst>
            </p:cNvPr>
            <p:cNvSpPr/>
            <p:nvPr/>
          </p:nvSpPr>
          <p:spPr bwMode="auto">
            <a:xfrm>
              <a:off x="17105813" y="262785"/>
              <a:ext cx="707588" cy="260878"/>
            </a:xfrm>
            <a:prstGeom prst="rect">
              <a:avLst/>
            </a:prstGeom>
            <a:noFill/>
            <a:ln>
              <a:noFill/>
            </a:ln>
          </p:spPr>
          <p:txBody>
            <a:bodyPr lIns="0" tIns="0" rIns="0" bIns="0" rtlCol="0" anchor="ctr"/>
            <a:lstStyle/>
            <a:p>
              <a:pPr algn="ctr"/>
              <a:endParaRPr lang="en-US"/>
            </a:p>
          </p:txBody>
        </p:sp>
        <p:sp>
          <p:nvSpPr>
            <p:cNvPr id="62" name="Rectangle 61">
              <a:hlinkClick r:id="rId21" action="ppaction://hlinksldjump"/>
              <a:extLst>
                <a:ext uri="{FF2B5EF4-FFF2-40B4-BE49-F238E27FC236}">
                  <a16:creationId xmlns:a16="http://schemas.microsoft.com/office/drawing/2014/main" id="{4543A0F9-03CA-4EA5-9FDE-6B6285B11C5B}"/>
                </a:ext>
              </a:extLst>
            </p:cNvPr>
            <p:cNvSpPr/>
            <p:nvPr/>
          </p:nvSpPr>
          <p:spPr bwMode="auto">
            <a:xfrm>
              <a:off x="16418016" y="259636"/>
              <a:ext cx="617331" cy="284412"/>
            </a:xfrm>
            <a:prstGeom prst="rect">
              <a:avLst/>
            </a:prstGeom>
            <a:noFill/>
            <a:ln>
              <a:noFill/>
            </a:ln>
          </p:spPr>
          <p:txBody>
            <a:bodyPr lIns="0" tIns="0" rIns="0" bIns="0" rtlCol="0" anchor="ctr"/>
            <a:lstStyle/>
            <a:p>
              <a:pPr algn="ctr"/>
              <a:endParaRPr lang="en-US"/>
            </a:p>
          </p:txBody>
        </p:sp>
        <p:sp>
          <p:nvSpPr>
            <p:cNvPr id="63" name="Rectangle 62">
              <a:hlinkClick r:id="rId22" action="ppaction://hlinksldjump"/>
              <a:extLst>
                <a:ext uri="{FF2B5EF4-FFF2-40B4-BE49-F238E27FC236}">
                  <a16:creationId xmlns:a16="http://schemas.microsoft.com/office/drawing/2014/main" id="{7D2DA222-D54F-46B8-A901-41A690B7AF3E}"/>
                </a:ext>
              </a:extLst>
            </p:cNvPr>
            <p:cNvSpPr/>
            <p:nvPr/>
          </p:nvSpPr>
          <p:spPr bwMode="auto">
            <a:xfrm>
              <a:off x="17868627" y="254492"/>
              <a:ext cx="352083" cy="284411"/>
            </a:xfrm>
            <a:prstGeom prst="rect">
              <a:avLst/>
            </a:prstGeom>
            <a:noFill/>
            <a:ln>
              <a:noFill/>
            </a:ln>
          </p:spPr>
          <p:txBody>
            <a:bodyPr lIns="0" tIns="0" rIns="0" bIns="0" rtlCol="0" anchor="ctr"/>
            <a:lstStyle/>
            <a:p>
              <a:pPr algn="ctr"/>
              <a:endParaRPr lang="en-US"/>
            </a:p>
          </p:txBody>
        </p:sp>
        <p:sp>
          <p:nvSpPr>
            <p:cNvPr id="64" name="Flowchart: Off-page Connector 63">
              <a:extLst>
                <a:ext uri="{FF2B5EF4-FFF2-40B4-BE49-F238E27FC236}">
                  <a16:creationId xmlns:a16="http://schemas.microsoft.com/office/drawing/2014/main" id="{CE1F25A2-7177-43F7-A5B8-DDCFA38C3863}"/>
                </a:ext>
              </a:extLst>
            </p:cNvPr>
            <p:cNvSpPr/>
            <p:nvPr/>
          </p:nvSpPr>
          <p:spPr bwMode="auto">
            <a:xfrm rot="5400000" flipH="1">
              <a:off x="11727834" y="86594"/>
              <a:ext cx="333427" cy="617332"/>
            </a:xfrm>
            <a:prstGeom prst="flowChartOffpageConnector">
              <a:avLst/>
            </a:prstGeom>
            <a:solidFill>
              <a:schemeClr val="bg1">
                <a:lumMod val="85000"/>
              </a:schemeClr>
            </a:solidFill>
            <a:ln>
              <a:noFill/>
            </a:ln>
          </p:spPr>
          <p:txBody>
            <a:bodyPr lIns="0" tIns="0" rIns="0" bIns="0" rtlCol="0" anchor="ctr"/>
            <a:lstStyle/>
            <a:p>
              <a:pPr algn="ctr"/>
              <a:endParaRPr lang="en-US"/>
            </a:p>
          </p:txBody>
        </p:sp>
        <p:pic>
          <p:nvPicPr>
            <p:cNvPr id="65" name="Picture 25">
              <a:extLst>
                <a:ext uri="{FF2B5EF4-FFF2-40B4-BE49-F238E27FC236}">
                  <a16:creationId xmlns:a16="http://schemas.microsoft.com/office/drawing/2014/main" id="{10AC195D-3466-48AC-A23D-DB3F56312510}"/>
                </a:ext>
              </a:extLst>
            </p:cNvPr>
            <p:cNvPicPr>
              <a:picLocks noChangeAspect="1"/>
            </p:cNvPicPr>
            <p:nvPr/>
          </p:nvPicPr>
          <p:blipFill>
            <a:blip r:embed="rId23" cstate="screen">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11754598" y="279781"/>
              <a:ext cx="220975" cy="220975"/>
            </a:xfrm>
            <a:prstGeom prst="rect">
              <a:avLst/>
            </a:prstGeom>
          </p:spPr>
        </p:pic>
      </p:grpSp>
    </p:spTree>
    <p:extLst>
      <p:ext uri="{BB962C8B-B14F-4D97-AF65-F5344CB8AC3E}">
        <p14:creationId xmlns:p14="http://schemas.microsoft.com/office/powerpoint/2010/main" val="4123899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1"/>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6.25E-7 1.11111E-6 L -0.54987 1.11111E-6 " pathEditMode="relative" rAng="0" ptsTypes="AA">
                                      <p:cBhvr>
                                        <p:cTn id="6" dur="2000" fill="hold"/>
                                        <p:tgtEl>
                                          <p:spTgt spid="51"/>
                                        </p:tgtEl>
                                        <p:attrNameLst>
                                          <p:attrName>ppt_x</p:attrName>
                                          <p:attrName>ppt_y</p:attrName>
                                        </p:attrNameLst>
                                      </p:cBhvr>
                                      <p:rCtr x="-2750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54987 1.11111E-6 L -6.25E-7 1.11111E-6 " pathEditMode="relative" rAng="0" ptsTypes="AA">
                                      <p:cBhvr>
                                        <p:cTn id="10" dur="2000" fill="hold"/>
                                        <p:tgtEl>
                                          <p:spTgt spid="51"/>
                                        </p:tgtEl>
                                        <p:attrNameLst>
                                          <p:attrName>ppt_x</p:attrName>
                                          <p:attrName>ppt_y</p:attrName>
                                        </p:attrNameLst>
                                      </p:cBhvr>
                                      <p:rCtr x="27487" y="0"/>
                                    </p:animMotion>
                                  </p:childTnLst>
                                </p:cTn>
                              </p:par>
                            </p:childTnLst>
                          </p:cTn>
                        </p:par>
                      </p:childTnLst>
                    </p:cTn>
                  </p:par>
                </p:childTnLst>
              </p:cTn>
              <p:nextCondLst>
                <p:cond evt="onClick" delay="0">
                  <p:tgtEl>
                    <p:spTgt spid="51"/>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F4A4D40C-973E-4493-A311-00ED3DB89ACF}"/>
              </a:ext>
            </a:extLst>
          </p:cNvPr>
          <p:cNvPicPr>
            <a:picLocks noChangeAspect="1"/>
          </p:cNvPicPr>
          <p:nvPr/>
        </p:nvPicPr>
        <p:blipFill rotWithShape="1">
          <a:blip r:embed="rId2"/>
          <a:srcRect t="12403"/>
          <a:stretch/>
        </p:blipFill>
        <p:spPr>
          <a:xfrm>
            <a:off x="0" y="850604"/>
            <a:ext cx="12192000" cy="6007395"/>
          </a:xfrm>
          <a:prstGeom prst="rect">
            <a:avLst/>
          </a:prstGeom>
        </p:spPr>
      </p:pic>
      <p:grpSp>
        <p:nvGrpSpPr>
          <p:cNvPr id="6" name="Group 5">
            <a:extLst>
              <a:ext uri="{FF2B5EF4-FFF2-40B4-BE49-F238E27FC236}">
                <a16:creationId xmlns:a16="http://schemas.microsoft.com/office/drawing/2014/main" id="{F09E154E-C020-46F3-9830-C81FACFA8363}"/>
              </a:ext>
            </a:extLst>
          </p:cNvPr>
          <p:cNvGrpSpPr/>
          <p:nvPr/>
        </p:nvGrpSpPr>
        <p:grpSpPr>
          <a:xfrm>
            <a:off x="1910571" y="1134127"/>
            <a:ext cx="8329239" cy="4153390"/>
            <a:chOff x="327104" y="1009727"/>
            <a:chExt cx="7140279" cy="3536682"/>
          </a:xfrm>
          <a:solidFill>
            <a:schemeClr val="bg1">
              <a:lumMod val="75000"/>
            </a:schemeClr>
          </a:solidFill>
        </p:grpSpPr>
        <p:sp>
          <p:nvSpPr>
            <p:cNvPr id="7" name="Freeform 6">
              <a:extLst>
                <a:ext uri="{FF2B5EF4-FFF2-40B4-BE49-F238E27FC236}">
                  <a16:creationId xmlns:a16="http://schemas.microsoft.com/office/drawing/2014/main" id="{35129927-42F0-4E31-8156-963204431413}"/>
                </a:ext>
              </a:extLst>
            </p:cNvPr>
            <p:cNvSpPr/>
            <p:nvPr/>
          </p:nvSpPr>
          <p:spPr bwMode="auto">
            <a:xfrm>
              <a:off x="3329689" y="2512879"/>
              <a:ext cx="1361883" cy="1524218"/>
            </a:xfrm>
            <a:custGeom>
              <a:avLst/>
              <a:gdLst>
                <a:gd name="T0" fmla="*/ 325 w 557"/>
                <a:gd name="T1" fmla="*/ 43 h 623"/>
                <a:gd name="T2" fmla="*/ 343 w 557"/>
                <a:gd name="T3" fmla="*/ 53 h 623"/>
                <a:gd name="T4" fmla="*/ 396 w 557"/>
                <a:gd name="T5" fmla="*/ 56 h 623"/>
                <a:gd name="T6" fmla="*/ 419 w 557"/>
                <a:gd name="T7" fmla="*/ 57 h 623"/>
                <a:gd name="T8" fmla="*/ 419 w 557"/>
                <a:gd name="T9" fmla="*/ 88 h 623"/>
                <a:gd name="T10" fmla="*/ 403 w 557"/>
                <a:gd name="T11" fmla="*/ 75 h 623"/>
                <a:gd name="T12" fmla="*/ 442 w 557"/>
                <a:gd name="T13" fmla="*/ 145 h 623"/>
                <a:gd name="T14" fmla="*/ 455 w 557"/>
                <a:gd name="T15" fmla="*/ 174 h 623"/>
                <a:gd name="T16" fmla="*/ 475 w 557"/>
                <a:gd name="T17" fmla="*/ 202 h 623"/>
                <a:gd name="T18" fmla="*/ 491 w 557"/>
                <a:gd name="T19" fmla="*/ 226 h 623"/>
                <a:gd name="T20" fmla="*/ 512 w 557"/>
                <a:gd name="T21" fmla="*/ 233 h 623"/>
                <a:gd name="T22" fmla="*/ 555 w 557"/>
                <a:gd name="T23" fmla="*/ 225 h 623"/>
                <a:gd name="T24" fmla="*/ 537 w 557"/>
                <a:gd name="T25" fmla="*/ 276 h 623"/>
                <a:gd name="T26" fmla="*/ 468 w 557"/>
                <a:gd name="T27" fmla="*/ 352 h 623"/>
                <a:gd name="T28" fmla="*/ 460 w 557"/>
                <a:gd name="T29" fmla="*/ 390 h 623"/>
                <a:gd name="T30" fmla="*/ 469 w 557"/>
                <a:gd name="T31" fmla="*/ 415 h 623"/>
                <a:gd name="T32" fmla="*/ 468 w 557"/>
                <a:gd name="T33" fmla="*/ 440 h 623"/>
                <a:gd name="T34" fmla="*/ 429 w 557"/>
                <a:gd name="T35" fmla="*/ 484 h 623"/>
                <a:gd name="T36" fmla="*/ 429 w 557"/>
                <a:gd name="T37" fmla="*/ 512 h 623"/>
                <a:gd name="T38" fmla="*/ 418 w 557"/>
                <a:gd name="T39" fmla="*/ 531 h 623"/>
                <a:gd name="T40" fmla="*/ 408 w 557"/>
                <a:gd name="T41" fmla="*/ 550 h 623"/>
                <a:gd name="T42" fmla="*/ 385 w 557"/>
                <a:gd name="T43" fmla="*/ 587 h 623"/>
                <a:gd name="T44" fmla="*/ 350 w 557"/>
                <a:gd name="T45" fmla="*/ 615 h 623"/>
                <a:gd name="T46" fmla="*/ 333 w 557"/>
                <a:gd name="T47" fmla="*/ 614 h 623"/>
                <a:gd name="T48" fmla="*/ 294 w 557"/>
                <a:gd name="T49" fmla="*/ 617 h 623"/>
                <a:gd name="T50" fmla="*/ 286 w 557"/>
                <a:gd name="T51" fmla="*/ 604 h 623"/>
                <a:gd name="T52" fmla="*/ 280 w 557"/>
                <a:gd name="T53" fmla="*/ 581 h 623"/>
                <a:gd name="T54" fmla="*/ 257 w 557"/>
                <a:gd name="T55" fmla="*/ 513 h 623"/>
                <a:gd name="T56" fmla="*/ 234 w 557"/>
                <a:gd name="T57" fmla="*/ 461 h 623"/>
                <a:gd name="T58" fmla="*/ 249 w 557"/>
                <a:gd name="T59" fmla="*/ 404 h 623"/>
                <a:gd name="T60" fmla="*/ 237 w 557"/>
                <a:gd name="T61" fmla="*/ 363 h 623"/>
                <a:gd name="T62" fmla="*/ 219 w 557"/>
                <a:gd name="T63" fmla="*/ 319 h 623"/>
                <a:gd name="T64" fmla="*/ 222 w 557"/>
                <a:gd name="T65" fmla="*/ 300 h 623"/>
                <a:gd name="T66" fmla="*/ 192 w 557"/>
                <a:gd name="T67" fmla="*/ 288 h 623"/>
                <a:gd name="T68" fmla="*/ 134 w 557"/>
                <a:gd name="T69" fmla="*/ 281 h 623"/>
                <a:gd name="T70" fmla="*/ 106 w 557"/>
                <a:gd name="T71" fmla="*/ 282 h 623"/>
                <a:gd name="T72" fmla="*/ 71 w 557"/>
                <a:gd name="T73" fmla="*/ 286 h 623"/>
                <a:gd name="T74" fmla="*/ 26 w 557"/>
                <a:gd name="T75" fmla="*/ 240 h 623"/>
                <a:gd name="T76" fmla="*/ 5 w 557"/>
                <a:gd name="T77" fmla="*/ 220 h 623"/>
                <a:gd name="T78" fmla="*/ 4 w 557"/>
                <a:gd name="T79" fmla="*/ 210 h 623"/>
                <a:gd name="T80" fmla="*/ 12 w 557"/>
                <a:gd name="T81" fmla="*/ 175 h 623"/>
                <a:gd name="T82" fmla="*/ 14 w 557"/>
                <a:gd name="T83" fmla="*/ 129 h 623"/>
                <a:gd name="T84" fmla="*/ 50 w 557"/>
                <a:gd name="T85" fmla="*/ 86 h 623"/>
                <a:gd name="T86" fmla="*/ 68 w 557"/>
                <a:gd name="T87" fmla="*/ 50 h 623"/>
                <a:gd name="T88" fmla="*/ 92 w 557"/>
                <a:gd name="T89" fmla="*/ 23 h 623"/>
                <a:gd name="T90" fmla="*/ 122 w 557"/>
                <a:gd name="T91" fmla="*/ 22 h 623"/>
                <a:gd name="T92" fmla="*/ 178 w 557"/>
                <a:gd name="T93" fmla="*/ 4 h 623"/>
                <a:gd name="T94" fmla="*/ 200 w 557"/>
                <a:gd name="T95" fmla="*/ 2 h 623"/>
                <a:gd name="T96" fmla="*/ 220 w 557"/>
                <a:gd name="T97" fmla="*/ 0 h 623"/>
                <a:gd name="T98" fmla="*/ 233 w 557"/>
                <a:gd name="T99" fmla="*/ 3 h 623"/>
                <a:gd name="T100" fmla="*/ 232 w 557"/>
                <a:gd name="T101" fmla="*/ 17 h 623"/>
                <a:gd name="T102" fmla="*/ 241 w 557"/>
                <a:gd name="T103" fmla="*/ 42 h 623"/>
                <a:gd name="T104" fmla="*/ 296 w 557"/>
                <a:gd name="T105" fmla="*/ 65 h 623"/>
                <a:gd name="T106" fmla="*/ 302 w 557"/>
                <a:gd name="T107" fmla="*/ 55 h 623"/>
                <a:gd name="T108" fmla="*/ 318 w 557"/>
                <a:gd name="T109" fmla="*/ 4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7" h="623">
                  <a:moveTo>
                    <a:pt x="318" y="43"/>
                  </a:moveTo>
                  <a:cubicBezTo>
                    <a:pt x="325" y="43"/>
                    <a:pt x="325" y="43"/>
                    <a:pt x="325" y="43"/>
                  </a:cubicBezTo>
                  <a:cubicBezTo>
                    <a:pt x="325" y="47"/>
                    <a:pt x="328" y="48"/>
                    <a:pt x="329" y="50"/>
                  </a:cubicBezTo>
                  <a:cubicBezTo>
                    <a:pt x="331" y="53"/>
                    <a:pt x="338" y="51"/>
                    <a:pt x="343" y="53"/>
                  </a:cubicBezTo>
                  <a:cubicBezTo>
                    <a:pt x="352" y="56"/>
                    <a:pt x="365" y="60"/>
                    <a:pt x="375" y="60"/>
                  </a:cubicBezTo>
                  <a:cubicBezTo>
                    <a:pt x="384" y="60"/>
                    <a:pt x="387" y="56"/>
                    <a:pt x="396" y="56"/>
                  </a:cubicBezTo>
                  <a:cubicBezTo>
                    <a:pt x="401" y="56"/>
                    <a:pt x="404" y="60"/>
                    <a:pt x="411" y="60"/>
                  </a:cubicBezTo>
                  <a:cubicBezTo>
                    <a:pt x="415" y="60"/>
                    <a:pt x="415" y="58"/>
                    <a:pt x="419" y="57"/>
                  </a:cubicBezTo>
                  <a:cubicBezTo>
                    <a:pt x="421" y="63"/>
                    <a:pt x="424" y="66"/>
                    <a:pt x="424" y="72"/>
                  </a:cubicBezTo>
                  <a:cubicBezTo>
                    <a:pt x="424" y="74"/>
                    <a:pt x="420" y="85"/>
                    <a:pt x="419" y="88"/>
                  </a:cubicBezTo>
                  <a:cubicBezTo>
                    <a:pt x="413" y="88"/>
                    <a:pt x="408" y="75"/>
                    <a:pt x="403" y="70"/>
                  </a:cubicBezTo>
                  <a:cubicBezTo>
                    <a:pt x="403" y="75"/>
                    <a:pt x="403" y="75"/>
                    <a:pt x="403" y="75"/>
                  </a:cubicBezTo>
                  <a:cubicBezTo>
                    <a:pt x="430" y="123"/>
                    <a:pt x="430" y="123"/>
                    <a:pt x="430" y="123"/>
                  </a:cubicBezTo>
                  <a:cubicBezTo>
                    <a:pt x="429" y="129"/>
                    <a:pt x="437" y="142"/>
                    <a:pt x="442" y="145"/>
                  </a:cubicBezTo>
                  <a:cubicBezTo>
                    <a:pt x="442" y="160"/>
                    <a:pt x="442" y="160"/>
                    <a:pt x="442" y="160"/>
                  </a:cubicBezTo>
                  <a:cubicBezTo>
                    <a:pt x="445" y="168"/>
                    <a:pt x="450" y="168"/>
                    <a:pt x="455" y="174"/>
                  </a:cubicBezTo>
                  <a:cubicBezTo>
                    <a:pt x="460" y="181"/>
                    <a:pt x="457" y="188"/>
                    <a:pt x="462" y="193"/>
                  </a:cubicBezTo>
                  <a:cubicBezTo>
                    <a:pt x="466" y="198"/>
                    <a:pt x="470" y="198"/>
                    <a:pt x="475" y="202"/>
                  </a:cubicBezTo>
                  <a:cubicBezTo>
                    <a:pt x="479" y="205"/>
                    <a:pt x="482" y="217"/>
                    <a:pt x="491" y="217"/>
                  </a:cubicBezTo>
                  <a:cubicBezTo>
                    <a:pt x="491" y="222"/>
                    <a:pt x="494" y="223"/>
                    <a:pt x="491" y="226"/>
                  </a:cubicBezTo>
                  <a:cubicBezTo>
                    <a:pt x="495" y="229"/>
                    <a:pt x="499" y="238"/>
                    <a:pt x="503" y="238"/>
                  </a:cubicBezTo>
                  <a:cubicBezTo>
                    <a:pt x="508" y="238"/>
                    <a:pt x="508" y="234"/>
                    <a:pt x="512" y="233"/>
                  </a:cubicBezTo>
                  <a:cubicBezTo>
                    <a:pt x="516" y="232"/>
                    <a:pt x="519" y="234"/>
                    <a:pt x="523" y="233"/>
                  </a:cubicBezTo>
                  <a:cubicBezTo>
                    <a:pt x="534" y="232"/>
                    <a:pt x="545" y="227"/>
                    <a:pt x="555" y="225"/>
                  </a:cubicBezTo>
                  <a:cubicBezTo>
                    <a:pt x="556" y="226"/>
                    <a:pt x="557" y="227"/>
                    <a:pt x="557" y="229"/>
                  </a:cubicBezTo>
                  <a:cubicBezTo>
                    <a:pt x="557" y="245"/>
                    <a:pt x="544" y="267"/>
                    <a:pt x="537" y="276"/>
                  </a:cubicBezTo>
                  <a:cubicBezTo>
                    <a:pt x="528" y="288"/>
                    <a:pt x="525" y="298"/>
                    <a:pt x="514" y="307"/>
                  </a:cubicBezTo>
                  <a:cubicBezTo>
                    <a:pt x="495" y="321"/>
                    <a:pt x="475" y="326"/>
                    <a:pt x="468" y="352"/>
                  </a:cubicBezTo>
                  <a:cubicBezTo>
                    <a:pt x="466" y="359"/>
                    <a:pt x="458" y="361"/>
                    <a:pt x="458" y="369"/>
                  </a:cubicBezTo>
                  <a:cubicBezTo>
                    <a:pt x="458" y="378"/>
                    <a:pt x="460" y="382"/>
                    <a:pt x="460" y="390"/>
                  </a:cubicBezTo>
                  <a:cubicBezTo>
                    <a:pt x="460" y="400"/>
                    <a:pt x="471" y="405"/>
                    <a:pt x="471" y="410"/>
                  </a:cubicBezTo>
                  <a:cubicBezTo>
                    <a:pt x="471" y="412"/>
                    <a:pt x="469" y="414"/>
                    <a:pt x="469" y="415"/>
                  </a:cubicBezTo>
                  <a:cubicBezTo>
                    <a:pt x="469" y="422"/>
                    <a:pt x="469" y="422"/>
                    <a:pt x="469" y="422"/>
                  </a:cubicBezTo>
                  <a:cubicBezTo>
                    <a:pt x="469" y="426"/>
                    <a:pt x="468" y="432"/>
                    <a:pt x="468" y="440"/>
                  </a:cubicBezTo>
                  <a:cubicBezTo>
                    <a:pt x="470" y="442"/>
                    <a:pt x="470" y="443"/>
                    <a:pt x="470" y="446"/>
                  </a:cubicBezTo>
                  <a:cubicBezTo>
                    <a:pt x="470" y="468"/>
                    <a:pt x="433" y="466"/>
                    <a:pt x="429" y="484"/>
                  </a:cubicBezTo>
                  <a:cubicBezTo>
                    <a:pt x="425" y="485"/>
                    <a:pt x="421" y="490"/>
                    <a:pt x="421" y="493"/>
                  </a:cubicBezTo>
                  <a:cubicBezTo>
                    <a:pt x="421" y="499"/>
                    <a:pt x="429" y="504"/>
                    <a:pt x="429" y="512"/>
                  </a:cubicBezTo>
                  <a:cubicBezTo>
                    <a:pt x="429" y="517"/>
                    <a:pt x="428" y="526"/>
                    <a:pt x="426" y="529"/>
                  </a:cubicBezTo>
                  <a:cubicBezTo>
                    <a:pt x="425" y="531"/>
                    <a:pt x="420" y="530"/>
                    <a:pt x="418" y="531"/>
                  </a:cubicBezTo>
                  <a:cubicBezTo>
                    <a:pt x="411" y="534"/>
                    <a:pt x="407" y="537"/>
                    <a:pt x="404" y="544"/>
                  </a:cubicBezTo>
                  <a:cubicBezTo>
                    <a:pt x="406" y="546"/>
                    <a:pt x="408" y="548"/>
                    <a:pt x="408" y="550"/>
                  </a:cubicBezTo>
                  <a:cubicBezTo>
                    <a:pt x="408" y="558"/>
                    <a:pt x="400" y="565"/>
                    <a:pt x="396" y="568"/>
                  </a:cubicBezTo>
                  <a:cubicBezTo>
                    <a:pt x="390" y="575"/>
                    <a:pt x="389" y="581"/>
                    <a:pt x="385" y="587"/>
                  </a:cubicBezTo>
                  <a:cubicBezTo>
                    <a:pt x="378" y="596"/>
                    <a:pt x="375" y="604"/>
                    <a:pt x="363" y="610"/>
                  </a:cubicBezTo>
                  <a:cubicBezTo>
                    <a:pt x="358" y="612"/>
                    <a:pt x="351" y="610"/>
                    <a:pt x="350" y="615"/>
                  </a:cubicBezTo>
                  <a:cubicBezTo>
                    <a:pt x="346" y="615"/>
                    <a:pt x="344" y="617"/>
                    <a:pt x="341" y="617"/>
                  </a:cubicBezTo>
                  <a:cubicBezTo>
                    <a:pt x="338" y="617"/>
                    <a:pt x="336" y="614"/>
                    <a:pt x="333" y="614"/>
                  </a:cubicBezTo>
                  <a:cubicBezTo>
                    <a:pt x="321" y="614"/>
                    <a:pt x="314" y="623"/>
                    <a:pt x="303" y="623"/>
                  </a:cubicBezTo>
                  <a:cubicBezTo>
                    <a:pt x="298" y="623"/>
                    <a:pt x="296" y="620"/>
                    <a:pt x="294" y="617"/>
                  </a:cubicBezTo>
                  <a:cubicBezTo>
                    <a:pt x="292" y="617"/>
                    <a:pt x="292" y="618"/>
                    <a:pt x="291" y="618"/>
                  </a:cubicBezTo>
                  <a:cubicBezTo>
                    <a:pt x="291" y="613"/>
                    <a:pt x="288" y="606"/>
                    <a:pt x="286" y="604"/>
                  </a:cubicBezTo>
                  <a:cubicBezTo>
                    <a:pt x="288" y="602"/>
                    <a:pt x="290" y="600"/>
                    <a:pt x="290" y="596"/>
                  </a:cubicBezTo>
                  <a:cubicBezTo>
                    <a:pt x="290" y="592"/>
                    <a:pt x="282" y="583"/>
                    <a:pt x="280" y="581"/>
                  </a:cubicBezTo>
                  <a:cubicBezTo>
                    <a:pt x="270" y="563"/>
                    <a:pt x="257" y="546"/>
                    <a:pt x="257" y="521"/>
                  </a:cubicBezTo>
                  <a:cubicBezTo>
                    <a:pt x="257" y="516"/>
                    <a:pt x="257" y="515"/>
                    <a:pt x="257" y="513"/>
                  </a:cubicBezTo>
                  <a:cubicBezTo>
                    <a:pt x="257" y="509"/>
                    <a:pt x="253" y="508"/>
                    <a:pt x="251" y="504"/>
                  </a:cubicBezTo>
                  <a:cubicBezTo>
                    <a:pt x="243" y="490"/>
                    <a:pt x="234" y="479"/>
                    <a:pt x="234" y="461"/>
                  </a:cubicBezTo>
                  <a:cubicBezTo>
                    <a:pt x="234" y="441"/>
                    <a:pt x="252" y="436"/>
                    <a:pt x="252" y="420"/>
                  </a:cubicBezTo>
                  <a:cubicBezTo>
                    <a:pt x="252" y="413"/>
                    <a:pt x="249" y="410"/>
                    <a:pt x="249" y="404"/>
                  </a:cubicBezTo>
                  <a:cubicBezTo>
                    <a:pt x="247" y="392"/>
                    <a:pt x="244" y="387"/>
                    <a:pt x="241" y="380"/>
                  </a:cubicBezTo>
                  <a:cubicBezTo>
                    <a:pt x="239" y="375"/>
                    <a:pt x="240" y="368"/>
                    <a:pt x="237" y="363"/>
                  </a:cubicBezTo>
                  <a:cubicBezTo>
                    <a:pt x="229" y="354"/>
                    <a:pt x="213" y="344"/>
                    <a:pt x="213" y="330"/>
                  </a:cubicBezTo>
                  <a:cubicBezTo>
                    <a:pt x="213" y="327"/>
                    <a:pt x="217" y="320"/>
                    <a:pt x="219" y="319"/>
                  </a:cubicBezTo>
                  <a:cubicBezTo>
                    <a:pt x="218" y="316"/>
                    <a:pt x="219" y="315"/>
                    <a:pt x="219" y="314"/>
                  </a:cubicBezTo>
                  <a:cubicBezTo>
                    <a:pt x="219" y="311"/>
                    <a:pt x="219" y="302"/>
                    <a:pt x="222" y="300"/>
                  </a:cubicBezTo>
                  <a:cubicBezTo>
                    <a:pt x="219" y="294"/>
                    <a:pt x="214" y="288"/>
                    <a:pt x="204" y="288"/>
                  </a:cubicBezTo>
                  <a:cubicBezTo>
                    <a:pt x="199" y="288"/>
                    <a:pt x="195" y="288"/>
                    <a:pt x="192" y="288"/>
                  </a:cubicBezTo>
                  <a:cubicBezTo>
                    <a:pt x="183" y="288"/>
                    <a:pt x="181" y="271"/>
                    <a:pt x="170" y="271"/>
                  </a:cubicBezTo>
                  <a:cubicBezTo>
                    <a:pt x="155" y="271"/>
                    <a:pt x="145" y="278"/>
                    <a:pt x="134" y="281"/>
                  </a:cubicBezTo>
                  <a:cubicBezTo>
                    <a:pt x="129" y="283"/>
                    <a:pt x="128" y="286"/>
                    <a:pt x="124" y="286"/>
                  </a:cubicBezTo>
                  <a:cubicBezTo>
                    <a:pt x="119" y="286"/>
                    <a:pt x="112" y="282"/>
                    <a:pt x="106" y="282"/>
                  </a:cubicBezTo>
                  <a:cubicBezTo>
                    <a:pt x="95" y="282"/>
                    <a:pt x="90" y="288"/>
                    <a:pt x="79" y="288"/>
                  </a:cubicBezTo>
                  <a:cubicBezTo>
                    <a:pt x="76" y="288"/>
                    <a:pt x="72" y="286"/>
                    <a:pt x="71" y="286"/>
                  </a:cubicBezTo>
                  <a:cubicBezTo>
                    <a:pt x="63" y="280"/>
                    <a:pt x="46" y="270"/>
                    <a:pt x="40" y="261"/>
                  </a:cubicBezTo>
                  <a:cubicBezTo>
                    <a:pt x="34" y="252"/>
                    <a:pt x="33" y="245"/>
                    <a:pt x="26" y="240"/>
                  </a:cubicBezTo>
                  <a:cubicBezTo>
                    <a:pt x="24" y="238"/>
                    <a:pt x="8" y="225"/>
                    <a:pt x="8" y="224"/>
                  </a:cubicBezTo>
                  <a:cubicBezTo>
                    <a:pt x="7" y="222"/>
                    <a:pt x="6" y="221"/>
                    <a:pt x="5" y="220"/>
                  </a:cubicBezTo>
                  <a:cubicBezTo>
                    <a:pt x="5" y="220"/>
                    <a:pt x="5" y="220"/>
                    <a:pt x="5" y="220"/>
                  </a:cubicBezTo>
                  <a:cubicBezTo>
                    <a:pt x="5" y="215"/>
                    <a:pt x="4" y="213"/>
                    <a:pt x="4" y="210"/>
                  </a:cubicBezTo>
                  <a:cubicBezTo>
                    <a:pt x="4" y="206"/>
                    <a:pt x="2" y="205"/>
                    <a:pt x="0" y="201"/>
                  </a:cubicBezTo>
                  <a:cubicBezTo>
                    <a:pt x="6" y="198"/>
                    <a:pt x="12" y="182"/>
                    <a:pt x="12" y="175"/>
                  </a:cubicBezTo>
                  <a:cubicBezTo>
                    <a:pt x="12" y="162"/>
                    <a:pt x="6" y="154"/>
                    <a:pt x="6" y="143"/>
                  </a:cubicBezTo>
                  <a:cubicBezTo>
                    <a:pt x="6" y="137"/>
                    <a:pt x="13" y="134"/>
                    <a:pt x="14" y="129"/>
                  </a:cubicBezTo>
                  <a:cubicBezTo>
                    <a:pt x="18" y="118"/>
                    <a:pt x="26" y="103"/>
                    <a:pt x="33" y="93"/>
                  </a:cubicBezTo>
                  <a:cubicBezTo>
                    <a:pt x="37" y="88"/>
                    <a:pt x="45" y="88"/>
                    <a:pt x="50" y="86"/>
                  </a:cubicBezTo>
                  <a:cubicBezTo>
                    <a:pt x="54" y="83"/>
                    <a:pt x="61" y="77"/>
                    <a:pt x="63" y="73"/>
                  </a:cubicBezTo>
                  <a:cubicBezTo>
                    <a:pt x="66" y="62"/>
                    <a:pt x="62" y="57"/>
                    <a:pt x="68" y="50"/>
                  </a:cubicBezTo>
                  <a:cubicBezTo>
                    <a:pt x="75" y="41"/>
                    <a:pt x="85" y="32"/>
                    <a:pt x="92" y="23"/>
                  </a:cubicBezTo>
                  <a:cubicBezTo>
                    <a:pt x="92" y="23"/>
                    <a:pt x="92" y="23"/>
                    <a:pt x="92" y="23"/>
                  </a:cubicBezTo>
                  <a:cubicBezTo>
                    <a:pt x="94" y="20"/>
                    <a:pt x="94" y="18"/>
                    <a:pt x="97" y="15"/>
                  </a:cubicBezTo>
                  <a:cubicBezTo>
                    <a:pt x="104" y="20"/>
                    <a:pt x="112" y="22"/>
                    <a:pt x="122" y="22"/>
                  </a:cubicBezTo>
                  <a:cubicBezTo>
                    <a:pt x="128" y="22"/>
                    <a:pt x="129" y="19"/>
                    <a:pt x="132" y="17"/>
                  </a:cubicBezTo>
                  <a:cubicBezTo>
                    <a:pt x="144" y="12"/>
                    <a:pt x="165" y="4"/>
                    <a:pt x="178" y="4"/>
                  </a:cubicBezTo>
                  <a:cubicBezTo>
                    <a:pt x="182" y="4"/>
                    <a:pt x="185" y="7"/>
                    <a:pt x="188" y="7"/>
                  </a:cubicBezTo>
                  <a:cubicBezTo>
                    <a:pt x="191" y="7"/>
                    <a:pt x="195" y="2"/>
                    <a:pt x="200" y="2"/>
                  </a:cubicBezTo>
                  <a:cubicBezTo>
                    <a:pt x="203" y="2"/>
                    <a:pt x="205" y="4"/>
                    <a:pt x="208" y="4"/>
                  </a:cubicBezTo>
                  <a:cubicBezTo>
                    <a:pt x="214" y="4"/>
                    <a:pt x="214" y="0"/>
                    <a:pt x="220" y="0"/>
                  </a:cubicBezTo>
                  <a:cubicBezTo>
                    <a:pt x="225" y="0"/>
                    <a:pt x="224" y="5"/>
                    <a:pt x="228" y="5"/>
                  </a:cubicBezTo>
                  <a:cubicBezTo>
                    <a:pt x="230" y="5"/>
                    <a:pt x="231" y="4"/>
                    <a:pt x="233" y="3"/>
                  </a:cubicBezTo>
                  <a:cubicBezTo>
                    <a:pt x="232" y="8"/>
                    <a:pt x="228" y="7"/>
                    <a:pt x="228" y="11"/>
                  </a:cubicBezTo>
                  <a:cubicBezTo>
                    <a:pt x="228" y="14"/>
                    <a:pt x="232" y="15"/>
                    <a:pt x="232" y="17"/>
                  </a:cubicBezTo>
                  <a:cubicBezTo>
                    <a:pt x="232" y="22"/>
                    <a:pt x="228" y="24"/>
                    <a:pt x="228" y="28"/>
                  </a:cubicBezTo>
                  <a:cubicBezTo>
                    <a:pt x="228" y="35"/>
                    <a:pt x="236" y="42"/>
                    <a:pt x="241" y="42"/>
                  </a:cubicBezTo>
                  <a:cubicBezTo>
                    <a:pt x="245" y="42"/>
                    <a:pt x="247" y="42"/>
                    <a:pt x="249" y="42"/>
                  </a:cubicBezTo>
                  <a:cubicBezTo>
                    <a:pt x="268" y="42"/>
                    <a:pt x="275" y="65"/>
                    <a:pt x="296" y="65"/>
                  </a:cubicBezTo>
                  <a:cubicBezTo>
                    <a:pt x="298" y="65"/>
                    <a:pt x="302" y="62"/>
                    <a:pt x="302" y="60"/>
                  </a:cubicBezTo>
                  <a:cubicBezTo>
                    <a:pt x="302" y="58"/>
                    <a:pt x="302" y="57"/>
                    <a:pt x="302" y="55"/>
                  </a:cubicBezTo>
                  <a:cubicBezTo>
                    <a:pt x="302" y="45"/>
                    <a:pt x="309" y="45"/>
                    <a:pt x="317" y="43"/>
                  </a:cubicBezTo>
                  <a:lnTo>
                    <a:pt x="318" y="43"/>
                  </a:ln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grpSp>
          <p:nvGrpSpPr>
            <p:cNvPr id="8" name="Group 7">
              <a:extLst>
                <a:ext uri="{FF2B5EF4-FFF2-40B4-BE49-F238E27FC236}">
                  <a16:creationId xmlns:a16="http://schemas.microsoft.com/office/drawing/2014/main" id="{EC6B5C85-9FCC-453D-BA33-694EA1E0978A}"/>
                </a:ext>
              </a:extLst>
            </p:cNvPr>
            <p:cNvGrpSpPr/>
            <p:nvPr/>
          </p:nvGrpSpPr>
          <p:grpSpPr>
            <a:xfrm>
              <a:off x="5618494" y="3253921"/>
              <a:ext cx="1240440" cy="983926"/>
              <a:chOff x="6329473" y="3053436"/>
              <a:chExt cx="1240440" cy="983926"/>
            </a:xfrm>
            <a:grpFill/>
          </p:grpSpPr>
          <p:sp>
            <p:nvSpPr>
              <p:cNvPr id="151" name="Freeform 12">
                <a:extLst>
                  <a:ext uri="{FF2B5EF4-FFF2-40B4-BE49-F238E27FC236}">
                    <a16:creationId xmlns:a16="http://schemas.microsoft.com/office/drawing/2014/main" id="{BDA2E8CE-E29D-4CDC-A6AC-618B17B5EB18}"/>
                  </a:ext>
                </a:extLst>
              </p:cNvPr>
              <p:cNvSpPr/>
              <p:nvPr/>
            </p:nvSpPr>
            <p:spPr bwMode="auto">
              <a:xfrm>
                <a:off x="6753280" y="3065828"/>
                <a:ext cx="126399" cy="146226"/>
              </a:xfrm>
              <a:custGeom>
                <a:avLst/>
                <a:gdLst>
                  <a:gd name="T0" fmla="*/ 21 w 52"/>
                  <a:gd name="T1" fmla="*/ 22 h 60"/>
                  <a:gd name="T2" fmla="*/ 17 w 52"/>
                  <a:gd name="T3" fmla="*/ 25 h 60"/>
                  <a:gd name="T4" fmla="*/ 11 w 52"/>
                  <a:gd name="T5" fmla="*/ 15 h 60"/>
                  <a:gd name="T6" fmla="*/ 21 w 52"/>
                  <a:gd name="T7" fmla="*/ 10 h 60"/>
                  <a:gd name="T8" fmla="*/ 32 w 52"/>
                  <a:gd name="T9" fmla="*/ 9 h 60"/>
                  <a:gd name="T10" fmla="*/ 42 w 52"/>
                  <a:gd name="T11" fmla="*/ 11 h 60"/>
                  <a:gd name="T12" fmla="*/ 50 w 52"/>
                  <a:gd name="T13" fmla="*/ 2 h 60"/>
                  <a:gd name="T14" fmla="*/ 52 w 52"/>
                  <a:gd name="T15" fmla="*/ 0 h 60"/>
                  <a:gd name="T16" fmla="*/ 50 w 52"/>
                  <a:gd name="T17" fmla="*/ 0 h 60"/>
                  <a:gd name="T18" fmla="*/ 41 w 52"/>
                  <a:gd name="T19" fmla="*/ 6 h 60"/>
                  <a:gd name="T20" fmla="*/ 39 w 52"/>
                  <a:gd name="T21" fmla="*/ 6 h 60"/>
                  <a:gd name="T22" fmla="*/ 19 w 52"/>
                  <a:gd name="T23" fmla="*/ 3 h 60"/>
                  <a:gd name="T24" fmla="*/ 8 w 52"/>
                  <a:gd name="T25" fmla="*/ 19 h 60"/>
                  <a:gd name="T26" fmla="*/ 5 w 52"/>
                  <a:gd name="T27" fmla="*/ 23 h 60"/>
                  <a:gd name="T28" fmla="*/ 0 w 52"/>
                  <a:gd name="T29" fmla="*/ 39 h 60"/>
                  <a:gd name="T30" fmla="*/ 6 w 52"/>
                  <a:gd name="T31" fmla="*/ 43 h 60"/>
                  <a:gd name="T32" fmla="*/ 6 w 52"/>
                  <a:gd name="T33" fmla="*/ 56 h 60"/>
                  <a:gd name="T34" fmla="*/ 10 w 52"/>
                  <a:gd name="T35" fmla="*/ 60 h 60"/>
                  <a:gd name="T36" fmla="*/ 15 w 52"/>
                  <a:gd name="T37" fmla="*/ 49 h 60"/>
                  <a:gd name="T38" fmla="*/ 12 w 52"/>
                  <a:gd name="T39" fmla="*/ 39 h 60"/>
                  <a:gd name="T40" fmla="*/ 16 w 52"/>
                  <a:gd name="T41" fmla="*/ 36 h 60"/>
                  <a:gd name="T42" fmla="*/ 19 w 52"/>
                  <a:gd name="T43" fmla="*/ 36 h 60"/>
                  <a:gd name="T44" fmla="*/ 17 w 52"/>
                  <a:gd name="T45" fmla="*/ 42 h 60"/>
                  <a:gd name="T46" fmla="*/ 22 w 52"/>
                  <a:gd name="T47" fmla="*/ 51 h 60"/>
                  <a:gd name="T48" fmla="*/ 22 w 52"/>
                  <a:gd name="T49" fmla="*/ 53 h 60"/>
                  <a:gd name="T50" fmla="*/ 26 w 52"/>
                  <a:gd name="T51" fmla="*/ 53 h 60"/>
                  <a:gd name="T52" fmla="*/ 32 w 52"/>
                  <a:gd name="T53" fmla="*/ 47 h 60"/>
                  <a:gd name="T54" fmla="*/ 28 w 52"/>
                  <a:gd name="T55" fmla="*/ 42 h 60"/>
                  <a:gd name="T56" fmla="*/ 29 w 52"/>
                  <a:gd name="T57" fmla="*/ 40 h 60"/>
                  <a:gd name="T58" fmla="*/ 22 w 52"/>
                  <a:gd name="T59" fmla="*/ 28 h 60"/>
                  <a:gd name="T60" fmla="*/ 37 w 52"/>
                  <a:gd name="T61" fmla="*/ 20 h 60"/>
                  <a:gd name="T62" fmla="*/ 37 w 52"/>
                  <a:gd name="T63" fmla="*/ 18 h 60"/>
                  <a:gd name="T64" fmla="*/ 20 w 52"/>
                  <a:gd name="T65" fmla="*/ 23 h 60"/>
                  <a:gd name="T66" fmla="*/ 21 w 52"/>
                  <a:gd name="T67"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0">
                    <a:moveTo>
                      <a:pt x="21" y="22"/>
                    </a:moveTo>
                    <a:cubicBezTo>
                      <a:pt x="19" y="23"/>
                      <a:pt x="19" y="25"/>
                      <a:pt x="17" y="25"/>
                    </a:cubicBezTo>
                    <a:cubicBezTo>
                      <a:pt x="13" y="25"/>
                      <a:pt x="11" y="19"/>
                      <a:pt x="11" y="15"/>
                    </a:cubicBezTo>
                    <a:cubicBezTo>
                      <a:pt x="11" y="9"/>
                      <a:pt x="16" y="10"/>
                      <a:pt x="21" y="10"/>
                    </a:cubicBezTo>
                    <a:cubicBezTo>
                      <a:pt x="26" y="10"/>
                      <a:pt x="28" y="9"/>
                      <a:pt x="32" y="9"/>
                    </a:cubicBezTo>
                    <a:cubicBezTo>
                      <a:pt x="35" y="9"/>
                      <a:pt x="38" y="11"/>
                      <a:pt x="42" y="11"/>
                    </a:cubicBezTo>
                    <a:cubicBezTo>
                      <a:pt x="48" y="11"/>
                      <a:pt x="50" y="6"/>
                      <a:pt x="50" y="2"/>
                    </a:cubicBezTo>
                    <a:cubicBezTo>
                      <a:pt x="51" y="2"/>
                      <a:pt x="52" y="1"/>
                      <a:pt x="52" y="0"/>
                    </a:cubicBezTo>
                    <a:cubicBezTo>
                      <a:pt x="50" y="0"/>
                      <a:pt x="50" y="0"/>
                      <a:pt x="50" y="0"/>
                    </a:cubicBezTo>
                    <a:cubicBezTo>
                      <a:pt x="47" y="2"/>
                      <a:pt x="43" y="5"/>
                      <a:pt x="41" y="6"/>
                    </a:cubicBezTo>
                    <a:cubicBezTo>
                      <a:pt x="39" y="6"/>
                      <a:pt x="39" y="6"/>
                      <a:pt x="39" y="6"/>
                    </a:cubicBezTo>
                    <a:cubicBezTo>
                      <a:pt x="19" y="3"/>
                      <a:pt x="19" y="3"/>
                      <a:pt x="19" y="3"/>
                    </a:cubicBezTo>
                    <a:cubicBezTo>
                      <a:pt x="11" y="3"/>
                      <a:pt x="8" y="12"/>
                      <a:pt x="8" y="19"/>
                    </a:cubicBezTo>
                    <a:cubicBezTo>
                      <a:pt x="8" y="21"/>
                      <a:pt x="5" y="22"/>
                      <a:pt x="5" y="23"/>
                    </a:cubicBezTo>
                    <a:cubicBezTo>
                      <a:pt x="3" y="30"/>
                      <a:pt x="0" y="33"/>
                      <a:pt x="0" y="39"/>
                    </a:cubicBezTo>
                    <a:cubicBezTo>
                      <a:pt x="0" y="42"/>
                      <a:pt x="4" y="42"/>
                      <a:pt x="6" y="43"/>
                    </a:cubicBezTo>
                    <a:cubicBezTo>
                      <a:pt x="6" y="47"/>
                      <a:pt x="6" y="53"/>
                      <a:pt x="6" y="56"/>
                    </a:cubicBezTo>
                    <a:cubicBezTo>
                      <a:pt x="6" y="58"/>
                      <a:pt x="8" y="60"/>
                      <a:pt x="10" y="60"/>
                    </a:cubicBezTo>
                    <a:cubicBezTo>
                      <a:pt x="13" y="60"/>
                      <a:pt x="15" y="50"/>
                      <a:pt x="15" y="49"/>
                    </a:cubicBezTo>
                    <a:cubicBezTo>
                      <a:pt x="15" y="45"/>
                      <a:pt x="12" y="43"/>
                      <a:pt x="12" y="39"/>
                    </a:cubicBezTo>
                    <a:cubicBezTo>
                      <a:pt x="12" y="37"/>
                      <a:pt x="14" y="36"/>
                      <a:pt x="16" y="36"/>
                    </a:cubicBezTo>
                    <a:cubicBezTo>
                      <a:pt x="17" y="36"/>
                      <a:pt x="18" y="36"/>
                      <a:pt x="19" y="36"/>
                    </a:cubicBezTo>
                    <a:cubicBezTo>
                      <a:pt x="17" y="42"/>
                      <a:pt x="17" y="42"/>
                      <a:pt x="17" y="42"/>
                    </a:cubicBezTo>
                    <a:cubicBezTo>
                      <a:pt x="17" y="46"/>
                      <a:pt x="22" y="47"/>
                      <a:pt x="22" y="51"/>
                    </a:cubicBezTo>
                    <a:cubicBezTo>
                      <a:pt x="22" y="52"/>
                      <a:pt x="22" y="52"/>
                      <a:pt x="22" y="53"/>
                    </a:cubicBezTo>
                    <a:cubicBezTo>
                      <a:pt x="26" y="53"/>
                      <a:pt x="26" y="53"/>
                      <a:pt x="26" y="53"/>
                    </a:cubicBezTo>
                    <a:cubicBezTo>
                      <a:pt x="26" y="50"/>
                      <a:pt x="32" y="50"/>
                      <a:pt x="32" y="47"/>
                    </a:cubicBezTo>
                    <a:cubicBezTo>
                      <a:pt x="31" y="47"/>
                      <a:pt x="28" y="44"/>
                      <a:pt x="28" y="42"/>
                    </a:cubicBezTo>
                    <a:cubicBezTo>
                      <a:pt x="28" y="42"/>
                      <a:pt x="29" y="41"/>
                      <a:pt x="29" y="40"/>
                    </a:cubicBezTo>
                    <a:cubicBezTo>
                      <a:pt x="27" y="40"/>
                      <a:pt x="22" y="29"/>
                      <a:pt x="22" y="28"/>
                    </a:cubicBezTo>
                    <a:cubicBezTo>
                      <a:pt x="30" y="28"/>
                      <a:pt x="31" y="22"/>
                      <a:pt x="37" y="20"/>
                    </a:cubicBezTo>
                    <a:cubicBezTo>
                      <a:pt x="37" y="18"/>
                      <a:pt x="37" y="18"/>
                      <a:pt x="37" y="18"/>
                    </a:cubicBezTo>
                    <a:cubicBezTo>
                      <a:pt x="35" y="17"/>
                      <a:pt x="20" y="22"/>
                      <a:pt x="20" y="23"/>
                    </a:cubicBezTo>
                    <a:lnTo>
                      <a:pt x="21" y="22"/>
                    </a:ln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52" name="Freeform 13">
                <a:extLst>
                  <a:ext uri="{FF2B5EF4-FFF2-40B4-BE49-F238E27FC236}">
                    <a16:creationId xmlns:a16="http://schemas.microsoft.com/office/drawing/2014/main" id="{4F5F1B25-AB46-4D4F-A396-5AD3801A2315}"/>
                  </a:ext>
                </a:extLst>
              </p:cNvPr>
              <p:cNvSpPr/>
              <p:nvPr/>
            </p:nvSpPr>
            <p:spPr bwMode="auto">
              <a:xfrm>
                <a:off x="6485612" y="3214533"/>
                <a:ext cx="205707" cy="61960"/>
              </a:xfrm>
              <a:custGeom>
                <a:avLst/>
                <a:gdLst>
                  <a:gd name="T0" fmla="*/ 81 w 84"/>
                  <a:gd name="T1" fmla="*/ 24 h 25"/>
                  <a:gd name="T2" fmla="*/ 75 w 84"/>
                  <a:gd name="T3" fmla="*/ 22 h 25"/>
                  <a:gd name="T4" fmla="*/ 75 w 84"/>
                  <a:gd name="T5" fmla="*/ 25 h 25"/>
                  <a:gd name="T6" fmla="*/ 44 w 84"/>
                  <a:gd name="T7" fmla="*/ 20 h 25"/>
                  <a:gd name="T8" fmla="*/ 37 w 84"/>
                  <a:gd name="T9" fmla="*/ 17 h 25"/>
                  <a:gd name="T10" fmla="*/ 21 w 84"/>
                  <a:gd name="T11" fmla="*/ 15 h 25"/>
                  <a:gd name="T12" fmla="*/ 10 w 84"/>
                  <a:gd name="T13" fmla="*/ 13 h 25"/>
                  <a:gd name="T14" fmla="*/ 0 w 84"/>
                  <a:gd name="T15" fmla="*/ 7 h 25"/>
                  <a:gd name="T16" fmla="*/ 8 w 84"/>
                  <a:gd name="T17" fmla="*/ 1 h 25"/>
                  <a:gd name="T18" fmla="*/ 10 w 84"/>
                  <a:gd name="T19" fmla="*/ 2 h 25"/>
                  <a:gd name="T20" fmla="*/ 14 w 84"/>
                  <a:gd name="T21" fmla="*/ 0 h 25"/>
                  <a:gd name="T22" fmla="*/ 36 w 84"/>
                  <a:gd name="T23" fmla="*/ 10 h 25"/>
                  <a:gd name="T24" fmla="*/ 45 w 84"/>
                  <a:gd name="T25" fmla="*/ 5 h 25"/>
                  <a:gd name="T26" fmla="*/ 58 w 84"/>
                  <a:gd name="T27" fmla="*/ 10 h 25"/>
                  <a:gd name="T28" fmla="*/ 66 w 84"/>
                  <a:gd name="T29" fmla="*/ 9 h 25"/>
                  <a:gd name="T30" fmla="*/ 69 w 84"/>
                  <a:gd name="T31" fmla="*/ 9 h 25"/>
                  <a:gd name="T32" fmla="*/ 58 w 84"/>
                  <a:gd name="T33" fmla="*/ 11 h 25"/>
                  <a:gd name="T34" fmla="*/ 70 w 84"/>
                  <a:gd name="T35" fmla="*/ 15 h 25"/>
                  <a:gd name="T36" fmla="*/ 72 w 84"/>
                  <a:gd name="T37" fmla="*/ 18 h 25"/>
                  <a:gd name="T38" fmla="*/ 79 w 84"/>
                  <a:gd name="T39" fmla="*/ 18 h 25"/>
                  <a:gd name="T40" fmla="*/ 84 w 84"/>
                  <a:gd name="T41" fmla="*/ 21 h 25"/>
                  <a:gd name="T42" fmla="*/ 81 w 84"/>
                  <a:gd name="T4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25">
                    <a:moveTo>
                      <a:pt x="81" y="24"/>
                    </a:moveTo>
                    <a:cubicBezTo>
                      <a:pt x="78" y="24"/>
                      <a:pt x="78" y="22"/>
                      <a:pt x="75" y="22"/>
                    </a:cubicBezTo>
                    <a:cubicBezTo>
                      <a:pt x="74" y="22"/>
                      <a:pt x="74" y="24"/>
                      <a:pt x="75" y="25"/>
                    </a:cubicBezTo>
                    <a:cubicBezTo>
                      <a:pt x="65" y="21"/>
                      <a:pt x="56" y="20"/>
                      <a:pt x="44" y="20"/>
                    </a:cubicBezTo>
                    <a:cubicBezTo>
                      <a:pt x="41" y="20"/>
                      <a:pt x="40" y="17"/>
                      <a:pt x="37" y="17"/>
                    </a:cubicBezTo>
                    <a:cubicBezTo>
                      <a:pt x="32" y="17"/>
                      <a:pt x="27" y="16"/>
                      <a:pt x="21" y="15"/>
                    </a:cubicBezTo>
                    <a:cubicBezTo>
                      <a:pt x="17" y="13"/>
                      <a:pt x="13" y="16"/>
                      <a:pt x="10" y="13"/>
                    </a:cubicBezTo>
                    <a:cubicBezTo>
                      <a:pt x="7" y="10"/>
                      <a:pt x="5" y="7"/>
                      <a:pt x="0" y="7"/>
                    </a:cubicBezTo>
                    <a:cubicBezTo>
                      <a:pt x="1" y="6"/>
                      <a:pt x="6" y="1"/>
                      <a:pt x="8" y="1"/>
                    </a:cubicBezTo>
                    <a:cubicBezTo>
                      <a:pt x="8" y="1"/>
                      <a:pt x="9" y="2"/>
                      <a:pt x="10" y="2"/>
                    </a:cubicBezTo>
                    <a:cubicBezTo>
                      <a:pt x="12" y="2"/>
                      <a:pt x="13" y="0"/>
                      <a:pt x="14" y="0"/>
                    </a:cubicBezTo>
                    <a:cubicBezTo>
                      <a:pt x="23" y="0"/>
                      <a:pt x="27" y="10"/>
                      <a:pt x="36" y="10"/>
                    </a:cubicBezTo>
                    <a:cubicBezTo>
                      <a:pt x="41" y="10"/>
                      <a:pt x="41" y="5"/>
                      <a:pt x="45" y="5"/>
                    </a:cubicBezTo>
                    <a:cubicBezTo>
                      <a:pt x="51" y="5"/>
                      <a:pt x="53" y="10"/>
                      <a:pt x="58" y="10"/>
                    </a:cubicBezTo>
                    <a:cubicBezTo>
                      <a:pt x="66" y="9"/>
                      <a:pt x="66" y="9"/>
                      <a:pt x="66" y="9"/>
                    </a:cubicBezTo>
                    <a:cubicBezTo>
                      <a:pt x="69" y="9"/>
                      <a:pt x="69" y="9"/>
                      <a:pt x="69" y="9"/>
                    </a:cubicBezTo>
                    <a:cubicBezTo>
                      <a:pt x="68" y="11"/>
                      <a:pt x="59" y="12"/>
                      <a:pt x="58" y="11"/>
                    </a:cubicBezTo>
                    <a:cubicBezTo>
                      <a:pt x="61" y="14"/>
                      <a:pt x="65" y="15"/>
                      <a:pt x="70" y="15"/>
                    </a:cubicBezTo>
                    <a:cubicBezTo>
                      <a:pt x="72" y="15"/>
                      <a:pt x="72" y="17"/>
                      <a:pt x="72" y="18"/>
                    </a:cubicBezTo>
                    <a:cubicBezTo>
                      <a:pt x="74" y="20"/>
                      <a:pt x="77" y="17"/>
                      <a:pt x="79" y="18"/>
                    </a:cubicBezTo>
                    <a:cubicBezTo>
                      <a:pt x="82" y="19"/>
                      <a:pt x="82" y="20"/>
                      <a:pt x="84" y="21"/>
                    </a:cubicBezTo>
                    <a:cubicBezTo>
                      <a:pt x="83" y="22"/>
                      <a:pt x="81" y="24"/>
                      <a:pt x="81" y="24"/>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53" name="Freeform 14">
                <a:extLst>
                  <a:ext uri="{FF2B5EF4-FFF2-40B4-BE49-F238E27FC236}">
                    <a16:creationId xmlns:a16="http://schemas.microsoft.com/office/drawing/2014/main" id="{52C75E60-C851-42AC-9B8C-744E3B1DF696}"/>
                  </a:ext>
                </a:extLst>
              </p:cNvPr>
              <p:cNvSpPr/>
              <p:nvPr/>
            </p:nvSpPr>
            <p:spPr bwMode="auto">
              <a:xfrm>
                <a:off x="6774346" y="3264101"/>
                <a:ext cx="61960" cy="14870"/>
              </a:xfrm>
              <a:custGeom>
                <a:avLst/>
                <a:gdLst>
                  <a:gd name="T0" fmla="*/ 17 w 25"/>
                  <a:gd name="T1" fmla="*/ 6 h 6"/>
                  <a:gd name="T2" fmla="*/ 7 w 25"/>
                  <a:gd name="T3" fmla="*/ 6 h 6"/>
                  <a:gd name="T4" fmla="*/ 0 w 25"/>
                  <a:gd name="T5" fmla="*/ 3 h 6"/>
                  <a:gd name="T6" fmla="*/ 6 w 25"/>
                  <a:gd name="T7" fmla="*/ 1 h 6"/>
                  <a:gd name="T8" fmla="*/ 17 w 25"/>
                  <a:gd name="T9" fmla="*/ 3 h 6"/>
                  <a:gd name="T10" fmla="*/ 25 w 25"/>
                  <a:gd name="T11" fmla="*/ 0 h 6"/>
                  <a:gd name="T12" fmla="*/ 17 w 2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5" h="6">
                    <a:moveTo>
                      <a:pt x="17" y="6"/>
                    </a:moveTo>
                    <a:cubicBezTo>
                      <a:pt x="13" y="6"/>
                      <a:pt x="9" y="6"/>
                      <a:pt x="7" y="6"/>
                    </a:cubicBezTo>
                    <a:cubicBezTo>
                      <a:pt x="5" y="6"/>
                      <a:pt x="0" y="6"/>
                      <a:pt x="0" y="3"/>
                    </a:cubicBezTo>
                    <a:cubicBezTo>
                      <a:pt x="0" y="0"/>
                      <a:pt x="4" y="1"/>
                      <a:pt x="6" y="1"/>
                    </a:cubicBezTo>
                    <a:cubicBezTo>
                      <a:pt x="11" y="1"/>
                      <a:pt x="13" y="3"/>
                      <a:pt x="17" y="3"/>
                    </a:cubicBezTo>
                    <a:cubicBezTo>
                      <a:pt x="21" y="3"/>
                      <a:pt x="23" y="1"/>
                      <a:pt x="25" y="0"/>
                    </a:cubicBezTo>
                    <a:cubicBezTo>
                      <a:pt x="23" y="4"/>
                      <a:pt x="21" y="4"/>
                      <a:pt x="17" y="6"/>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54" name="Freeform 15">
                <a:extLst>
                  <a:ext uri="{FF2B5EF4-FFF2-40B4-BE49-F238E27FC236}">
                    <a16:creationId xmlns:a16="http://schemas.microsoft.com/office/drawing/2014/main" id="{7DD6AD4B-9A01-4FB4-93E4-40C25DD01DCB}"/>
                  </a:ext>
                </a:extLst>
              </p:cNvPr>
              <p:cNvSpPr/>
              <p:nvPr/>
            </p:nvSpPr>
            <p:spPr bwMode="auto">
              <a:xfrm>
                <a:off x="6713625" y="3266579"/>
                <a:ext cx="44611" cy="14870"/>
              </a:xfrm>
              <a:custGeom>
                <a:avLst/>
                <a:gdLst>
                  <a:gd name="T0" fmla="*/ 18 w 18"/>
                  <a:gd name="T1" fmla="*/ 4 h 6"/>
                  <a:gd name="T2" fmla="*/ 15 w 18"/>
                  <a:gd name="T3" fmla="*/ 4 h 6"/>
                  <a:gd name="T4" fmla="*/ 13 w 18"/>
                  <a:gd name="T5" fmla="*/ 3 h 6"/>
                  <a:gd name="T6" fmla="*/ 6 w 18"/>
                  <a:gd name="T7" fmla="*/ 6 h 6"/>
                  <a:gd name="T8" fmla="*/ 0 w 18"/>
                  <a:gd name="T9" fmla="*/ 4 h 6"/>
                  <a:gd name="T10" fmla="*/ 5 w 18"/>
                  <a:gd name="T11" fmla="*/ 1 h 6"/>
                  <a:gd name="T12" fmla="*/ 11 w 18"/>
                  <a:gd name="T13" fmla="*/ 2 h 6"/>
                  <a:gd name="T14" fmla="*/ 11 w 18"/>
                  <a:gd name="T15" fmla="*/ 0 h 6"/>
                  <a:gd name="T16" fmla="*/ 18 w 18"/>
                  <a:gd name="T17" fmla="*/ 0 h 6"/>
                  <a:gd name="T18" fmla="*/ 18 w 18"/>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6">
                    <a:moveTo>
                      <a:pt x="18" y="4"/>
                    </a:moveTo>
                    <a:cubicBezTo>
                      <a:pt x="15" y="4"/>
                      <a:pt x="15" y="4"/>
                      <a:pt x="15" y="4"/>
                    </a:cubicBezTo>
                    <a:cubicBezTo>
                      <a:pt x="13" y="3"/>
                      <a:pt x="13" y="3"/>
                      <a:pt x="13" y="3"/>
                    </a:cubicBezTo>
                    <a:cubicBezTo>
                      <a:pt x="10" y="4"/>
                      <a:pt x="9" y="6"/>
                      <a:pt x="6" y="6"/>
                    </a:cubicBezTo>
                    <a:cubicBezTo>
                      <a:pt x="4" y="6"/>
                      <a:pt x="0" y="5"/>
                      <a:pt x="0" y="4"/>
                    </a:cubicBezTo>
                    <a:cubicBezTo>
                      <a:pt x="0" y="1"/>
                      <a:pt x="3" y="1"/>
                      <a:pt x="5" y="1"/>
                    </a:cubicBezTo>
                    <a:cubicBezTo>
                      <a:pt x="8" y="1"/>
                      <a:pt x="9" y="2"/>
                      <a:pt x="11" y="2"/>
                    </a:cubicBezTo>
                    <a:cubicBezTo>
                      <a:pt x="11" y="1"/>
                      <a:pt x="11" y="1"/>
                      <a:pt x="11" y="0"/>
                    </a:cubicBezTo>
                    <a:cubicBezTo>
                      <a:pt x="18" y="0"/>
                      <a:pt x="18" y="0"/>
                      <a:pt x="18" y="0"/>
                    </a:cubicBezTo>
                    <a:cubicBezTo>
                      <a:pt x="18" y="2"/>
                      <a:pt x="17" y="4"/>
                      <a:pt x="18" y="4"/>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55" name="Freeform 16">
                <a:extLst>
                  <a:ext uri="{FF2B5EF4-FFF2-40B4-BE49-F238E27FC236}">
                    <a16:creationId xmlns:a16="http://schemas.microsoft.com/office/drawing/2014/main" id="{1D138CBB-F15A-4DAC-A320-5268253BA314}"/>
                  </a:ext>
                </a:extLst>
              </p:cNvPr>
              <p:cNvSpPr/>
              <p:nvPr/>
            </p:nvSpPr>
            <p:spPr bwMode="auto">
              <a:xfrm>
                <a:off x="6760715" y="3283928"/>
                <a:ext cx="30980" cy="24784"/>
              </a:xfrm>
              <a:custGeom>
                <a:avLst/>
                <a:gdLst>
                  <a:gd name="T0" fmla="*/ 9 w 13"/>
                  <a:gd name="T1" fmla="*/ 10 h 10"/>
                  <a:gd name="T2" fmla="*/ 8 w 13"/>
                  <a:gd name="T3" fmla="*/ 6 h 10"/>
                  <a:gd name="T4" fmla="*/ 0 w 13"/>
                  <a:gd name="T5" fmla="*/ 3 h 10"/>
                  <a:gd name="T6" fmla="*/ 6 w 13"/>
                  <a:gd name="T7" fmla="*/ 1 h 10"/>
                  <a:gd name="T8" fmla="*/ 8 w 13"/>
                  <a:gd name="T9" fmla="*/ 1 h 10"/>
                  <a:gd name="T10" fmla="*/ 13 w 13"/>
                  <a:gd name="T11" fmla="*/ 8 h 10"/>
                  <a:gd name="T12" fmla="*/ 10 w 13"/>
                  <a:gd name="T13" fmla="*/ 10 h 10"/>
                  <a:gd name="T14" fmla="*/ 9 w 13"/>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9" y="10"/>
                    </a:moveTo>
                    <a:cubicBezTo>
                      <a:pt x="8" y="10"/>
                      <a:pt x="8" y="7"/>
                      <a:pt x="8" y="6"/>
                    </a:cubicBezTo>
                    <a:cubicBezTo>
                      <a:pt x="5" y="6"/>
                      <a:pt x="0" y="6"/>
                      <a:pt x="0" y="3"/>
                    </a:cubicBezTo>
                    <a:cubicBezTo>
                      <a:pt x="0" y="0"/>
                      <a:pt x="4" y="1"/>
                      <a:pt x="6" y="1"/>
                    </a:cubicBezTo>
                    <a:cubicBezTo>
                      <a:pt x="6" y="1"/>
                      <a:pt x="8" y="1"/>
                      <a:pt x="8" y="1"/>
                    </a:cubicBezTo>
                    <a:cubicBezTo>
                      <a:pt x="8" y="5"/>
                      <a:pt x="13" y="4"/>
                      <a:pt x="13" y="8"/>
                    </a:cubicBezTo>
                    <a:cubicBezTo>
                      <a:pt x="13" y="9"/>
                      <a:pt x="11" y="10"/>
                      <a:pt x="10" y="10"/>
                    </a:cubicBezTo>
                    <a:cubicBezTo>
                      <a:pt x="10" y="10"/>
                      <a:pt x="10" y="10"/>
                      <a:pt x="9" y="10"/>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56" name="Freeform 17">
                <a:extLst>
                  <a:ext uri="{FF2B5EF4-FFF2-40B4-BE49-F238E27FC236}">
                    <a16:creationId xmlns:a16="http://schemas.microsoft.com/office/drawing/2014/main" id="{F393C677-C907-4112-87A5-FA8DABC7AA34}"/>
                  </a:ext>
                </a:extLst>
              </p:cNvPr>
              <p:cNvSpPr/>
              <p:nvPr/>
            </p:nvSpPr>
            <p:spPr bwMode="auto">
              <a:xfrm>
                <a:off x="6698755" y="3266579"/>
                <a:ext cx="12392" cy="12392"/>
              </a:xfrm>
              <a:custGeom>
                <a:avLst/>
                <a:gdLst>
                  <a:gd name="T0" fmla="*/ 0 w 5"/>
                  <a:gd name="T1" fmla="*/ 0 h 5"/>
                  <a:gd name="T2" fmla="*/ 2 w 5"/>
                  <a:gd name="T3" fmla="*/ 0 h 5"/>
                  <a:gd name="T4" fmla="*/ 5 w 5"/>
                  <a:gd name="T5" fmla="*/ 2 h 5"/>
                  <a:gd name="T6" fmla="*/ 2 w 5"/>
                  <a:gd name="T7" fmla="*/ 5 h 5"/>
                  <a:gd name="T8" fmla="*/ 0 w 5"/>
                  <a:gd name="T9" fmla="*/ 3 h 5"/>
                  <a:gd name="T10" fmla="*/ 0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0" y="0"/>
                    </a:moveTo>
                    <a:cubicBezTo>
                      <a:pt x="1" y="0"/>
                      <a:pt x="2" y="0"/>
                      <a:pt x="2" y="0"/>
                    </a:cubicBezTo>
                    <a:cubicBezTo>
                      <a:pt x="4" y="0"/>
                      <a:pt x="4" y="1"/>
                      <a:pt x="5" y="2"/>
                    </a:cubicBezTo>
                    <a:cubicBezTo>
                      <a:pt x="5" y="3"/>
                      <a:pt x="4" y="5"/>
                      <a:pt x="2" y="5"/>
                    </a:cubicBezTo>
                    <a:cubicBezTo>
                      <a:pt x="1" y="5"/>
                      <a:pt x="0" y="3"/>
                      <a:pt x="0" y="3"/>
                    </a:cubicBezTo>
                    <a:cubicBezTo>
                      <a:pt x="0" y="2"/>
                      <a:pt x="0" y="1"/>
                      <a:pt x="0" y="0"/>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57" name="Freeform 18">
                <a:extLst>
                  <a:ext uri="{FF2B5EF4-FFF2-40B4-BE49-F238E27FC236}">
                    <a16:creationId xmlns:a16="http://schemas.microsoft.com/office/drawing/2014/main" id="{84081FD7-D29F-4F53-AC54-CF48490099F8}"/>
                  </a:ext>
                </a:extLst>
              </p:cNvPr>
              <p:cNvSpPr/>
              <p:nvPr/>
            </p:nvSpPr>
            <p:spPr bwMode="auto">
              <a:xfrm>
                <a:off x="6848699" y="3266579"/>
                <a:ext cx="70635" cy="42133"/>
              </a:xfrm>
              <a:custGeom>
                <a:avLst/>
                <a:gdLst>
                  <a:gd name="T0" fmla="*/ 12 w 29"/>
                  <a:gd name="T1" fmla="*/ 9 h 17"/>
                  <a:gd name="T2" fmla="*/ 11 w 29"/>
                  <a:gd name="T3" fmla="*/ 12 h 17"/>
                  <a:gd name="T4" fmla="*/ 2 w 29"/>
                  <a:gd name="T5" fmla="*/ 17 h 17"/>
                  <a:gd name="T6" fmla="*/ 0 w 29"/>
                  <a:gd name="T7" fmla="*/ 15 h 17"/>
                  <a:gd name="T8" fmla="*/ 10 w 29"/>
                  <a:gd name="T9" fmla="*/ 7 h 17"/>
                  <a:gd name="T10" fmla="*/ 11 w 29"/>
                  <a:gd name="T11" fmla="*/ 4 h 17"/>
                  <a:gd name="T12" fmla="*/ 29 w 29"/>
                  <a:gd name="T13" fmla="*/ 2 h 17"/>
                  <a:gd name="T14" fmla="*/ 12 w 29"/>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7">
                    <a:moveTo>
                      <a:pt x="12" y="9"/>
                    </a:moveTo>
                    <a:cubicBezTo>
                      <a:pt x="11" y="9"/>
                      <a:pt x="12" y="11"/>
                      <a:pt x="11" y="12"/>
                    </a:cubicBezTo>
                    <a:cubicBezTo>
                      <a:pt x="10" y="14"/>
                      <a:pt x="5" y="17"/>
                      <a:pt x="2" y="17"/>
                    </a:cubicBezTo>
                    <a:cubicBezTo>
                      <a:pt x="1" y="17"/>
                      <a:pt x="0" y="16"/>
                      <a:pt x="0" y="15"/>
                    </a:cubicBezTo>
                    <a:cubicBezTo>
                      <a:pt x="0" y="8"/>
                      <a:pt x="5" y="8"/>
                      <a:pt x="10" y="7"/>
                    </a:cubicBezTo>
                    <a:cubicBezTo>
                      <a:pt x="11" y="7"/>
                      <a:pt x="11" y="5"/>
                      <a:pt x="11" y="4"/>
                    </a:cubicBezTo>
                    <a:cubicBezTo>
                      <a:pt x="14" y="1"/>
                      <a:pt x="27" y="0"/>
                      <a:pt x="29" y="2"/>
                    </a:cubicBezTo>
                    <a:cubicBezTo>
                      <a:pt x="26" y="6"/>
                      <a:pt x="17" y="9"/>
                      <a:pt x="12" y="9"/>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58" name="Freeform 19">
                <a:extLst>
                  <a:ext uri="{FF2B5EF4-FFF2-40B4-BE49-F238E27FC236}">
                    <a16:creationId xmlns:a16="http://schemas.microsoft.com/office/drawing/2014/main" id="{683E299F-8A7A-4188-97B6-2AE86FFE12B3}"/>
                  </a:ext>
                </a:extLst>
              </p:cNvPr>
              <p:cNvSpPr/>
              <p:nvPr/>
            </p:nvSpPr>
            <p:spPr bwMode="auto">
              <a:xfrm>
                <a:off x="7058123" y="3210815"/>
                <a:ext cx="12392" cy="28502"/>
              </a:xfrm>
              <a:custGeom>
                <a:avLst/>
                <a:gdLst>
                  <a:gd name="T0" fmla="*/ 4 w 5"/>
                  <a:gd name="T1" fmla="*/ 0 h 12"/>
                  <a:gd name="T2" fmla="*/ 5 w 5"/>
                  <a:gd name="T3" fmla="*/ 3 h 12"/>
                  <a:gd name="T4" fmla="*/ 3 w 5"/>
                  <a:gd name="T5" fmla="*/ 6 h 12"/>
                  <a:gd name="T6" fmla="*/ 1 w 5"/>
                  <a:gd name="T7" fmla="*/ 12 h 12"/>
                  <a:gd name="T8" fmla="*/ 0 w 5"/>
                  <a:gd name="T9" fmla="*/ 10 h 12"/>
                  <a:gd name="T10" fmla="*/ 3 w 5"/>
                  <a:gd name="T11" fmla="*/ 5 h 12"/>
                  <a:gd name="T12" fmla="*/ 4 w 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 h="12">
                    <a:moveTo>
                      <a:pt x="4" y="0"/>
                    </a:moveTo>
                    <a:cubicBezTo>
                      <a:pt x="5" y="2"/>
                      <a:pt x="5" y="1"/>
                      <a:pt x="5" y="3"/>
                    </a:cubicBezTo>
                    <a:cubicBezTo>
                      <a:pt x="5" y="5"/>
                      <a:pt x="5" y="6"/>
                      <a:pt x="3" y="6"/>
                    </a:cubicBezTo>
                    <a:cubicBezTo>
                      <a:pt x="3" y="9"/>
                      <a:pt x="4" y="12"/>
                      <a:pt x="1" y="12"/>
                    </a:cubicBezTo>
                    <a:cubicBezTo>
                      <a:pt x="1" y="12"/>
                      <a:pt x="0" y="10"/>
                      <a:pt x="0" y="10"/>
                    </a:cubicBezTo>
                    <a:cubicBezTo>
                      <a:pt x="0" y="7"/>
                      <a:pt x="3" y="6"/>
                      <a:pt x="3" y="5"/>
                    </a:cubicBezTo>
                    <a:cubicBezTo>
                      <a:pt x="3" y="3"/>
                      <a:pt x="2" y="0"/>
                      <a:pt x="4" y="0"/>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59" name="Freeform 20">
                <a:extLst>
                  <a:ext uri="{FF2B5EF4-FFF2-40B4-BE49-F238E27FC236}">
                    <a16:creationId xmlns:a16="http://schemas.microsoft.com/office/drawing/2014/main" id="{E6F7DD33-A5AE-43F0-B7E0-D0FCC7295BA9}"/>
                  </a:ext>
                </a:extLst>
              </p:cNvPr>
              <p:cNvSpPr/>
              <p:nvPr/>
            </p:nvSpPr>
            <p:spPr bwMode="auto">
              <a:xfrm>
                <a:off x="6899505" y="3156290"/>
                <a:ext cx="19827" cy="22306"/>
              </a:xfrm>
              <a:custGeom>
                <a:avLst/>
                <a:gdLst>
                  <a:gd name="T0" fmla="*/ 8 w 8"/>
                  <a:gd name="T1" fmla="*/ 5 h 9"/>
                  <a:gd name="T2" fmla="*/ 5 w 8"/>
                  <a:gd name="T3" fmla="*/ 9 h 9"/>
                  <a:gd name="T4" fmla="*/ 0 w 8"/>
                  <a:gd name="T5" fmla="*/ 3 h 9"/>
                  <a:gd name="T6" fmla="*/ 8 w 8"/>
                  <a:gd name="T7" fmla="*/ 5 h 9"/>
                </a:gdLst>
                <a:ahLst/>
                <a:cxnLst>
                  <a:cxn ang="0">
                    <a:pos x="T0" y="T1"/>
                  </a:cxn>
                  <a:cxn ang="0">
                    <a:pos x="T2" y="T3"/>
                  </a:cxn>
                  <a:cxn ang="0">
                    <a:pos x="T4" y="T5"/>
                  </a:cxn>
                  <a:cxn ang="0">
                    <a:pos x="T6" y="T7"/>
                  </a:cxn>
                </a:cxnLst>
                <a:rect l="0" t="0" r="r" b="b"/>
                <a:pathLst>
                  <a:path w="8" h="9">
                    <a:moveTo>
                      <a:pt x="8" y="5"/>
                    </a:moveTo>
                    <a:cubicBezTo>
                      <a:pt x="8" y="5"/>
                      <a:pt x="6" y="9"/>
                      <a:pt x="5" y="9"/>
                    </a:cubicBezTo>
                    <a:cubicBezTo>
                      <a:pt x="3" y="9"/>
                      <a:pt x="0" y="5"/>
                      <a:pt x="0" y="3"/>
                    </a:cubicBezTo>
                    <a:cubicBezTo>
                      <a:pt x="0" y="0"/>
                      <a:pt x="8" y="2"/>
                      <a:pt x="8" y="5"/>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60" name="Freeform 21">
                <a:extLst>
                  <a:ext uri="{FF2B5EF4-FFF2-40B4-BE49-F238E27FC236}">
                    <a16:creationId xmlns:a16="http://schemas.microsoft.com/office/drawing/2014/main" id="{6D5CF4C3-A5E0-4B50-A45F-D826FAC511CF}"/>
                  </a:ext>
                </a:extLst>
              </p:cNvPr>
              <p:cNvSpPr/>
              <p:nvPr/>
            </p:nvSpPr>
            <p:spPr bwMode="auto">
              <a:xfrm>
                <a:off x="6936681" y="3158768"/>
                <a:ext cx="55764" cy="14870"/>
              </a:xfrm>
              <a:custGeom>
                <a:avLst/>
                <a:gdLst>
                  <a:gd name="T0" fmla="*/ 20 w 23"/>
                  <a:gd name="T1" fmla="*/ 0 h 6"/>
                  <a:gd name="T2" fmla="*/ 23 w 23"/>
                  <a:gd name="T3" fmla="*/ 6 h 6"/>
                  <a:gd name="T4" fmla="*/ 21 w 23"/>
                  <a:gd name="T5" fmla="*/ 6 h 6"/>
                  <a:gd name="T6" fmla="*/ 11 w 23"/>
                  <a:gd name="T7" fmla="*/ 3 h 6"/>
                  <a:gd name="T8" fmla="*/ 5 w 23"/>
                  <a:gd name="T9" fmla="*/ 3 h 6"/>
                  <a:gd name="T10" fmla="*/ 0 w 23"/>
                  <a:gd name="T11" fmla="*/ 2 h 6"/>
                  <a:gd name="T12" fmla="*/ 2 w 23"/>
                  <a:gd name="T13" fmla="*/ 0 h 6"/>
                  <a:gd name="T14" fmla="*/ 14 w 23"/>
                  <a:gd name="T15" fmla="*/ 0 h 6"/>
                  <a:gd name="T16" fmla="*/ 19 w 23"/>
                  <a:gd name="T17" fmla="*/ 1 h 6"/>
                  <a:gd name="T18" fmla="*/ 20 w 2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
                    <a:moveTo>
                      <a:pt x="20" y="0"/>
                    </a:moveTo>
                    <a:cubicBezTo>
                      <a:pt x="20" y="3"/>
                      <a:pt x="23" y="3"/>
                      <a:pt x="23" y="6"/>
                    </a:cubicBezTo>
                    <a:cubicBezTo>
                      <a:pt x="23" y="6"/>
                      <a:pt x="22" y="6"/>
                      <a:pt x="21" y="6"/>
                    </a:cubicBezTo>
                    <a:cubicBezTo>
                      <a:pt x="17" y="6"/>
                      <a:pt x="15" y="3"/>
                      <a:pt x="11" y="3"/>
                    </a:cubicBezTo>
                    <a:cubicBezTo>
                      <a:pt x="8" y="3"/>
                      <a:pt x="7" y="3"/>
                      <a:pt x="5" y="3"/>
                    </a:cubicBezTo>
                    <a:cubicBezTo>
                      <a:pt x="4" y="3"/>
                      <a:pt x="0" y="2"/>
                      <a:pt x="0" y="2"/>
                    </a:cubicBezTo>
                    <a:cubicBezTo>
                      <a:pt x="0" y="1"/>
                      <a:pt x="1" y="0"/>
                      <a:pt x="2" y="0"/>
                    </a:cubicBezTo>
                    <a:cubicBezTo>
                      <a:pt x="14" y="0"/>
                      <a:pt x="14" y="0"/>
                      <a:pt x="14" y="0"/>
                    </a:cubicBezTo>
                    <a:cubicBezTo>
                      <a:pt x="15" y="2"/>
                      <a:pt x="17" y="1"/>
                      <a:pt x="19" y="1"/>
                    </a:cubicBezTo>
                    <a:lnTo>
                      <a:pt x="20" y="0"/>
                    </a:ln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61" name="Freeform 22">
                <a:extLst>
                  <a:ext uri="{FF2B5EF4-FFF2-40B4-BE49-F238E27FC236}">
                    <a16:creationId xmlns:a16="http://schemas.microsoft.com/office/drawing/2014/main" id="{BF5A1D95-2ADA-4455-8911-842FA348DE44}"/>
                  </a:ext>
                </a:extLst>
              </p:cNvPr>
              <p:cNvSpPr/>
              <p:nvPr/>
            </p:nvSpPr>
            <p:spPr bwMode="auto">
              <a:xfrm>
                <a:off x="6926768" y="3053436"/>
                <a:ext cx="23545" cy="54525"/>
              </a:xfrm>
              <a:custGeom>
                <a:avLst/>
                <a:gdLst>
                  <a:gd name="T0" fmla="*/ 3 w 10"/>
                  <a:gd name="T1" fmla="*/ 18 h 22"/>
                  <a:gd name="T2" fmla="*/ 3 w 10"/>
                  <a:gd name="T3" fmla="*/ 16 h 22"/>
                  <a:gd name="T4" fmla="*/ 9 w 10"/>
                  <a:gd name="T5" fmla="*/ 15 h 22"/>
                  <a:gd name="T6" fmla="*/ 7 w 10"/>
                  <a:gd name="T7" fmla="*/ 11 h 22"/>
                  <a:gd name="T8" fmla="*/ 10 w 10"/>
                  <a:gd name="T9" fmla="*/ 7 h 22"/>
                  <a:gd name="T10" fmla="*/ 2 w 10"/>
                  <a:gd name="T11" fmla="*/ 0 h 22"/>
                  <a:gd name="T12" fmla="*/ 0 w 10"/>
                  <a:gd name="T13" fmla="*/ 5 h 22"/>
                  <a:gd name="T14" fmla="*/ 2 w 10"/>
                  <a:gd name="T15" fmla="*/ 13 h 22"/>
                  <a:gd name="T16" fmla="*/ 2 w 10"/>
                  <a:gd name="T17" fmla="*/ 17 h 22"/>
                  <a:gd name="T18" fmla="*/ 6 w 10"/>
                  <a:gd name="T19" fmla="*/ 22 h 22"/>
                  <a:gd name="T20" fmla="*/ 3 w 10"/>
                  <a:gd name="T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2">
                    <a:moveTo>
                      <a:pt x="3" y="18"/>
                    </a:moveTo>
                    <a:cubicBezTo>
                      <a:pt x="3" y="16"/>
                      <a:pt x="3" y="16"/>
                      <a:pt x="3" y="16"/>
                    </a:cubicBezTo>
                    <a:cubicBezTo>
                      <a:pt x="5" y="16"/>
                      <a:pt x="8" y="15"/>
                      <a:pt x="9" y="15"/>
                    </a:cubicBezTo>
                    <a:cubicBezTo>
                      <a:pt x="9" y="13"/>
                      <a:pt x="7" y="12"/>
                      <a:pt x="7" y="11"/>
                    </a:cubicBezTo>
                    <a:cubicBezTo>
                      <a:pt x="7" y="9"/>
                      <a:pt x="10" y="9"/>
                      <a:pt x="10" y="7"/>
                    </a:cubicBezTo>
                    <a:cubicBezTo>
                      <a:pt x="5" y="6"/>
                      <a:pt x="3" y="4"/>
                      <a:pt x="2" y="0"/>
                    </a:cubicBezTo>
                    <a:cubicBezTo>
                      <a:pt x="0" y="1"/>
                      <a:pt x="0" y="3"/>
                      <a:pt x="0" y="5"/>
                    </a:cubicBezTo>
                    <a:cubicBezTo>
                      <a:pt x="0" y="9"/>
                      <a:pt x="2" y="10"/>
                      <a:pt x="2" y="13"/>
                    </a:cubicBezTo>
                    <a:cubicBezTo>
                      <a:pt x="2" y="16"/>
                      <a:pt x="2" y="15"/>
                      <a:pt x="2" y="17"/>
                    </a:cubicBezTo>
                    <a:cubicBezTo>
                      <a:pt x="2" y="19"/>
                      <a:pt x="3" y="22"/>
                      <a:pt x="6" y="22"/>
                    </a:cubicBezTo>
                    <a:cubicBezTo>
                      <a:pt x="4" y="20"/>
                      <a:pt x="4" y="19"/>
                      <a:pt x="3" y="18"/>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62" name="Freeform 23">
                <a:extLst>
                  <a:ext uri="{FF2B5EF4-FFF2-40B4-BE49-F238E27FC236}">
                    <a16:creationId xmlns:a16="http://schemas.microsoft.com/office/drawing/2014/main" id="{1E87E993-B367-4EA8-82FB-34236DE4664C}"/>
                  </a:ext>
                </a:extLst>
              </p:cNvPr>
              <p:cNvSpPr/>
              <p:nvPr/>
            </p:nvSpPr>
            <p:spPr bwMode="auto">
              <a:xfrm>
                <a:off x="7349336" y="3181074"/>
                <a:ext cx="78070" cy="45851"/>
              </a:xfrm>
              <a:custGeom>
                <a:avLst/>
                <a:gdLst>
                  <a:gd name="T0" fmla="*/ 8 w 32"/>
                  <a:gd name="T1" fmla="*/ 18 h 19"/>
                  <a:gd name="T2" fmla="*/ 0 w 32"/>
                  <a:gd name="T3" fmla="*/ 12 h 19"/>
                  <a:gd name="T4" fmla="*/ 9 w 32"/>
                  <a:gd name="T5" fmla="*/ 12 h 19"/>
                  <a:gd name="T6" fmla="*/ 12 w 32"/>
                  <a:gd name="T7" fmla="*/ 11 h 19"/>
                  <a:gd name="T8" fmla="*/ 23 w 32"/>
                  <a:gd name="T9" fmla="*/ 9 h 19"/>
                  <a:gd name="T10" fmla="*/ 29 w 32"/>
                  <a:gd name="T11" fmla="*/ 0 h 19"/>
                  <a:gd name="T12" fmla="*/ 32 w 32"/>
                  <a:gd name="T13" fmla="*/ 5 h 19"/>
                  <a:gd name="T14" fmla="*/ 26 w 32"/>
                  <a:gd name="T15" fmla="*/ 15 h 19"/>
                  <a:gd name="T16" fmla="*/ 12 w 32"/>
                  <a:gd name="T17" fmla="*/ 19 h 19"/>
                  <a:gd name="T18" fmla="*/ 7 w 32"/>
                  <a:gd name="T19" fmla="*/ 16 h 19"/>
                  <a:gd name="T20" fmla="*/ 8 w 32"/>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9">
                    <a:moveTo>
                      <a:pt x="8" y="18"/>
                    </a:moveTo>
                    <a:cubicBezTo>
                      <a:pt x="6" y="15"/>
                      <a:pt x="1" y="16"/>
                      <a:pt x="0" y="12"/>
                    </a:cubicBezTo>
                    <a:cubicBezTo>
                      <a:pt x="9" y="12"/>
                      <a:pt x="9" y="12"/>
                      <a:pt x="9" y="12"/>
                    </a:cubicBezTo>
                    <a:cubicBezTo>
                      <a:pt x="9" y="12"/>
                      <a:pt x="12" y="11"/>
                      <a:pt x="12" y="11"/>
                    </a:cubicBezTo>
                    <a:cubicBezTo>
                      <a:pt x="16" y="9"/>
                      <a:pt x="21" y="10"/>
                      <a:pt x="23" y="9"/>
                    </a:cubicBezTo>
                    <a:cubicBezTo>
                      <a:pt x="27" y="7"/>
                      <a:pt x="25" y="0"/>
                      <a:pt x="29" y="0"/>
                    </a:cubicBezTo>
                    <a:cubicBezTo>
                      <a:pt x="31" y="0"/>
                      <a:pt x="32" y="3"/>
                      <a:pt x="32" y="5"/>
                    </a:cubicBezTo>
                    <a:cubicBezTo>
                      <a:pt x="32" y="11"/>
                      <a:pt x="26" y="9"/>
                      <a:pt x="26" y="15"/>
                    </a:cubicBezTo>
                    <a:cubicBezTo>
                      <a:pt x="21" y="16"/>
                      <a:pt x="18" y="19"/>
                      <a:pt x="12" y="19"/>
                    </a:cubicBezTo>
                    <a:cubicBezTo>
                      <a:pt x="11" y="19"/>
                      <a:pt x="7" y="17"/>
                      <a:pt x="7" y="16"/>
                    </a:cubicBezTo>
                    <a:lnTo>
                      <a:pt x="8" y="18"/>
                    </a:ln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63" name="Freeform 24">
                <a:extLst>
                  <a:ext uri="{FF2B5EF4-FFF2-40B4-BE49-F238E27FC236}">
                    <a16:creationId xmlns:a16="http://schemas.microsoft.com/office/drawing/2014/main" id="{159CB724-C687-49C4-94F3-E1B43EAB3FDE}"/>
                  </a:ext>
                </a:extLst>
              </p:cNvPr>
              <p:cNvSpPr/>
              <p:nvPr/>
            </p:nvSpPr>
            <p:spPr bwMode="auto">
              <a:xfrm>
                <a:off x="6992446" y="3103004"/>
                <a:ext cx="406458" cy="211904"/>
              </a:xfrm>
              <a:custGeom>
                <a:avLst/>
                <a:gdLst>
                  <a:gd name="T0" fmla="*/ 83 w 166"/>
                  <a:gd name="T1" fmla="*/ 18 h 87"/>
                  <a:gd name="T2" fmla="*/ 104 w 166"/>
                  <a:gd name="T3" fmla="*/ 25 h 87"/>
                  <a:gd name="T4" fmla="*/ 112 w 166"/>
                  <a:gd name="T5" fmla="*/ 29 h 87"/>
                  <a:gd name="T6" fmla="*/ 116 w 166"/>
                  <a:gd name="T7" fmla="*/ 32 h 87"/>
                  <a:gd name="T8" fmla="*/ 132 w 166"/>
                  <a:gd name="T9" fmla="*/ 46 h 87"/>
                  <a:gd name="T10" fmla="*/ 141 w 166"/>
                  <a:gd name="T11" fmla="*/ 51 h 87"/>
                  <a:gd name="T12" fmla="*/ 135 w 166"/>
                  <a:gd name="T13" fmla="*/ 56 h 87"/>
                  <a:gd name="T14" fmla="*/ 141 w 166"/>
                  <a:gd name="T15" fmla="*/ 62 h 87"/>
                  <a:gd name="T16" fmla="*/ 145 w 166"/>
                  <a:gd name="T17" fmla="*/ 71 h 87"/>
                  <a:gd name="T18" fmla="*/ 152 w 166"/>
                  <a:gd name="T19" fmla="*/ 74 h 87"/>
                  <a:gd name="T20" fmla="*/ 154 w 166"/>
                  <a:gd name="T21" fmla="*/ 77 h 87"/>
                  <a:gd name="T22" fmla="*/ 157 w 166"/>
                  <a:gd name="T23" fmla="*/ 77 h 87"/>
                  <a:gd name="T24" fmla="*/ 160 w 166"/>
                  <a:gd name="T25" fmla="*/ 81 h 87"/>
                  <a:gd name="T26" fmla="*/ 166 w 166"/>
                  <a:gd name="T27" fmla="*/ 82 h 87"/>
                  <a:gd name="T28" fmla="*/ 162 w 166"/>
                  <a:gd name="T29" fmla="*/ 87 h 87"/>
                  <a:gd name="T30" fmla="*/ 160 w 166"/>
                  <a:gd name="T31" fmla="*/ 87 h 87"/>
                  <a:gd name="T32" fmla="*/ 155 w 166"/>
                  <a:gd name="T33" fmla="*/ 83 h 87"/>
                  <a:gd name="T34" fmla="*/ 148 w 166"/>
                  <a:gd name="T35" fmla="*/ 83 h 87"/>
                  <a:gd name="T36" fmla="*/ 137 w 166"/>
                  <a:gd name="T37" fmla="*/ 76 h 87"/>
                  <a:gd name="T38" fmla="*/ 134 w 166"/>
                  <a:gd name="T39" fmla="*/ 74 h 87"/>
                  <a:gd name="T40" fmla="*/ 113 w 166"/>
                  <a:gd name="T41" fmla="*/ 60 h 87"/>
                  <a:gd name="T42" fmla="*/ 103 w 166"/>
                  <a:gd name="T43" fmla="*/ 67 h 87"/>
                  <a:gd name="T44" fmla="*/ 101 w 166"/>
                  <a:gd name="T45" fmla="*/ 74 h 87"/>
                  <a:gd name="T46" fmla="*/ 90 w 166"/>
                  <a:gd name="T47" fmla="*/ 74 h 87"/>
                  <a:gd name="T48" fmla="*/ 74 w 166"/>
                  <a:gd name="T49" fmla="*/ 65 h 87"/>
                  <a:gd name="T50" fmla="*/ 69 w 166"/>
                  <a:gd name="T51" fmla="*/ 67 h 87"/>
                  <a:gd name="T52" fmla="*/ 63 w 166"/>
                  <a:gd name="T53" fmla="*/ 67 h 87"/>
                  <a:gd name="T54" fmla="*/ 59 w 166"/>
                  <a:gd name="T55" fmla="*/ 64 h 87"/>
                  <a:gd name="T56" fmla="*/ 66 w 166"/>
                  <a:gd name="T57" fmla="*/ 59 h 87"/>
                  <a:gd name="T58" fmla="*/ 62 w 166"/>
                  <a:gd name="T59" fmla="*/ 46 h 87"/>
                  <a:gd name="T60" fmla="*/ 50 w 166"/>
                  <a:gd name="T61" fmla="*/ 38 h 87"/>
                  <a:gd name="T62" fmla="*/ 34 w 166"/>
                  <a:gd name="T63" fmla="*/ 35 h 87"/>
                  <a:gd name="T64" fmla="*/ 24 w 166"/>
                  <a:gd name="T65" fmla="*/ 29 h 87"/>
                  <a:gd name="T66" fmla="*/ 24 w 166"/>
                  <a:gd name="T67" fmla="*/ 27 h 87"/>
                  <a:gd name="T68" fmla="*/ 20 w 166"/>
                  <a:gd name="T69" fmla="*/ 32 h 87"/>
                  <a:gd name="T70" fmla="*/ 17 w 166"/>
                  <a:gd name="T71" fmla="*/ 31 h 87"/>
                  <a:gd name="T72" fmla="*/ 15 w 166"/>
                  <a:gd name="T73" fmla="*/ 25 h 87"/>
                  <a:gd name="T74" fmla="*/ 10 w 166"/>
                  <a:gd name="T75" fmla="*/ 21 h 87"/>
                  <a:gd name="T76" fmla="*/ 25 w 166"/>
                  <a:gd name="T77" fmla="*/ 17 h 87"/>
                  <a:gd name="T78" fmla="*/ 23 w 166"/>
                  <a:gd name="T79" fmla="*/ 17 h 87"/>
                  <a:gd name="T80" fmla="*/ 14 w 166"/>
                  <a:gd name="T81" fmla="*/ 18 h 87"/>
                  <a:gd name="T82" fmla="*/ 10 w 166"/>
                  <a:gd name="T83" fmla="*/ 17 h 87"/>
                  <a:gd name="T84" fmla="*/ 9 w 166"/>
                  <a:gd name="T85" fmla="*/ 14 h 87"/>
                  <a:gd name="T86" fmla="*/ 0 w 166"/>
                  <a:gd name="T87" fmla="*/ 8 h 87"/>
                  <a:gd name="T88" fmla="*/ 4 w 166"/>
                  <a:gd name="T89" fmla="*/ 5 h 87"/>
                  <a:gd name="T90" fmla="*/ 14 w 166"/>
                  <a:gd name="T91" fmla="*/ 0 h 87"/>
                  <a:gd name="T92" fmla="*/ 28 w 166"/>
                  <a:gd name="T93" fmla="*/ 6 h 87"/>
                  <a:gd name="T94" fmla="*/ 28 w 166"/>
                  <a:gd name="T95" fmla="*/ 17 h 87"/>
                  <a:gd name="T96" fmla="*/ 32 w 166"/>
                  <a:gd name="T97" fmla="*/ 19 h 87"/>
                  <a:gd name="T98" fmla="*/ 38 w 166"/>
                  <a:gd name="T99" fmla="*/ 25 h 87"/>
                  <a:gd name="T100" fmla="*/ 43 w 166"/>
                  <a:gd name="T101" fmla="*/ 20 h 87"/>
                  <a:gd name="T102" fmla="*/ 50 w 166"/>
                  <a:gd name="T103" fmla="*/ 16 h 87"/>
                  <a:gd name="T104" fmla="*/ 60 w 166"/>
                  <a:gd name="T105" fmla="*/ 10 h 87"/>
                  <a:gd name="T106" fmla="*/ 63 w 166"/>
                  <a:gd name="T107" fmla="*/ 11 h 87"/>
                  <a:gd name="T108" fmla="*/ 71 w 166"/>
                  <a:gd name="T109" fmla="*/ 17 h 87"/>
                  <a:gd name="T110" fmla="*/ 78 w 166"/>
                  <a:gd name="T111" fmla="*/ 17 h 87"/>
                  <a:gd name="T112" fmla="*/ 84 w 166"/>
                  <a:gd name="T113" fmla="*/ 19 h 87"/>
                  <a:gd name="T114" fmla="*/ 84 w 166"/>
                  <a:gd name="T115" fmla="*/ 20 h 87"/>
                  <a:gd name="T116" fmla="*/ 83 w 166"/>
                  <a:gd name="T117" fmla="*/ 1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87">
                    <a:moveTo>
                      <a:pt x="83" y="18"/>
                    </a:moveTo>
                    <a:cubicBezTo>
                      <a:pt x="86" y="22"/>
                      <a:pt x="96" y="25"/>
                      <a:pt x="104" y="25"/>
                    </a:cubicBezTo>
                    <a:cubicBezTo>
                      <a:pt x="107" y="25"/>
                      <a:pt x="109" y="29"/>
                      <a:pt x="112" y="29"/>
                    </a:cubicBezTo>
                    <a:cubicBezTo>
                      <a:pt x="112" y="32"/>
                      <a:pt x="115" y="32"/>
                      <a:pt x="116" y="32"/>
                    </a:cubicBezTo>
                    <a:cubicBezTo>
                      <a:pt x="125" y="35"/>
                      <a:pt x="125" y="43"/>
                      <a:pt x="132" y="46"/>
                    </a:cubicBezTo>
                    <a:cubicBezTo>
                      <a:pt x="135" y="48"/>
                      <a:pt x="141" y="45"/>
                      <a:pt x="141" y="51"/>
                    </a:cubicBezTo>
                    <a:cubicBezTo>
                      <a:pt x="141" y="54"/>
                      <a:pt x="135" y="53"/>
                      <a:pt x="135" y="56"/>
                    </a:cubicBezTo>
                    <a:cubicBezTo>
                      <a:pt x="135" y="57"/>
                      <a:pt x="140" y="62"/>
                      <a:pt x="141" y="62"/>
                    </a:cubicBezTo>
                    <a:cubicBezTo>
                      <a:pt x="144" y="65"/>
                      <a:pt x="143" y="67"/>
                      <a:pt x="145" y="71"/>
                    </a:cubicBezTo>
                    <a:cubicBezTo>
                      <a:pt x="146" y="72"/>
                      <a:pt x="150" y="74"/>
                      <a:pt x="152" y="74"/>
                    </a:cubicBezTo>
                    <a:cubicBezTo>
                      <a:pt x="152" y="74"/>
                      <a:pt x="153" y="76"/>
                      <a:pt x="154" y="77"/>
                    </a:cubicBezTo>
                    <a:cubicBezTo>
                      <a:pt x="154" y="78"/>
                      <a:pt x="156" y="77"/>
                      <a:pt x="157" y="77"/>
                    </a:cubicBezTo>
                    <a:cubicBezTo>
                      <a:pt x="159" y="78"/>
                      <a:pt x="160" y="80"/>
                      <a:pt x="160" y="81"/>
                    </a:cubicBezTo>
                    <a:cubicBezTo>
                      <a:pt x="161" y="82"/>
                      <a:pt x="165" y="82"/>
                      <a:pt x="166" y="82"/>
                    </a:cubicBezTo>
                    <a:cubicBezTo>
                      <a:pt x="164" y="83"/>
                      <a:pt x="162" y="85"/>
                      <a:pt x="162" y="87"/>
                    </a:cubicBezTo>
                    <a:cubicBezTo>
                      <a:pt x="162" y="87"/>
                      <a:pt x="161" y="87"/>
                      <a:pt x="160" y="87"/>
                    </a:cubicBezTo>
                    <a:cubicBezTo>
                      <a:pt x="160" y="87"/>
                      <a:pt x="156" y="84"/>
                      <a:pt x="155" y="83"/>
                    </a:cubicBezTo>
                    <a:cubicBezTo>
                      <a:pt x="148" y="83"/>
                      <a:pt x="148" y="83"/>
                      <a:pt x="148" y="83"/>
                    </a:cubicBezTo>
                    <a:cubicBezTo>
                      <a:pt x="143" y="82"/>
                      <a:pt x="137" y="79"/>
                      <a:pt x="137" y="76"/>
                    </a:cubicBezTo>
                    <a:cubicBezTo>
                      <a:pt x="137" y="75"/>
                      <a:pt x="134" y="74"/>
                      <a:pt x="134" y="74"/>
                    </a:cubicBezTo>
                    <a:cubicBezTo>
                      <a:pt x="128" y="68"/>
                      <a:pt x="123" y="60"/>
                      <a:pt x="113" y="60"/>
                    </a:cubicBezTo>
                    <a:cubicBezTo>
                      <a:pt x="106" y="60"/>
                      <a:pt x="107" y="65"/>
                      <a:pt x="103" y="67"/>
                    </a:cubicBezTo>
                    <a:cubicBezTo>
                      <a:pt x="104" y="71"/>
                      <a:pt x="101" y="72"/>
                      <a:pt x="101" y="74"/>
                    </a:cubicBezTo>
                    <a:cubicBezTo>
                      <a:pt x="95" y="74"/>
                      <a:pt x="94" y="74"/>
                      <a:pt x="90" y="74"/>
                    </a:cubicBezTo>
                    <a:cubicBezTo>
                      <a:pt x="83" y="74"/>
                      <a:pt x="81" y="65"/>
                      <a:pt x="74" y="65"/>
                    </a:cubicBezTo>
                    <a:cubicBezTo>
                      <a:pt x="72" y="65"/>
                      <a:pt x="69" y="65"/>
                      <a:pt x="69" y="67"/>
                    </a:cubicBezTo>
                    <a:cubicBezTo>
                      <a:pt x="63" y="67"/>
                      <a:pt x="63" y="67"/>
                      <a:pt x="63" y="67"/>
                    </a:cubicBezTo>
                    <a:cubicBezTo>
                      <a:pt x="61" y="67"/>
                      <a:pt x="59" y="67"/>
                      <a:pt x="59" y="64"/>
                    </a:cubicBezTo>
                    <a:cubicBezTo>
                      <a:pt x="59" y="61"/>
                      <a:pt x="64" y="60"/>
                      <a:pt x="66" y="59"/>
                    </a:cubicBezTo>
                    <a:cubicBezTo>
                      <a:pt x="62" y="55"/>
                      <a:pt x="63" y="51"/>
                      <a:pt x="62" y="46"/>
                    </a:cubicBezTo>
                    <a:cubicBezTo>
                      <a:pt x="61" y="43"/>
                      <a:pt x="53" y="40"/>
                      <a:pt x="50" y="38"/>
                    </a:cubicBezTo>
                    <a:cubicBezTo>
                      <a:pt x="47" y="37"/>
                      <a:pt x="39" y="35"/>
                      <a:pt x="34" y="35"/>
                    </a:cubicBezTo>
                    <a:cubicBezTo>
                      <a:pt x="30" y="35"/>
                      <a:pt x="28" y="28"/>
                      <a:pt x="24" y="29"/>
                    </a:cubicBezTo>
                    <a:cubicBezTo>
                      <a:pt x="24" y="27"/>
                      <a:pt x="24" y="27"/>
                      <a:pt x="24" y="27"/>
                    </a:cubicBezTo>
                    <a:cubicBezTo>
                      <a:pt x="23" y="29"/>
                      <a:pt x="22" y="32"/>
                      <a:pt x="20" y="32"/>
                    </a:cubicBezTo>
                    <a:cubicBezTo>
                      <a:pt x="19" y="32"/>
                      <a:pt x="17" y="32"/>
                      <a:pt x="17" y="31"/>
                    </a:cubicBezTo>
                    <a:cubicBezTo>
                      <a:pt x="15" y="28"/>
                      <a:pt x="17" y="27"/>
                      <a:pt x="15" y="25"/>
                    </a:cubicBezTo>
                    <a:cubicBezTo>
                      <a:pt x="14" y="23"/>
                      <a:pt x="11" y="24"/>
                      <a:pt x="10" y="21"/>
                    </a:cubicBezTo>
                    <a:cubicBezTo>
                      <a:pt x="14" y="19"/>
                      <a:pt x="23" y="20"/>
                      <a:pt x="25" y="17"/>
                    </a:cubicBezTo>
                    <a:cubicBezTo>
                      <a:pt x="23" y="17"/>
                      <a:pt x="23" y="17"/>
                      <a:pt x="23" y="17"/>
                    </a:cubicBezTo>
                    <a:cubicBezTo>
                      <a:pt x="20" y="17"/>
                      <a:pt x="18" y="18"/>
                      <a:pt x="14" y="18"/>
                    </a:cubicBezTo>
                    <a:cubicBezTo>
                      <a:pt x="13" y="18"/>
                      <a:pt x="12" y="17"/>
                      <a:pt x="10" y="17"/>
                    </a:cubicBezTo>
                    <a:cubicBezTo>
                      <a:pt x="10" y="17"/>
                      <a:pt x="9" y="15"/>
                      <a:pt x="9" y="14"/>
                    </a:cubicBezTo>
                    <a:cubicBezTo>
                      <a:pt x="7" y="10"/>
                      <a:pt x="0" y="12"/>
                      <a:pt x="0" y="8"/>
                    </a:cubicBezTo>
                    <a:cubicBezTo>
                      <a:pt x="0" y="6"/>
                      <a:pt x="2" y="5"/>
                      <a:pt x="4" y="5"/>
                    </a:cubicBezTo>
                    <a:cubicBezTo>
                      <a:pt x="7" y="5"/>
                      <a:pt x="9" y="0"/>
                      <a:pt x="14" y="0"/>
                    </a:cubicBezTo>
                    <a:cubicBezTo>
                      <a:pt x="19" y="0"/>
                      <a:pt x="23" y="5"/>
                      <a:pt x="28" y="6"/>
                    </a:cubicBezTo>
                    <a:cubicBezTo>
                      <a:pt x="28" y="10"/>
                      <a:pt x="28" y="14"/>
                      <a:pt x="28" y="17"/>
                    </a:cubicBezTo>
                    <a:cubicBezTo>
                      <a:pt x="28" y="18"/>
                      <a:pt x="30" y="19"/>
                      <a:pt x="32" y="19"/>
                    </a:cubicBezTo>
                    <a:cubicBezTo>
                      <a:pt x="32" y="20"/>
                      <a:pt x="36" y="25"/>
                      <a:pt x="38" y="25"/>
                    </a:cubicBezTo>
                    <a:cubicBezTo>
                      <a:pt x="40" y="25"/>
                      <a:pt x="43" y="21"/>
                      <a:pt x="43" y="20"/>
                    </a:cubicBezTo>
                    <a:cubicBezTo>
                      <a:pt x="46" y="18"/>
                      <a:pt x="46" y="17"/>
                      <a:pt x="50" y="16"/>
                    </a:cubicBezTo>
                    <a:cubicBezTo>
                      <a:pt x="53" y="15"/>
                      <a:pt x="56" y="10"/>
                      <a:pt x="60" y="10"/>
                    </a:cubicBezTo>
                    <a:cubicBezTo>
                      <a:pt x="60" y="11"/>
                      <a:pt x="62" y="11"/>
                      <a:pt x="63" y="11"/>
                    </a:cubicBezTo>
                    <a:cubicBezTo>
                      <a:pt x="67" y="12"/>
                      <a:pt x="69" y="16"/>
                      <a:pt x="71" y="17"/>
                    </a:cubicBezTo>
                    <a:cubicBezTo>
                      <a:pt x="78" y="17"/>
                      <a:pt x="78" y="17"/>
                      <a:pt x="78" y="17"/>
                    </a:cubicBezTo>
                    <a:cubicBezTo>
                      <a:pt x="80" y="18"/>
                      <a:pt x="83" y="19"/>
                      <a:pt x="84" y="19"/>
                    </a:cubicBezTo>
                    <a:cubicBezTo>
                      <a:pt x="84" y="20"/>
                      <a:pt x="84" y="20"/>
                      <a:pt x="84" y="20"/>
                    </a:cubicBezTo>
                    <a:lnTo>
                      <a:pt x="83" y="18"/>
                    </a:ln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64" name="Freeform 25">
                <a:extLst>
                  <a:ext uri="{FF2B5EF4-FFF2-40B4-BE49-F238E27FC236}">
                    <a16:creationId xmlns:a16="http://schemas.microsoft.com/office/drawing/2014/main" id="{5EEA069F-8C6A-4A48-A755-2464E55B5624}"/>
                  </a:ext>
                </a:extLst>
              </p:cNvPr>
              <p:cNvSpPr/>
              <p:nvPr/>
            </p:nvSpPr>
            <p:spPr bwMode="auto">
              <a:xfrm>
                <a:off x="7405100" y="3148855"/>
                <a:ext cx="39654" cy="42133"/>
              </a:xfrm>
              <a:custGeom>
                <a:avLst/>
                <a:gdLst>
                  <a:gd name="T0" fmla="*/ 14 w 16"/>
                  <a:gd name="T1" fmla="*/ 16 h 17"/>
                  <a:gd name="T2" fmla="*/ 12 w 16"/>
                  <a:gd name="T3" fmla="*/ 11 h 17"/>
                  <a:gd name="T4" fmla="*/ 5 w 16"/>
                  <a:gd name="T5" fmla="*/ 4 h 17"/>
                  <a:gd name="T6" fmla="*/ 0 w 16"/>
                  <a:gd name="T7" fmla="*/ 0 h 17"/>
                  <a:gd name="T8" fmla="*/ 11 w 16"/>
                  <a:gd name="T9" fmla="*/ 9 h 17"/>
                  <a:gd name="T10" fmla="*/ 16 w 16"/>
                  <a:gd name="T11" fmla="*/ 14 h 17"/>
                  <a:gd name="T12" fmla="*/ 16 w 16"/>
                  <a:gd name="T13" fmla="*/ 16 h 17"/>
                  <a:gd name="T14" fmla="*/ 14 w 16"/>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14" y="16"/>
                    </a:moveTo>
                    <a:cubicBezTo>
                      <a:pt x="11" y="16"/>
                      <a:pt x="11" y="14"/>
                      <a:pt x="12" y="11"/>
                    </a:cubicBezTo>
                    <a:cubicBezTo>
                      <a:pt x="8" y="9"/>
                      <a:pt x="8" y="6"/>
                      <a:pt x="5" y="4"/>
                    </a:cubicBezTo>
                    <a:cubicBezTo>
                      <a:pt x="2" y="2"/>
                      <a:pt x="0" y="3"/>
                      <a:pt x="0" y="0"/>
                    </a:cubicBezTo>
                    <a:cubicBezTo>
                      <a:pt x="5" y="2"/>
                      <a:pt x="8" y="6"/>
                      <a:pt x="11" y="9"/>
                    </a:cubicBezTo>
                    <a:cubicBezTo>
                      <a:pt x="13" y="11"/>
                      <a:pt x="16" y="10"/>
                      <a:pt x="16" y="14"/>
                    </a:cubicBezTo>
                    <a:cubicBezTo>
                      <a:pt x="16" y="15"/>
                      <a:pt x="16" y="16"/>
                      <a:pt x="16" y="16"/>
                    </a:cubicBezTo>
                    <a:cubicBezTo>
                      <a:pt x="16" y="16"/>
                      <a:pt x="15" y="17"/>
                      <a:pt x="14" y="16"/>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65" name="Freeform 26">
                <a:extLst>
                  <a:ext uri="{FF2B5EF4-FFF2-40B4-BE49-F238E27FC236}">
                    <a16:creationId xmlns:a16="http://schemas.microsoft.com/office/drawing/2014/main" id="{9A5E2AFE-2400-42B4-99DE-256BDAA05498}"/>
                  </a:ext>
                </a:extLst>
              </p:cNvPr>
              <p:cNvSpPr/>
              <p:nvPr/>
            </p:nvSpPr>
            <p:spPr bwMode="auto">
              <a:xfrm>
                <a:off x="7476973" y="3208336"/>
                <a:ext cx="18588" cy="26024"/>
              </a:xfrm>
              <a:custGeom>
                <a:avLst/>
                <a:gdLst>
                  <a:gd name="T0" fmla="*/ 4 w 8"/>
                  <a:gd name="T1" fmla="*/ 6 h 11"/>
                  <a:gd name="T2" fmla="*/ 0 w 8"/>
                  <a:gd name="T3" fmla="*/ 0 h 11"/>
                  <a:gd name="T4" fmla="*/ 8 w 8"/>
                  <a:gd name="T5" fmla="*/ 8 h 11"/>
                  <a:gd name="T6" fmla="*/ 6 w 8"/>
                  <a:gd name="T7" fmla="*/ 11 h 11"/>
                  <a:gd name="T8" fmla="*/ 4 w 8"/>
                  <a:gd name="T9" fmla="*/ 9 h 11"/>
                  <a:gd name="T10" fmla="*/ 4 w 8"/>
                  <a:gd name="T11" fmla="*/ 6 h 11"/>
                </a:gdLst>
                <a:ahLst/>
                <a:cxnLst>
                  <a:cxn ang="0">
                    <a:pos x="T0" y="T1"/>
                  </a:cxn>
                  <a:cxn ang="0">
                    <a:pos x="T2" y="T3"/>
                  </a:cxn>
                  <a:cxn ang="0">
                    <a:pos x="T4" y="T5"/>
                  </a:cxn>
                  <a:cxn ang="0">
                    <a:pos x="T6" y="T7"/>
                  </a:cxn>
                  <a:cxn ang="0">
                    <a:pos x="T8" y="T9"/>
                  </a:cxn>
                  <a:cxn ang="0">
                    <a:pos x="T10" y="T11"/>
                  </a:cxn>
                </a:cxnLst>
                <a:rect l="0" t="0" r="r" b="b"/>
                <a:pathLst>
                  <a:path w="8" h="11">
                    <a:moveTo>
                      <a:pt x="4" y="6"/>
                    </a:moveTo>
                    <a:cubicBezTo>
                      <a:pt x="1" y="6"/>
                      <a:pt x="0" y="3"/>
                      <a:pt x="0" y="0"/>
                    </a:cubicBezTo>
                    <a:cubicBezTo>
                      <a:pt x="2" y="1"/>
                      <a:pt x="8" y="7"/>
                      <a:pt x="8" y="8"/>
                    </a:cubicBezTo>
                    <a:cubicBezTo>
                      <a:pt x="8" y="9"/>
                      <a:pt x="7" y="11"/>
                      <a:pt x="6" y="11"/>
                    </a:cubicBezTo>
                    <a:cubicBezTo>
                      <a:pt x="5" y="11"/>
                      <a:pt x="4" y="9"/>
                      <a:pt x="4" y="9"/>
                    </a:cubicBezTo>
                    <a:cubicBezTo>
                      <a:pt x="4" y="8"/>
                      <a:pt x="4" y="7"/>
                      <a:pt x="4" y="6"/>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66" name="Freeform 27">
                <a:extLst>
                  <a:ext uri="{FF2B5EF4-FFF2-40B4-BE49-F238E27FC236}">
                    <a16:creationId xmlns:a16="http://schemas.microsoft.com/office/drawing/2014/main" id="{4F2B980A-03CE-423B-B552-DF77E873796D}"/>
                  </a:ext>
                </a:extLst>
              </p:cNvPr>
              <p:cNvSpPr/>
              <p:nvPr/>
            </p:nvSpPr>
            <p:spPr bwMode="auto">
              <a:xfrm>
                <a:off x="7542651" y="3246752"/>
                <a:ext cx="27262" cy="14870"/>
              </a:xfrm>
              <a:custGeom>
                <a:avLst/>
                <a:gdLst>
                  <a:gd name="T0" fmla="*/ 1 w 11"/>
                  <a:gd name="T1" fmla="*/ 0 h 6"/>
                  <a:gd name="T2" fmla="*/ 11 w 11"/>
                  <a:gd name="T3" fmla="*/ 5 h 6"/>
                  <a:gd name="T4" fmla="*/ 9 w 11"/>
                  <a:gd name="T5" fmla="*/ 6 h 6"/>
                  <a:gd name="T6" fmla="*/ 0 w 11"/>
                  <a:gd name="T7" fmla="*/ 1 h 6"/>
                  <a:gd name="T8" fmla="*/ 1 w 11"/>
                  <a:gd name="T9" fmla="*/ 1 h 6"/>
                  <a:gd name="T10" fmla="*/ 1 w 11"/>
                  <a:gd name="T11" fmla="*/ 0 h 6"/>
                </a:gdLst>
                <a:ahLst/>
                <a:cxnLst>
                  <a:cxn ang="0">
                    <a:pos x="T0" y="T1"/>
                  </a:cxn>
                  <a:cxn ang="0">
                    <a:pos x="T2" y="T3"/>
                  </a:cxn>
                  <a:cxn ang="0">
                    <a:pos x="T4" y="T5"/>
                  </a:cxn>
                  <a:cxn ang="0">
                    <a:pos x="T6" y="T7"/>
                  </a:cxn>
                  <a:cxn ang="0">
                    <a:pos x="T8" y="T9"/>
                  </a:cxn>
                  <a:cxn ang="0">
                    <a:pos x="T10" y="T11"/>
                  </a:cxn>
                </a:cxnLst>
                <a:rect l="0" t="0" r="r" b="b"/>
                <a:pathLst>
                  <a:path w="11" h="6">
                    <a:moveTo>
                      <a:pt x="1" y="0"/>
                    </a:moveTo>
                    <a:cubicBezTo>
                      <a:pt x="4" y="1"/>
                      <a:pt x="10" y="3"/>
                      <a:pt x="11" y="5"/>
                    </a:cubicBezTo>
                    <a:cubicBezTo>
                      <a:pt x="11" y="6"/>
                      <a:pt x="10" y="6"/>
                      <a:pt x="9" y="6"/>
                    </a:cubicBezTo>
                    <a:cubicBezTo>
                      <a:pt x="7" y="6"/>
                      <a:pt x="0" y="4"/>
                      <a:pt x="0" y="1"/>
                    </a:cubicBezTo>
                    <a:cubicBezTo>
                      <a:pt x="1" y="1"/>
                      <a:pt x="1" y="1"/>
                      <a:pt x="1" y="1"/>
                    </a:cubicBezTo>
                    <a:lnTo>
                      <a:pt x="1" y="0"/>
                    </a:ln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67" name="Freeform 28">
                <a:extLst>
                  <a:ext uri="{FF2B5EF4-FFF2-40B4-BE49-F238E27FC236}">
                    <a16:creationId xmlns:a16="http://schemas.microsoft.com/office/drawing/2014/main" id="{D6A96CF7-25AE-4862-BD7B-471671F871D9}"/>
                  </a:ext>
                </a:extLst>
              </p:cNvPr>
              <p:cNvSpPr/>
              <p:nvPr/>
            </p:nvSpPr>
            <p:spPr bwMode="auto">
              <a:xfrm>
                <a:off x="7510432" y="3229403"/>
                <a:ext cx="17349" cy="9914"/>
              </a:xfrm>
              <a:custGeom>
                <a:avLst/>
                <a:gdLst>
                  <a:gd name="T0" fmla="*/ 0 w 7"/>
                  <a:gd name="T1" fmla="*/ 0 h 4"/>
                  <a:gd name="T2" fmla="*/ 7 w 7"/>
                  <a:gd name="T3" fmla="*/ 4 h 4"/>
                  <a:gd name="T4" fmla="*/ 4 w 7"/>
                  <a:gd name="T5" fmla="*/ 4 h 4"/>
                  <a:gd name="T6" fmla="*/ 0 w 7"/>
                  <a:gd name="T7" fmla="*/ 1 h 4"/>
                  <a:gd name="T8" fmla="*/ 2 w 7"/>
                  <a:gd name="T9" fmla="*/ 0 h 4"/>
                  <a:gd name="T10" fmla="*/ 0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0" y="0"/>
                    </a:moveTo>
                    <a:cubicBezTo>
                      <a:pt x="3" y="2"/>
                      <a:pt x="5" y="1"/>
                      <a:pt x="7" y="4"/>
                    </a:cubicBezTo>
                    <a:cubicBezTo>
                      <a:pt x="4" y="4"/>
                      <a:pt x="4" y="4"/>
                      <a:pt x="4" y="4"/>
                    </a:cubicBezTo>
                    <a:cubicBezTo>
                      <a:pt x="0" y="1"/>
                      <a:pt x="0" y="1"/>
                      <a:pt x="0" y="1"/>
                    </a:cubicBezTo>
                    <a:cubicBezTo>
                      <a:pt x="0" y="1"/>
                      <a:pt x="2" y="1"/>
                      <a:pt x="2" y="0"/>
                    </a:cubicBezTo>
                    <a:lnTo>
                      <a:pt x="0" y="0"/>
                    </a:ln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68" name="Freeform 29">
                <a:extLst>
                  <a:ext uri="{FF2B5EF4-FFF2-40B4-BE49-F238E27FC236}">
                    <a16:creationId xmlns:a16="http://schemas.microsoft.com/office/drawing/2014/main" id="{448E0F46-4235-432C-A232-7E85EA32D97A}"/>
                  </a:ext>
                </a:extLst>
              </p:cNvPr>
              <p:cNvSpPr/>
              <p:nvPr/>
            </p:nvSpPr>
            <p:spPr bwMode="auto">
              <a:xfrm>
                <a:off x="7268787" y="3959292"/>
                <a:ext cx="78070" cy="78070"/>
              </a:xfrm>
              <a:custGeom>
                <a:avLst/>
                <a:gdLst>
                  <a:gd name="T0" fmla="*/ 16 w 32"/>
                  <a:gd name="T1" fmla="*/ 4 h 32"/>
                  <a:gd name="T2" fmla="*/ 29 w 32"/>
                  <a:gd name="T3" fmla="*/ 1 h 32"/>
                  <a:gd name="T4" fmla="*/ 32 w 32"/>
                  <a:gd name="T5" fmla="*/ 10 h 32"/>
                  <a:gd name="T6" fmla="*/ 18 w 32"/>
                  <a:gd name="T7" fmla="*/ 32 h 32"/>
                  <a:gd name="T8" fmla="*/ 0 w 32"/>
                  <a:gd name="T9" fmla="*/ 4 h 32"/>
                  <a:gd name="T10" fmla="*/ 16 w 32"/>
                  <a:gd name="T11" fmla="*/ 4 h 32"/>
                </a:gdLst>
                <a:ahLst/>
                <a:cxnLst>
                  <a:cxn ang="0">
                    <a:pos x="T0" y="T1"/>
                  </a:cxn>
                  <a:cxn ang="0">
                    <a:pos x="T2" y="T3"/>
                  </a:cxn>
                  <a:cxn ang="0">
                    <a:pos x="T4" y="T5"/>
                  </a:cxn>
                  <a:cxn ang="0">
                    <a:pos x="T6" y="T7"/>
                  </a:cxn>
                  <a:cxn ang="0">
                    <a:pos x="T8" y="T9"/>
                  </a:cxn>
                  <a:cxn ang="0">
                    <a:pos x="T10" y="T11"/>
                  </a:cxn>
                </a:cxnLst>
                <a:rect l="0" t="0" r="r" b="b"/>
                <a:pathLst>
                  <a:path w="32" h="32">
                    <a:moveTo>
                      <a:pt x="16" y="4"/>
                    </a:moveTo>
                    <a:cubicBezTo>
                      <a:pt x="20" y="4"/>
                      <a:pt x="25" y="3"/>
                      <a:pt x="29" y="1"/>
                    </a:cubicBezTo>
                    <a:cubicBezTo>
                      <a:pt x="30" y="5"/>
                      <a:pt x="32" y="7"/>
                      <a:pt x="32" y="10"/>
                    </a:cubicBezTo>
                    <a:cubicBezTo>
                      <a:pt x="32" y="16"/>
                      <a:pt x="24" y="32"/>
                      <a:pt x="18" y="32"/>
                    </a:cubicBezTo>
                    <a:cubicBezTo>
                      <a:pt x="10" y="32"/>
                      <a:pt x="0" y="10"/>
                      <a:pt x="0" y="4"/>
                    </a:cubicBezTo>
                    <a:cubicBezTo>
                      <a:pt x="0" y="0"/>
                      <a:pt x="16" y="4"/>
                      <a:pt x="16" y="4"/>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69" name="Freeform 30">
                <a:extLst>
                  <a:ext uri="{FF2B5EF4-FFF2-40B4-BE49-F238E27FC236}">
                    <a16:creationId xmlns:a16="http://schemas.microsoft.com/office/drawing/2014/main" id="{513F5A6C-1A87-465D-82D3-45AAA1409E7E}"/>
                  </a:ext>
                </a:extLst>
              </p:cNvPr>
              <p:cNvSpPr/>
              <p:nvPr/>
            </p:nvSpPr>
            <p:spPr bwMode="auto">
              <a:xfrm>
                <a:off x="7336944" y="3944422"/>
                <a:ext cx="7435" cy="12392"/>
              </a:xfrm>
              <a:custGeom>
                <a:avLst/>
                <a:gdLst>
                  <a:gd name="T0" fmla="*/ 3 w 3"/>
                  <a:gd name="T1" fmla="*/ 0 h 5"/>
                  <a:gd name="T2" fmla="*/ 3 w 3"/>
                  <a:gd name="T3" fmla="*/ 5 h 5"/>
                  <a:gd name="T4" fmla="*/ 0 w 3"/>
                  <a:gd name="T5" fmla="*/ 0 h 5"/>
                  <a:gd name="T6" fmla="*/ 3 w 3"/>
                  <a:gd name="T7" fmla="*/ 0 h 5"/>
                </a:gdLst>
                <a:ahLst/>
                <a:cxnLst>
                  <a:cxn ang="0">
                    <a:pos x="T0" y="T1"/>
                  </a:cxn>
                  <a:cxn ang="0">
                    <a:pos x="T2" y="T3"/>
                  </a:cxn>
                  <a:cxn ang="0">
                    <a:pos x="T4" y="T5"/>
                  </a:cxn>
                  <a:cxn ang="0">
                    <a:pos x="T6" y="T7"/>
                  </a:cxn>
                </a:cxnLst>
                <a:rect l="0" t="0" r="r" b="b"/>
                <a:pathLst>
                  <a:path w="3" h="5">
                    <a:moveTo>
                      <a:pt x="3" y="0"/>
                    </a:moveTo>
                    <a:cubicBezTo>
                      <a:pt x="3" y="3"/>
                      <a:pt x="3" y="3"/>
                      <a:pt x="3" y="5"/>
                    </a:cubicBezTo>
                    <a:cubicBezTo>
                      <a:pt x="0" y="4"/>
                      <a:pt x="0" y="2"/>
                      <a:pt x="0" y="0"/>
                    </a:cubicBezTo>
                    <a:cubicBezTo>
                      <a:pt x="1" y="0"/>
                      <a:pt x="3" y="0"/>
                      <a:pt x="3" y="0"/>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70" name="Freeform 31">
                <a:extLst>
                  <a:ext uri="{FF2B5EF4-FFF2-40B4-BE49-F238E27FC236}">
                    <a16:creationId xmlns:a16="http://schemas.microsoft.com/office/drawing/2014/main" id="{AF3B249C-0CCA-46A5-A433-9A9B152F0162}"/>
                  </a:ext>
                </a:extLst>
              </p:cNvPr>
              <p:cNvSpPr/>
              <p:nvPr/>
            </p:nvSpPr>
            <p:spPr bwMode="auto">
              <a:xfrm>
                <a:off x="7107691" y="3846525"/>
                <a:ext cx="23545" cy="12392"/>
              </a:xfrm>
              <a:custGeom>
                <a:avLst/>
                <a:gdLst>
                  <a:gd name="T0" fmla="*/ 10 w 10"/>
                  <a:gd name="T1" fmla="*/ 2 h 5"/>
                  <a:gd name="T2" fmla="*/ 0 w 10"/>
                  <a:gd name="T3" fmla="*/ 2 h 5"/>
                  <a:gd name="T4" fmla="*/ 10 w 10"/>
                  <a:gd name="T5" fmla="*/ 2 h 5"/>
                </a:gdLst>
                <a:ahLst/>
                <a:cxnLst>
                  <a:cxn ang="0">
                    <a:pos x="T0" y="T1"/>
                  </a:cxn>
                  <a:cxn ang="0">
                    <a:pos x="T2" y="T3"/>
                  </a:cxn>
                  <a:cxn ang="0">
                    <a:pos x="T4" y="T5"/>
                  </a:cxn>
                </a:cxnLst>
                <a:rect l="0" t="0" r="r" b="b"/>
                <a:pathLst>
                  <a:path w="10" h="5">
                    <a:moveTo>
                      <a:pt x="10" y="2"/>
                    </a:moveTo>
                    <a:cubicBezTo>
                      <a:pt x="7" y="4"/>
                      <a:pt x="3" y="5"/>
                      <a:pt x="0" y="2"/>
                    </a:cubicBezTo>
                    <a:cubicBezTo>
                      <a:pt x="6" y="0"/>
                      <a:pt x="6" y="0"/>
                      <a:pt x="10" y="2"/>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71" name="Freeform 32">
                <a:extLst>
                  <a:ext uri="{FF2B5EF4-FFF2-40B4-BE49-F238E27FC236}">
                    <a16:creationId xmlns:a16="http://schemas.microsoft.com/office/drawing/2014/main" id="{A8EB9A6B-D956-4167-B074-1E57103187CB}"/>
                  </a:ext>
                </a:extLst>
              </p:cNvPr>
              <p:cNvSpPr/>
              <p:nvPr/>
            </p:nvSpPr>
            <p:spPr bwMode="auto">
              <a:xfrm>
                <a:off x="6977575" y="3324821"/>
                <a:ext cx="27262" cy="12392"/>
              </a:xfrm>
              <a:custGeom>
                <a:avLst/>
                <a:gdLst>
                  <a:gd name="T0" fmla="*/ 11 w 11"/>
                  <a:gd name="T1" fmla="*/ 1 h 5"/>
                  <a:gd name="T2" fmla="*/ 11 w 11"/>
                  <a:gd name="T3" fmla="*/ 5 h 5"/>
                  <a:gd name="T4" fmla="*/ 8 w 11"/>
                  <a:gd name="T5" fmla="*/ 5 h 5"/>
                  <a:gd name="T6" fmla="*/ 0 w 11"/>
                  <a:gd name="T7" fmla="*/ 2 h 5"/>
                  <a:gd name="T8" fmla="*/ 11 w 11"/>
                  <a:gd name="T9" fmla="*/ 1 h 5"/>
                </a:gdLst>
                <a:ahLst/>
                <a:cxnLst>
                  <a:cxn ang="0">
                    <a:pos x="T0" y="T1"/>
                  </a:cxn>
                  <a:cxn ang="0">
                    <a:pos x="T2" y="T3"/>
                  </a:cxn>
                  <a:cxn ang="0">
                    <a:pos x="T4" y="T5"/>
                  </a:cxn>
                  <a:cxn ang="0">
                    <a:pos x="T6" y="T7"/>
                  </a:cxn>
                  <a:cxn ang="0">
                    <a:pos x="T8" y="T9"/>
                  </a:cxn>
                </a:cxnLst>
                <a:rect l="0" t="0" r="r" b="b"/>
                <a:pathLst>
                  <a:path w="11" h="5">
                    <a:moveTo>
                      <a:pt x="11" y="1"/>
                    </a:moveTo>
                    <a:cubicBezTo>
                      <a:pt x="11" y="5"/>
                      <a:pt x="11" y="5"/>
                      <a:pt x="11" y="5"/>
                    </a:cubicBezTo>
                    <a:cubicBezTo>
                      <a:pt x="10" y="5"/>
                      <a:pt x="9" y="5"/>
                      <a:pt x="8" y="5"/>
                    </a:cubicBezTo>
                    <a:cubicBezTo>
                      <a:pt x="5" y="5"/>
                      <a:pt x="1" y="3"/>
                      <a:pt x="0" y="2"/>
                    </a:cubicBezTo>
                    <a:cubicBezTo>
                      <a:pt x="5" y="1"/>
                      <a:pt x="7" y="0"/>
                      <a:pt x="11" y="1"/>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72" name="Freeform 33">
                <a:extLst>
                  <a:ext uri="{FF2B5EF4-FFF2-40B4-BE49-F238E27FC236}">
                    <a16:creationId xmlns:a16="http://schemas.microsoft.com/office/drawing/2014/main" id="{463DACBA-C616-4036-9A7C-B5D58DCF6DE9}"/>
                  </a:ext>
                </a:extLst>
              </p:cNvPr>
              <p:cNvSpPr/>
              <p:nvPr/>
            </p:nvSpPr>
            <p:spPr bwMode="auto">
              <a:xfrm>
                <a:off x="6642991" y="3314908"/>
                <a:ext cx="806720" cy="612166"/>
              </a:xfrm>
              <a:custGeom>
                <a:avLst/>
                <a:gdLst>
                  <a:gd name="T0" fmla="*/ 330 w 330"/>
                  <a:gd name="T1" fmla="*/ 152 h 250"/>
                  <a:gd name="T2" fmla="*/ 326 w 330"/>
                  <a:gd name="T3" fmla="*/ 177 h 250"/>
                  <a:gd name="T4" fmla="*/ 310 w 330"/>
                  <a:gd name="T5" fmla="*/ 203 h 250"/>
                  <a:gd name="T6" fmla="*/ 302 w 330"/>
                  <a:gd name="T7" fmla="*/ 229 h 250"/>
                  <a:gd name="T8" fmla="*/ 259 w 330"/>
                  <a:gd name="T9" fmla="*/ 241 h 250"/>
                  <a:gd name="T10" fmla="*/ 218 w 330"/>
                  <a:gd name="T11" fmla="*/ 228 h 250"/>
                  <a:gd name="T12" fmla="*/ 213 w 330"/>
                  <a:gd name="T13" fmla="*/ 215 h 250"/>
                  <a:gd name="T14" fmla="*/ 204 w 330"/>
                  <a:gd name="T15" fmla="*/ 217 h 250"/>
                  <a:gd name="T16" fmla="*/ 203 w 330"/>
                  <a:gd name="T17" fmla="*/ 205 h 250"/>
                  <a:gd name="T18" fmla="*/ 196 w 330"/>
                  <a:gd name="T19" fmla="*/ 214 h 250"/>
                  <a:gd name="T20" fmla="*/ 201 w 330"/>
                  <a:gd name="T21" fmla="*/ 191 h 250"/>
                  <a:gd name="T22" fmla="*/ 180 w 330"/>
                  <a:gd name="T23" fmla="*/ 206 h 250"/>
                  <a:gd name="T24" fmla="*/ 139 w 330"/>
                  <a:gd name="T25" fmla="*/ 180 h 250"/>
                  <a:gd name="T26" fmla="*/ 85 w 330"/>
                  <a:gd name="T27" fmla="*/ 201 h 250"/>
                  <a:gd name="T28" fmla="*/ 60 w 330"/>
                  <a:gd name="T29" fmla="*/ 203 h 250"/>
                  <a:gd name="T30" fmla="*/ 14 w 330"/>
                  <a:gd name="T31" fmla="*/ 202 h 250"/>
                  <a:gd name="T32" fmla="*/ 15 w 330"/>
                  <a:gd name="T33" fmla="*/ 171 h 250"/>
                  <a:gd name="T34" fmla="*/ 1 w 330"/>
                  <a:gd name="T35" fmla="*/ 133 h 250"/>
                  <a:gd name="T36" fmla="*/ 5 w 330"/>
                  <a:gd name="T37" fmla="*/ 133 h 250"/>
                  <a:gd name="T38" fmla="*/ 2 w 330"/>
                  <a:gd name="T39" fmla="*/ 115 h 250"/>
                  <a:gd name="T40" fmla="*/ 5 w 330"/>
                  <a:gd name="T41" fmla="*/ 95 h 250"/>
                  <a:gd name="T42" fmla="*/ 21 w 330"/>
                  <a:gd name="T43" fmla="*/ 87 h 250"/>
                  <a:gd name="T44" fmla="*/ 74 w 330"/>
                  <a:gd name="T45" fmla="*/ 62 h 250"/>
                  <a:gd name="T46" fmla="*/ 77 w 330"/>
                  <a:gd name="T47" fmla="*/ 50 h 250"/>
                  <a:gd name="T48" fmla="*/ 85 w 330"/>
                  <a:gd name="T49" fmla="*/ 46 h 250"/>
                  <a:gd name="T50" fmla="*/ 97 w 330"/>
                  <a:gd name="T51" fmla="*/ 33 h 250"/>
                  <a:gd name="T52" fmla="*/ 121 w 330"/>
                  <a:gd name="T53" fmla="*/ 38 h 250"/>
                  <a:gd name="T54" fmla="*/ 132 w 330"/>
                  <a:gd name="T55" fmla="*/ 37 h 250"/>
                  <a:gd name="T56" fmla="*/ 137 w 330"/>
                  <a:gd name="T57" fmla="*/ 20 h 250"/>
                  <a:gd name="T58" fmla="*/ 158 w 330"/>
                  <a:gd name="T59" fmla="*/ 11 h 250"/>
                  <a:gd name="T60" fmla="*/ 179 w 330"/>
                  <a:gd name="T61" fmla="*/ 13 h 250"/>
                  <a:gd name="T62" fmla="*/ 193 w 330"/>
                  <a:gd name="T63" fmla="*/ 16 h 250"/>
                  <a:gd name="T64" fmla="*/ 183 w 330"/>
                  <a:gd name="T65" fmla="*/ 36 h 250"/>
                  <a:gd name="T66" fmla="*/ 191 w 330"/>
                  <a:gd name="T67" fmla="*/ 44 h 250"/>
                  <a:gd name="T68" fmla="*/ 221 w 330"/>
                  <a:gd name="T69" fmla="*/ 59 h 250"/>
                  <a:gd name="T70" fmla="*/ 233 w 330"/>
                  <a:gd name="T71" fmla="*/ 10 h 250"/>
                  <a:gd name="T72" fmla="*/ 248 w 330"/>
                  <a:gd name="T73" fmla="*/ 18 h 250"/>
                  <a:gd name="T74" fmla="*/ 260 w 330"/>
                  <a:gd name="T75" fmla="*/ 33 h 250"/>
                  <a:gd name="T76" fmla="*/ 272 w 330"/>
                  <a:gd name="T77" fmla="*/ 68 h 250"/>
                  <a:gd name="T78" fmla="*/ 297 w 330"/>
                  <a:gd name="T79" fmla="*/ 95 h 250"/>
                  <a:gd name="T80" fmla="*/ 323 w 330"/>
                  <a:gd name="T81" fmla="*/ 12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0" h="250">
                    <a:moveTo>
                      <a:pt x="322" y="122"/>
                    </a:moveTo>
                    <a:cubicBezTo>
                      <a:pt x="327" y="128"/>
                      <a:pt x="330" y="143"/>
                      <a:pt x="330" y="152"/>
                    </a:cubicBezTo>
                    <a:cubicBezTo>
                      <a:pt x="330" y="158"/>
                      <a:pt x="328" y="167"/>
                      <a:pt x="326" y="169"/>
                    </a:cubicBezTo>
                    <a:cubicBezTo>
                      <a:pt x="326" y="177"/>
                      <a:pt x="326" y="177"/>
                      <a:pt x="326" y="177"/>
                    </a:cubicBezTo>
                    <a:cubicBezTo>
                      <a:pt x="324" y="180"/>
                      <a:pt x="325" y="181"/>
                      <a:pt x="324" y="183"/>
                    </a:cubicBezTo>
                    <a:cubicBezTo>
                      <a:pt x="318" y="191"/>
                      <a:pt x="313" y="194"/>
                      <a:pt x="310" y="203"/>
                    </a:cubicBezTo>
                    <a:cubicBezTo>
                      <a:pt x="308" y="210"/>
                      <a:pt x="302" y="219"/>
                      <a:pt x="302" y="229"/>
                    </a:cubicBezTo>
                    <a:cubicBezTo>
                      <a:pt x="302" y="229"/>
                      <a:pt x="302" y="229"/>
                      <a:pt x="302" y="229"/>
                    </a:cubicBezTo>
                    <a:cubicBezTo>
                      <a:pt x="299" y="242"/>
                      <a:pt x="275" y="236"/>
                      <a:pt x="273" y="250"/>
                    </a:cubicBezTo>
                    <a:cubicBezTo>
                      <a:pt x="271" y="249"/>
                      <a:pt x="259" y="243"/>
                      <a:pt x="259" y="241"/>
                    </a:cubicBezTo>
                    <a:cubicBezTo>
                      <a:pt x="252" y="241"/>
                      <a:pt x="254" y="247"/>
                      <a:pt x="247" y="247"/>
                    </a:cubicBezTo>
                    <a:cubicBezTo>
                      <a:pt x="236" y="247"/>
                      <a:pt x="218" y="240"/>
                      <a:pt x="218" y="228"/>
                    </a:cubicBezTo>
                    <a:cubicBezTo>
                      <a:pt x="218" y="224"/>
                      <a:pt x="214" y="220"/>
                      <a:pt x="214" y="217"/>
                    </a:cubicBezTo>
                    <a:cubicBezTo>
                      <a:pt x="214" y="217"/>
                      <a:pt x="213" y="215"/>
                      <a:pt x="213" y="215"/>
                    </a:cubicBezTo>
                    <a:cubicBezTo>
                      <a:pt x="211" y="216"/>
                      <a:pt x="210" y="217"/>
                      <a:pt x="208" y="217"/>
                    </a:cubicBezTo>
                    <a:cubicBezTo>
                      <a:pt x="204" y="217"/>
                      <a:pt x="204" y="217"/>
                      <a:pt x="204" y="217"/>
                    </a:cubicBezTo>
                    <a:cubicBezTo>
                      <a:pt x="205" y="215"/>
                      <a:pt x="206" y="214"/>
                      <a:pt x="206" y="211"/>
                    </a:cubicBezTo>
                    <a:cubicBezTo>
                      <a:pt x="206" y="207"/>
                      <a:pt x="204" y="206"/>
                      <a:pt x="203" y="205"/>
                    </a:cubicBezTo>
                    <a:cubicBezTo>
                      <a:pt x="203" y="206"/>
                      <a:pt x="203" y="207"/>
                      <a:pt x="203" y="208"/>
                    </a:cubicBezTo>
                    <a:cubicBezTo>
                      <a:pt x="200" y="209"/>
                      <a:pt x="200" y="214"/>
                      <a:pt x="196" y="214"/>
                    </a:cubicBezTo>
                    <a:cubicBezTo>
                      <a:pt x="194" y="214"/>
                      <a:pt x="193" y="213"/>
                      <a:pt x="193" y="211"/>
                    </a:cubicBezTo>
                    <a:cubicBezTo>
                      <a:pt x="200" y="210"/>
                      <a:pt x="201" y="195"/>
                      <a:pt x="201" y="191"/>
                    </a:cubicBezTo>
                    <a:cubicBezTo>
                      <a:pt x="196" y="196"/>
                      <a:pt x="189" y="211"/>
                      <a:pt x="183" y="211"/>
                    </a:cubicBezTo>
                    <a:cubicBezTo>
                      <a:pt x="179" y="211"/>
                      <a:pt x="180" y="206"/>
                      <a:pt x="180" y="206"/>
                    </a:cubicBezTo>
                    <a:cubicBezTo>
                      <a:pt x="178" y="206"/>
                      <a:pt x="172" y="192"/>
                      <a:pt x="170" y="188"/>
                    </a:cubicBezTo>
                    <a:cubicBezTo>
                      <a:pt x="165" y="183"/>
                      <a:pt x="148" y="180"/>
                      <a:pt x="139" y="180"/>
                    </a:cubicBezTo>
                    <a:cubicBezTo>
                      <a:pt x="128" y="180"/>
                      <a:pt x="126" y="184"/>
                      <a:pt x="120" y="186"/>
                    </a:cubicBezTo>
                    <a:cubicBezTo>
                      <a:pt x="105" y="191"/>
                      <a:pt x="87" y="186"/>
                      <a:pt x="85" y="201"/>
                    </a:cubicBezTo>
                    <a:cubicBezTo>
                      <a:pt x="79" y="201"/>
                      <a:pt x="74" y="203"/>
                      <a:pt x="68" y="203"/>
                    </a:cubicBezTo>
                    <a:cubicBezTo>
                      <a:pt x="63" y="200"/>
                      <a:pt x="63" y="203"/>
                      <a:pt x="60" y="203"/>
                    </a:cubicBezTo>
                    <a:cubicBezTo>
                      <a:pt x="50" y="203"/>
                      <a:pt x="45" y="212"/>
                      <a:pt x="33" y="212"/>
                    </a:cubicBezTo>
                    <a:cubicBezTo>
                      <a:pt x="28" y="212"/>
                      <a:pt x="14" y="206"/>
                      <a:pt x="14" y="202"/>
                    </a:cubicBezTo>
                    <a:cubicBezTo>
                      <a:pt x="14" y="198"/>
                      <a:pt x="21" y="196"/>
                      <a:pt x="21" y="189"/>
                    </a:cubicBezTo>
                    <a:cubicBezTo>
                      <a:pt x="21" y="181"/>
                      <a:pt x="16" y="176"/>
                      <a:pt x="15" y="171"/>
                    </a:cubicBezTo>
                    <a:cubicBezTo>
                      <a:pt x="11" y="159"/>
                      <a:pt x="10" y="155"/>
                      <a:pt x="7" y="143"/>
                    </a:cubicBezTo>
                    <a:cubicBezTo>
                      <a:pt x="5" y="139"/>
                      <a:pt x="0" y="138"/>
                      <a:pt x="1" y="133"/>
                    </a:cubicBezTo>
                    <a:cubicBezTo>
                      <a:pt x="2" y="132"/>
                      <a:pt x="2" y="131"/>
                      <a:pt x="3" y="130"/>
                    </a:cubicBezTo>
                    <a:cubicBezTo>
                      <a:pt x="3" y="131"/>
                      <a:pt x="4" y="132"/>
                      <a:pt x="5" y="133"/>
                    </a:cubicBezTo>
                    <a:cubicBezTo>
                      <a:pt x="6" y="132"/>
                      <a:pt x="5" y="131"/>
                      <a:pt x="5" y="130"/>
                    </a:cubicBezTo>
                    <a:cubicBezTo>
                      <a:pt x="5" y="125"/>
                      <a:pt x="2" y="122"/>
                      <a:pt x="2" y="115"/>
                    </a:cubicBezTo>
                    <a:cubicBezTo>
                      <a:pt x="2" y="106"/>
                      <a:pt x="2" y="105"/>
                      <a:pt x="2" y="98"/>
                    </a:cubicBezTo>
                    <a:cubicBezTo>
                      <a:pt x="2" y="96"/>
                      <a:pt x="4" y="95"/>
                      <a:pt x="5" y="95"/>
                    </a:cubicBezTo>
                    <a:cubicBezTo>
                      <a:pt x="5" y="95"/>
                      <a:pt x="5" y="97"/>
                      <a:pt x="5" y="97"/>
                    </a:cubicBezTo>
                    <a:cubicBezTo>
                      <a:pt x="11" y="97"/>
                      <a:pt x="17" y="90"/>
                      <a:pt x="21" y="87"/>
                    </a:cubicBezTo>
                    <a:cubicBezTo>
                      <a:pt x="24" y="83"/>
                      <a:pt x="34" y="82"/>
                      <a:pt x="40" y="82"/>
                    </a:cubicBezTo>
                    <a:cubicBezTo>
                      <a:pt x="50" y="80"/>
                      <a:pt x="74" y="72"/>
                      <a:pt x="74" y="62"/>
                    </a:cubicBezTo>
                    <a:cubicBezTo>
                      <a:pt x="74" y="60"/>
                      <a:pt x="74" y="59"/>
                      <a:pt x="74" y="57"/>
                    </a:cubicBezTo>
                    <a:cubicBezTo>
                      <a:pt x="74" y="54"/>
                      <a:pt x="74" y="51"/>
                      <a:pt x="77" y="50"/>
                    </a:cubicBezTo>
                    <a:cubicBezTo>
                      <a:pt x="79" y="53"/>
                      <a:pt x="80" y="54"/>
                      <a:pt x="82" y="56"/>
                    </a:cubicBezTo>
                    <a:cubicBezTo>
                      <a:pt x="85" y="54"/>
                      <a:pt x="83" y="49"/>
                      <a:pt x="85" y="46"/>
                    </a:cubicBezTo>
                    <a:cubicBezTo>
                      <a:pt x="87" y="47"/>
                      <a:pt x="89" y="49"/>
                      <a:pt x="91" y="49"/>
                    </a:cubicBezTo>
                    <a:cubicBezTo>
                      <a:pt x="91" y="41"/>
                      <a:pt x="97" y="39"/>
                      <a:pt x="97" y="33"/>
                    </a:cubicBezTo>
                    <a:cubicBezTo>
                      <a:pt x="105" y="33"/>
                      <a:pt x="106" y="27"/>
                      <a:pt x="112" y="27"/>
                    </a:cubicBezTo>
                    <a:cubicBezTo>
                      <a:pt x="118" y="27"/>
                      <a:pt x="120" y="33"/>
                      <a:pt x="121" y="38"/>
                    </a:cubicBezTo>
                    <a:cubicBezTo>
                      <a:pt x="122" y="36"/>
                      <a:pt x="125" y="35"/>
                      <a:pt x="127" y="35"/>
                    </a:cubicBezTo>
                    <a:cubicBezTo>
                      <a:pt x="129" y="35"/>
                      <a:pt x="131" y="37"/>
                      <a:pt x="132" y="37"/>
                    </a:cubicBezTo>
                    <a:cubicBezTo>
                      <a:pt x="133" y="35"/>
                      <a:pt x="132" y="33"/>
                      <a:pt x="132" y="30"/>
                    </a:cubicBezTo>
                    <a:cubicBezTo>
                      <a:pt x="132" y="26"/>
                      <a:pt x="137" y="24"/>
                      <a:pt x="137" y="20"/>
                    </a:cubicBezTo>
                    <a:cubicBezTo>
                      <a:pt x="137" y="16"/>
                      <a:pt x="148" y="13"/>
                      <a:pt x="153" y="13"/>
                    </a:cubicBezTo>
                    <a:cubicBezTo>
                      <a:pt x="155" y="13"/>
                      <a:pt x="157" y="12"/>
                      <a:pt x="158" y="11"/>
                    </a:cubicBezTo>
                    <a:cubicBezTo>
                      <a:pt x="157" y="9"/>
                      <a:pt x="154" y="8"/>
                      <a:pt x="153" y="5"/>
                    </a:cubicBezTo>
                    <a:cubicBezTo>
                      <a:pt x="163" y="9"/>
                      <a:pt x="169" y="13"/>
                      <a:pt x="179" y="13"/>
                    </a:cubicBezTo>
                    <a:cubicBezTo>
                      <a:pt x="183" y="13"/>
                      <a:pt x="184" y="10"/>
                      <a:pt x="187" y="10"/>
                    </a:cubicBezTo>
                    <a:cubicBezTo>
                      <a:pt x="189" y="10"/>
                      <a:pt x="193" y="13"/>
                      <a:pt x="193" y="16"/>
                    </a:cubicBezTo>
                    <a:cubicBezTo>
                      <a:pt x="193" y="19"/>
                      <a:pt x="188" y="20"/>
                      <a:pt x="186" y="21"/>
                    </a:cubicBezTo>
                    <a:cubicBezTo>
                      <a:pt x="183" y="36"/>
                      <a:pt x="183" y="36"/>
                      <a:pt x="183" y="36"/>
                    </a:cubicBezTo>
                    <a:cubicBezTo>
                      <a:pt x="183" y="38"/>
                      <a:pt x="187" y="37"/>
                      <a:pt x="188" y="39"/>
                    </a:cubicBezTo>
                    <a:cubicBezTo>
                      <a:pt x="190" y="40"/>
                      <a:pt x="190" y="44"/>
                      <a:pt x="191" y="44"/>
                    </a:cubicBezTo>
                    <a:cubicBezTo>
                      <a:pt x="199" y="47"/>
                      <a:pt x="203" y="49"/>
                      <a:pt x="210" y="51"/>
                    </a:cubicBezTo>
                    <a:cubicBezTo>
                      <a:pt x="215" y="53"/>
                      <a:pt x="216" y="59"/>
                      <a:pt x="221" y="59"/>
                    </a:cubicBezTo>
                    <a:cubicBezTo>
                      <a:pt x="230" y="59"/>
                      <a:pt x="232" y="42"/>
                      <a:pt x="233" y="36"/>
                    </a:cubicBezTo>
                    <a:cubicBezTo>
                      <a:pt x="233" y="10"/>
                      <a:pt x="233" y="10"/>
                      <a:pt x="233" y="10"/>
                    </a:cubicBezTo>
                    <a:cubicBezTo>
                      <a:pt x="238" y="6"/>
                      <a:pt x="237" y="3"/>
                      <a:pt x="241" y="0"/>
                    </a:cubicBezTo>
                    <a:cubicBezTo>
                      <a:pt x="242" y="8"/>
                      <a:pt x="246" y="13"/>
                      <a:pt x="248" y="18"/>
                    </a:cubicBezTo>
                    <a:cubicBezTo>
                      <a:pt x="249" y="22"/>
                      <a:pt x="248" y="28"/>
                      <a:pt x="251" y="30"/>
                    </a:cubicBezTo>
                    <a:cubicBezTo>
                      <a:pt x="254" y="31"/>
                      <a:pt x="259" y="33"/>
                      <a:pt x="260" y="33"/>
                    </a:cubicBezTo>
                    <a:cubicBezTo>
                      <a:pt x="264" y="35"/>
                      <a:pt x="264" y="45"/>
                      <a:pt x="265" y="49"/>
                    </a:cubicBezTo>
                    <a:cubicBezTo>
                      <a:pt x="268" y="57"/>
                      <a:pt x="270" y="61"/>
                      <a:pt x="272" y="68"/>
                    </a:cubicBezTo>
                    <a:cubicBezTo>
                      <a:pt x="274" y="75"/>
                      <a:pt x="287" y="77"/>
                      <a:pt x="292" y="82"/>
                    </a:cubicBezTo>
                    <a:cubicBezTo>
                      <a:pt x="295" y="86"/>
                      <a:pt x="296" y="91"/>
                      <a:pt x="297" y="95"/>
                    </a:cubicBezTo>
                    <a:cubicBezTo>
                      <a:pt x="298" y="99"/>
                      <a:pt x="303" y="99"/>
                      <a:pt x="306" y="99"/>
                    </a:cubicBezTo>
                    <a:cubicBezTo>
                      <a:pt x="306" y="110"/>
                      <a:pt x="317" y="115"/>
                      <a:pt x="323" y="121"/>
                    </a:cubicBezTo>
                    <a:lnTo>
                      <a:pt x="322" y="122"/>
                    </a:ln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73" name="Freeform 48">
                <a:extLst>
                  <a:ext uri="{FF2B5EF4-FFF2-40B4-BE49-F238E27FC236}">
                    <a16:creationId xmlns:a16="http://schemas.microsoft.com/office/drawing/2014/main" id="{17BABFE9-5DAB-46CF-8C50-B3F9073F1E5B}"/>
                  </a:ext>
                </a:extLst>
              </p:cNvPr>
              <p:cNvSpPr/>
              <p:nvPr/>
            </p:nvSpPr>
            <p:spPr bwMode="auto">
              <a:xfrm>
                <a:off x="6481895" y="3126549"/>
                <a:ext cx="33459" cy="32219"/>
              </a:xfrm>
              <a:custGeom>
                <a:avLst/>
                <a:gdLst>
                  <a:gd name="T0" fmla="*/ 8 w 14"/>
                  <a:gd name="T1" fmla="*/ 11 h 13"/>
                  <a:gd name="T2" fmla="*/ 6 w 14"/>
                  <a:gd name="T3" fmla="*/ 7 h 13"/>
                  <a:gd name="T4" fmla="*/ 0 w 14"/>
                  <a:gd name="T5" fmla="*/ 4 h 13"/>
                  <a:gd name="T6" fmla="*/ 6 w 14"/>
                  <a:gd name="T7" fmla="*/ 0 h 13"/>
                  <a:gd name="T8" fmla="*/ 14 w 14"/>
                  <a:gd name="T9" fmla="*/ 10 h 13"/>
                  <a:gd name="T10" fmla="*/ 14 w 14"/>
                  <a:gd name="T11" fmla="*/ 13 h 13"/>
                  <a:gd name="T12" fmla="*/ 12 w 14"/>
                  <a:gd name="T13" fmla="*/ 13 h 13"/>
                  <a:gd name="T14" fmla="*/ 8 w 14"/>
                  <a:gd name="T15" fmla="*/ 1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8" y="11"/>
                    </a:moveTo>
                    <a:cubicBezTo>
                      <a:pt x="8" y="11"/>
                      <a:pt x="6" y="8"/>
                      <a:pt x="6" y="7"/>
                    </a:cubicBezTo>
                    <a:cubicBezTo>
                      <a:pt x="5" y="5"/>
                      <a:pt x="0" y="6"/>
                      <a:pt x="0" y="4"/>
                    </a:cubicBezTo>
                    <a:cubicBezTo>
                      <a:pt x="0" y="2"/>
                      <a:pt x="4" y="0"/>
                      <a:pt x="6" y="0"/>
                    </a:cubicBezTo>
                    <a:cubicBezTo>
                      <a:pt x="8" y="4"/>
                      <a:pt x="10" y="10"/>
                      <a:pt x="14" y="10"/>
                    </a:cubicBezTo>
                    <a:cubicBezTo>
                      <a:pt x="14" y="11"/>
                      <a:pt x="14" y="12"/>
                      <a:pt x="14" y="13"/>
                    </a:cubicBezTo>
                    <a:cubicBezTo>
                      <a:pt x="13" y="13"/>
                      <a:pt x="12" y="13"/>
                      <a:pt x="12" y="13"/>
                    </a:cubicBezTo>
                    <a:cubicBezTo>
                      <a:pt x="10" y="13"/>
                      <a:pt x="9" y="11"/>
                      <a:pt x="8" y="11"/>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74" name="Freeform 49">
                <a:extLst>
                  <a:ext uri="{FF2B5EF4-FFF2-40B4-BE49-F238E27FC236}">
                    <a16:creationId xmlns:a16="http://schemas.microsoft.com/office/drawing/2014/main" id="{2725ED60-5B7F-4D5C-B396-E687712E6263}"/>
                  </a:ext>
                </a:extLst>
              </p:cNvPr>
              <p:cNvSpPr/>
              <p:nvPr/>
            </p:nvSpPr>
            <p:spPr bwMode="auto">
              <a:xfrm>
                <a:off x="6532702" y="3148855"/>
                <a:ext cx="14870" cy="12392"/>
              </a:xfrm>
              <a:custGeom>
                <a:avLst/>
                <a:gdLst>
                  <a:gd name="T0" fmla="*/ 0 w 6"/>
                  <a:gd name="T1" fmla="*/ 0 h 5"/>
                  <a:gd name="T2" fmla="*/ 3 w 6"/>
                  <a:gd name="T3" fmla="*/ 0 h 5"/>
                  <a:gd name="T4" fmla="*/ 6 w 6"/>
                  <a:gd name="T5" fmla="*/ 2 h 5"/>
                  <a:gd name="T6" fmla="*/ 2 w 6"/>
                  <a:gd name="T7" fmla="*/ 5 h 5"/>
                  <a:gd name="T8" fmla="*/ 0 w 6"/>
                  <a:gd name="T9" fmla="*/ 2 h 5"/>
                  <a:gd name="T10" fmla="*/ 0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0" y="0"/>
                    </a:moveTo>
                    <a:cubicBezTo>
                      <a:pt x="1" y="0"/>
                      <a:pt x="2" y="0"/>
                      <a:pt x="3" y="0"/>
                    </a:cubicBezTo>
                    <a:cubicBezTo>
                      <a:pt x="4" y="0"/>
                      <a:pt x="5" y="2"/>
                      <a:pt x="6" y="2"/>
                    </a:cubicBezTo>
                    <a:cubicBezTo>
                      <a:pt x="5" y="4"/>
                      <a:pt x="4" y="5"/>
                      <a:pt x="2" y="5"/>
                    </a:cubicBezTo>
                    <a:cubicBezTo>
                      <a:pt x="1" y="5"/>
                      <a:pt x="0" y="3"/>
                      <a:pt x="0" y="2"/>
                    </a:cubicBezTo>
                    <a:cubicBezTo>
                      <a:pt x="0" y="2"/>
                      <a:pt x="0" y="0"/>
                      <a:pt x="0" y="0"/>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75" name="Freeform 50">
                <a:extLst>
                  <a:ext uri="{FF2B5EF4-FFF2-40B4-BE49-F238E27FC236}">
                    <a16:creationId xmlns:a16="http://schemas.microsoft.com/office/drawing/2014/main" id="{09B0BFB4-921D-4877-82F2-D55BF6B23796}"/>
                  </a:ext>
                </a:extLst>
              </p:cNvPr>
              <p:cNvSpPr/>
              <p:nvPr/>
            </p:nvSpPr>
            <p:spPr bwMode="auto">
              <a:xfrm>
                <a:off x="6354257" y="3119114"/>
                <a:ext cx="14870" cy="19827"/>
              </a:xfrm>
              <a:custGeom>
                <a:avLst/>
                <a:gdLst>
                  <a:gd name="T0" fmla="*/ 1 w 6"/>
                  <a:gd name="T1" fmla="*/ 0 h 8"/>
                  <a:gd name="T2" fmla="*/ 5 w 6"/>
                  <a:gd name="T3" fmla="*/ 8 h 8"/>
                  <a:gd name="T4" fmla="*/ 0 w 6"/>
                  <a:gd name="T5" fmla="*/ 1 h 8"/>
                  <a:gd name="T6" fmla="*/ 0 w 6"/>
                  <a:gd name="T7" fmla="*/ 0 h 8"/>
                  <a:gd name="T8" fmla="*/ 2 w 6"/>
                  <a:gd name="T9" fmla="*/ 0 h 8"/>
                  <a:gd name="T10" fmla="*/ 2 w 6"/>
                  <a:gd name="T11" fmla="*/ 1 h 8"/>
                  <a:gd name="T12" fmla="*/ 1 w 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1" y="0"/>
                    </a:moveTo>
                    <a:cubicBezTo>
                      <a:pt x="4" y="3"/>
                      <a:pt x="6" y="4"/>
                      <a:pt x="5" y="8"/>
                    </a:cubicBezTo>
                    <a:cubicBezTo>
                      <a:pt x="4" y="8"/>
                      <a:pt x="0" y="3"/>
                      <a:pt x="0" y="1"/>
                    </a:cubicBezTo>
                    <a:cubicBezTo>
                      <a:pt x="0" y="1"/>
                      <a:pt x="0" y="0"/>
                      <a:pt x="0" y="0"/>
                    </a:cubicBezTo>
                    <a:cubicBezTo>
                      <a:pt x="2" y="0"/>
                      <a:pt x="2" y="0"/>
                      <a:pt x="2" y="0"/>
                    </a:cubicBezTo>
                    <a:cubicBezTo>
                      <a:pt x="2" y="0"/>
                      <a:pt x="2" y="1"/>
                      <a:pt x="2" y="1"/>
                    </a:cubicBezTo>
                    <a:lnTo>
                      <a:pt x="1" y="0"/>
                    </a:ln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76" name="Freeform 51">
                <a:extLst>
                  <a:ext uri="{FF2B5EF4-FFF2-40B4-BE49-F238E27FC236}">
                    <a16:creationId xmlns:a16="http://schemas.microsoft.com/office/drawing/2014/main" id="{679A18BA-031B-4BB6-8544-B0DA961C25F0}"/>
                  </a:ext>
                </a:extLst>
              </p:cNvPr>
              <p:cNvSpPr/>
              <p:nvPr/>
            </p:nvSpPr>
            <p:spPr bwMode="auto">
              <a:xfrm>
                <a:off x="6329473" y="3075742"/>
                <a:ext cx="19827" cy="17349"/>
              </a:xfrm>
              <a:custGeom>
                <a:avLst/>
                <a:gdLst>
                  <a:gd name="T0" fmla="*/ 1 w 8"/>
                  <a:gd name="T1" fmla="*/ 0 h 7"/>
                  <a:gd name="T2" fmla="*/ 5 w 8"/>
                  <a:gd name="T3" fmla="*/ 7 h 7"/>
                  <a:gd name="T4" fmla="*/ 0 w 8"/>
                  <a:gd name="T5" fmla="*/ 1 h 7"/>
                  <a:gd name="T6" fmla="*/ 0 w 8"/>
                  <a:gd name="T7" fmla="*/ 1 h 7"/>
                  <a:gd name="T8" fmla="*/ 1 w 8"/>
                  <a:gd name="T9" fmla="*/ 0 h 7"/>
                </a:gdLst>
                <a:ahLst/>
                <a:cxnLst>
                  <a:cxn ang="0">
                    <a:pos x="T0" y="T1"/>
                  </a:cxn>
                  <a:cxn ang="0">
                    <a:pos x="T2" y="T3"/>
                  </a:cxn>
                  <a:cxn ang="0">
                    <a:pos x="T4" y="T5"/>
                  </a:cxn>
                  <a:cxn ang="0">
                    <a:pos x="T6" y="T7"/>
                  </a:cxn>
                  <a:cxn ang="0">
                    <a:pos x="T8" y="T9"/>
                  </a:cxn>
                </a:cxnLst>
                <a:rect l="0" t="0" r="r" b="b"/>
                <a:pathLst>
                  <a:path w="8" h="7">
                    <a:moveTo>
                      <a:pt x="1" y="0"/>
                    </a:moveTo>
                    <a:cubicBezTo>
                      <a:pt x="3" y="1"/>
                      <a:pt x="8" y="7"/>
                      <a:pt x="5" y="7"/>
                    </a:cubicBezTo>
                    <a:cubicBezTo>
                      <a:pt x="4" y="7"/>
                      <a:pt x="0" y="3"/>
                      <a:pt x="0" y="1"/>
                    </a:cubicBezTo>
                    <a:cubicBezTo>
                      <a:pt x="0" y="1"/>
                      <a:pt x="0" y="1"/>
                      <a:pt x="0" y="1"/>
                    </a:cubicBezTo>
                    <a:lnTo>
                      <a:pt x="1" y="0"/>
                    </a:ln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grpSp>
        <p:grpSp>
          <p:nvGrpSpPr>
            <p:cNvPr id="9" name="Group 8">
              <a:extLst>
                <a:ext uri="{FF2B5EF4-FFF2-40B4-BE49-F238E27FC236}">
                  <a16:creationId xmlns:a16="http://schemas.microsoft.com/office/drawing/2014/main" id="{2CD2921A-52D5-48B5-BD31-0F3722917EFE}"/>
                </a:ext>
              </a:extLst>
            </p:cNvPr>
            <p:cNvGrpSpPr/>
            <p:nvPr/>
          </p:nvGrpSpPr>
          <p:grpSpPr>
            <a:xfrm>
              <a:off x="2053312" y="3060606"/>
              <a:ext cx="931879" cy="1485803"/>
              <a:chOff x="3211966" y="2860121"/>
              <a:chExt cx="931879" cy="1485803"/>
            </a:xfrm>
            <a:grpFill/>
          </p:grpSpPr>
          <p:sp>
            <p:nvSpPr>
              <p:cNvPr id="149" name="Freeform 94">
                <a:extLst>
                  <a:ext uri="{FF2B5EF4-FFF2-40B4-BE49-F238E27FC236}">
                    <a16:creationId xmlns:a16="http://schemas.microsoft.com/office/drawing/2014/main" id="{C10E6F5A-E52D-47AC-9869-FBE9AD72ECFF}"/>
                  </a:ext>
                </a:extLst>
              </p:cNvPr>
              <p:cNvSpPr/>
              <p:nvPr/>
            </p:nvSpPr>
            <p:spPr bwMode="auto">
              <a:xfrm>
                <a:off x="3822892" y="3105483"/>
                <a:ext cx="47090" cy="35937"/>
              </a:xfrm>
              <a:custGeom>
                <a:avLst/>
                <a:gdLst>
                  <a:gd name="T0" fmla="*/ 7 w 19"/>
                  <a:gd name="T1" fmla="*/ 0 h 15"/>
                  <a:gd name="T2" fmla="*/ 13 w 19"/>
                  <a:gd name="T3" fmla="*/ 3 h 15"/>
                  <a:gd name="T4" fmla="*/ 17 w 19"/>
                  <a:gd name="T5" fmla="*/ 3 h 15"/>
                  <a:gd name="T6" fmla="*/ 19 w 19"/>
                  <a:gd name="T7" fmla="*/ 6 h 15"/>
                  <a:gd name="T8" fmla="*/ 11 w 19"/>
                  <a:gd name="T9" fmla="*/ 15 h 15"/>
                  <a:gd name="T10" fmla="*/ 0 w 19"/>
                  <a:gd name="T11" fmla="*/ 7 h 15"/>
                  <a:gd name="T12" fmla="*/ 5 w 19"/>
                  <a:gd name="T13" fmla="*/ 0 h 15"/>
                  <a:gd name="T14" fmla="*/ 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7" y="0"/>
                    </a:moveTo>
                    <a:cubicBezTo>
                      <a:pt x="8" y="1"/>
                      <a:pt x="10" y="3"/>
                      <a:pt x="13" y="3"/>
                    </a:cubicBezTo>
                    <a:cubicBezTo>
                      <a:pt x="13" y="7"/>
                      <a:pt x="16" y="3"/>
                      <a:pt x="17" y="3"/>
                    </a:cubicBezTo>
                    <a:cubicBezTo>
                      <a:pt x="18" y="3"/>
                      <a:pt x="19" y="5"/>
                      <a:pt x="19" y="6"/>
                    </a:cubicBezTo>
                    <a:cubicBezTo>
                      <a:pt x="19" y="9"/>
                      <a:pt x="15" y="15"/>
                      <a:pt x="11" y="15"/>
                    </a:cubicBezTo>
                    <a:cubicBezTo>
                      <a:pt x="7" y="15"/>
                      <a:pt x="0" y="10"/>
                      <a:pt x="0" y="7"/>
                    </a:cubicBezTo>
                    <a:cubicBezTo>
                      <a:pt x="0" y="3"/>
                      <a:pt x="2" y="0"/>
                      <a:pt x="5" y="0"/>
                    </a:cubicBezTo>
                    <a:cubicBezTo>
                      <a:pt x="6" y="0"/>
                      <a:pt x="7" y="1"/>
                      <a:pt x="7" y="0"/>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50" name="Freeform 96">
                <a:extLst>
                  <a:ext uri="{FF2B5EF4-FFF2-40B4-BE49-F238E27FC236}">
                    <a16:creationId xmlns:a16="http://schemas.microsoft.com/office/drawing/2014/main" id="{F95B5AAF-395F-453A-9EC8-06D70B1784BD}"/>
                  </a:ext>
                </a:extLst>
              </p:cNvPr>
              <p:cNvSpPr/>
              <p:nvPr/>
            </p:nvSpPr>
            <p:spPr bwMode="auto">
              <a:xfrm>
                <a:off x="3211966" y="2860121"/>
                <a:ext cx="931879" cy="1485803"/>
              </a:xfrm>
              <a:custGeom>
                <a:avLst/>
                <a:gdLst>
                  <a:gd name="T0" fmla="*/ 57 w 381"/>
                  <a:gd name="T1" fmla="*/ 584 h 607"/>
                  <a:gd name="T2" fmla="*/ 63 w 381"/>
                  <a:gd name="T3" fmla="*/ 573 h 607"/>
                  <a:gd name="T4" fmla="*/ 51 w 381"/>
                  <a:gd name="T5" fmla="*/ 536 h 607"/>
                  <a:gd name="T6" fmla="*/ 53 w 381"/>
                  <a:gd name="T7" fmla="*/ 512 h 607"/>
                  <a:gd name="T8" fmla="*/ 63 w 381"/>
                  <a:gd name="T9" fmla="*/ 514 h 607"/>
                  <a:gd name="T10" fmla="*/ 70 w 381"/>
                  <a:gd name="T11" fmla="*/ 467 h 607"/>
                  <a:gd name="T12" fmla="*/ 65 w 381"/>
                  <a:gd name="T13" fmla="*/ 447 h 607"/>
                  <a:gd name="T14" fmla="*/ 65 w 381"/>
                  <a:gd name="T15" fmla="*/ 432 h 607"/>
                  <a:gd name="T16" fmla="*/ 77 w 381"/>
                  <a:gd name="T17" fmla="*/ 405 h 607"/>
                  <a:gd name="T18" fmla="*/ 82 w 381"/>
                  <a:gd name="T19" fmla="*/ 351 h 607"/>
                  <a:gd name="T20" fmla="*/ 90 w 381"/>
                  <a:gd name="T21" fmla="*/ 311 h 607"/>
                  <a:gd name="T22" fmla="*/ 91 w 381"/>
                  <a:gd name="T23" fmla="*/ 259 h 607"/>
                  <a:gd name="T24" fmla="*/ 59 w 381"/>
                  <a:gd name="T25" fmla="*/ 235 h 607"/>
                  <a:gd name="T26" fmla="*/ 35 w 381"/>
                  <a:gd name="T27" fmla="*/ 203 h 607"/>
                  <a:gd name="T28" fmla="*/ 15 w 381"/>
                  <a:gd name="T29" fmla="*/ 167 h 607"/>
                  <a:gd name="T30" fmla="*/ 0 w 381"/>
                  <a:gd name="T31" fmla="*/ 143 h 607"/>
                  <a:gd name="T32" fmla="*/ 7 w 381"/>
                  <a:gd name="T33" fmla="*/ 124 h 607"/>
                  <a:gd name="T34" fmla="*/ 21 w 381"/>
                  <a:gd name="T35" fmla="*/ 84 h 607"/>
                  <a:gd name="T36" fmla="*/ 32 w 381"/>
                  <a:gd name="T37" fmla="*/ 66 h 607"/>
                  <a:gd name="T38" fmla="*/ 30 w 381"/>
                  <a:gd name="T39" fmla="*/ 59 h 607"/>
                  <a:gd name="T40" fmla="*/ 33 w 381"/>
                  <a:gd name="T41" fmla="*/ 33 h 607"/>
                  <a:gd name="T42" fmla="*/ 38 w 381"/>
                  <a:gd name="T43" fmla="*/ 30 h 607"/>
                  <a:gd name="T44" fmla="*/ 53 w 381"/>
                  <a:gd name="T45" fmla="*/ 11 h 607"/>
                  <a:gd name="T46" fmla="*/ 83 w 381"/>
                  <a:gd name="T47" fmla="*/ 3 h 607"/>
                  <a:gd name="T48" fmla="*/ 82 w 381"/>
                  <a:gd name="T49" fmla="*/ 27 h 607"/>
                  <a:gd name="T50" fmla="*/ 89 w 381"/>
                  <a:gd name="T51" fmla="*/ 8 h 607"/>
                  <a:gd name="T52" fmla="*/ 95 w 381"/>
                  <a:gd name="T53" fmla="*/ 3 h 607"/>
                  <a:gd name="T54" fmla="*/ 126 w 381"/>
                  <a:gd name="T55" fmla="*/ 15 h 607"/>
                  <a:gd name="T56" fmla="*/ 148 w 381"/>
                  <a:gd name="T57" fmla="*/ 13 h 607"/>
                  <a:gd name="T58" fmla="*/ 152 w 381"/>
                  <a:gd name="T59" fmla="*/ 17 h 607"/>
                  <a:gd name="T60" fmla="*/ 176 w 381"/>
                  <a:gd name="T61" fmla="*/ 32 h 607"/>
                  <a:gd name="T62" fmla="*/ 214 w 381"/>
                  <a:gd name="T63" fmla="*/ 54 h 607"/>
                  <a:gd name="T64" fmla="*/ 230 w 381"/>
                  <a:gd name="T65" fmla="*/ 58 h 607"/>
                  <a:gd name="T66" fmla="*/ 253 w 381"/>
                  <a:gd name="T67" fmla="*/ 84 h 607"/>
                  <a:gd name="T68" fmla="*/ 249 w 381"/>
                  <a:gd name="T69" fmla="*/ 110 h 607"/>
                  <a:gd name="T70" fmla="*/ 262 w 381"/>
                  <a:gd name="T71" fmla="*/ 120 h 607"/>
                  <a:gd name="T72" fmla="*/ 296 w 381"/>
                  <a:gd name="T73" fmla="*/ 114 h 607"/>
                  <a:gd name="T74" fmla="*/ 304 w 381"/>
                  <a:gd name="T75" fmla="*/ 124 h 607"/>
                  <a:gd name="T76" fmla="*/ 334 w 381"/>
                  <a:gd name="T77" fmla="*/ 124 h 607"/>
                  <a:gd name="T78" fmla="*/ 374 w 381"/>
                  <a:gd name="T79" fmla="*/ 143 h 607"/>
                  <a:gd name="T80" fmla="*/ 357 w 381"/>
                  <a:gd name="T81" fmla="*/ 201 h 607"/>
                  <a:gd name="T82" fmla="*/ 346 w 381"/>
                  <a:gd name="T83" fmla="*/ 243 h 607"/>
                  <a:gd name="T84" fmla="*/ 339 w 381"/>
                  <a:gd name="T85" fmla="*/ 263 h 607"/>
                  <a:gd name="T86" fmla="*/ 315 w 381"/>
                  <a:gd name="T87" fmla="*/ 292 h 607"/>
                  <a:gd name="T88" fmla="*/ 279 w 381"/>
                  <a:gd name="T89" fmla="*/ 308 h 607"/>
                  <a:gd name="T90" fmla="*/ 268 w 381"/>
                  <a:gd name="T91" fmla="*/ 341 h 607"/>
                  <a:gd name="T92" fmla="*/ 252 w 381"/>
                  <a:gd name="T93" fmla="*/ 363 h 607"/>
                  <a:gd name="T94" fmla="*/ 202 w 381"/>
                  <a:gd name="T95" fmla="*/ 399 h 607"/>
                  <a:gd name="T96" fmla="*/ 193 w 381"/>
                  <a:gd name="T97" fmla="*/ 402 h 607"/>
                  <a:gd name="T98" fmla="*/ 201 w 381"/>
                  <a:gd name="T99" fmla="*/ 425 h 607"/>
                  <a:gd name="T100" fmla="*/ 159 w 381"/>
                  <a:gd name="T101" fmla="*/ 440 h 607"/>
                  <a:gd name="T102" fmla="*/ 156 w 381"/>
                  <a:gd name="T103" fmla="*/ 460 h 607"/>
                  <a:gd name="T104" fmla="*/ 133 w 381"/>
                  <a:gd name="T105" fmla="*/ 462 h 607"/>
                  <a:gd name="T106" fmla="*/ 146 w 381"/>
                  <a:gd name="T107" fmla="*/ 475 h 607"/>
                  <a:gd name="T108" fmla="*/ 139 w 381"/>
                  <a:gd name="T109" fmla="*/ 480 h 607"/>
                  <a:gd name="T110" fmla="*/ 116 w 381"/>
                  <a:gd name="T111" fmla="*/ 512 h 607"/>
                  <a:gd name="T112" fmla="*/ 114 w 381"/>
                  <a:gd name="T113" fmla="*/ 550 h 607"/>
                  <a:gd name="T114" fmla="*/ 104 w 381"/>
                  <a:gd name="T115" fmla="*/ 57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1" h="607">
                    <a:moveTo>
                      <a:pt x="74" y="595"/>
                    </a:moveTo>
                    <a:cubicBezTo>
                      <a:pt x="66" y="595"/>
                      <a:pt x="64" y="591"/>
                      <a:pt x="60" y="587"/>
                    </a:cubicBezTo>
                    <a:cubicBezTo>
                      <a:pt x="59" y="586"/>
                      <a:pt x="57" y="585"/>
                      <a:pt x="57" y="584"/>
                    </a:cubicBezTo>
                    <a:cubicBezTo>
                      <a:pt x="57" y="582"/>
                      <a:pt x="63" y="582"/>
                      <a:pt x="63" y="580"/>
                    </a:cubicBezTo>
                    <a:cubicBezTo>
                      <a:pt x="62" y="579"/>
                      <a:pt x="61" y="579"/>
                      <a:pt x="61" y="578"/>
                    </a:cubicBezTo>
                    <a:cubicBezTo>
                      <a:pt x="61" y="577"/>
                      <a:pt x="63" y="575"/>
                      <a:pt x="63" y="573"/>
                    </a:cubicBezTo>
                    <a:cubicBezTo>
                      <a:pt x="63" y="566"/>
                      <a:pt x="55" y="568"/>
                      <a:pt x="55" y="561"/>
                    </a:cubicBezTo>
                    <a:cubicBezTo>
                      <a:pt x="55" y="559"/>
                      <a:pt x="55" y="559"/>
                      <a:pt x="55" y="557"/>
                    </a:cubicBezTo>
                    <a:cubicBezTo>
                      <a:pt x="55" y="551"/>
                      <a:pt x="51" y="541"/>
                      <a:pt x="51" y="536"/>
                    </a:cubicBezTo>
                    <a:cubicBezTo>
                      <a:pt x="51" y="531"/>
                      <a:pt x="57" y="529"/>
                      <a:pt x="57" y="524"/>
                    </a:cubicBezTo>
                    <a:cubicBezTo>
                      <a:pt x="57" y="522"/>
                      <a:pt x="54" y="518"/>
                      <a:pt x="53" y="514"/>
                    </a:cubicBezTo>
                    <a:cubicBezTo>
                      <a:pt x="53" y="512"/>
                      <a:pt x="53" y="512"/>
                      <a:pt x="53" y="512"/>
                    </a:cubicBezTo>
                    <a:cubicBezTo>
                      <a:pt x="53" y="512"/>
                      <a:pt x="53" y="512"/>
                      <a:pt x="53" y="512"/>
                    </a:cubicBezTo>
                    <a:cubicBezTo>
                      <a:pt x="53" y="510"/>
                      <a:pt x="55" y="508"/>
                      <a:pt x="56" y="508"/>
                    </a:cubicBezTo>
                    <a:cubicBezTo>
                      <a:pt x="61" y="508"/>
                      <a:pt x="59" y="514"/>
                      <a:pt x="63" y="514"/>
                    </a:cubicBezTo>
                    <a:cubicBezTo>
                      <a:pt x="73" y="471"/>
                      <a:pt x="73" y="471"/>
                      <a:pt x="73" y="471"/>
                    </a:cubicBezTo>
                    <a:cubicBezTo>
                      <a:pt x="73" y="467"/>
                      <a:pt x="73" y="467"/>
                      <a:pt x="73" y="467"/>
                    </a:cubicBezTo>
                    <a:cubicBezTo>
                      <a:pt x="72" y="467"/>
                      <a:pt x="71" y="467"/>
                      <a:pt x="70" y="467"/>
                    </a:cubicBezTo>
                    <a:cubicBezTo>
                      <a:pt x="68" y="468"/>
                      <a:pt x="68" y="470"/>
                      <a:pt x="66" y="470"/>
                    </a:cubicBezTo>
                    <a:cubicBezTo>
                      <a:pt x="64" y="470"/>
                      <a:pt x="62" y="463"/>
                      <a:pt x="62" y="460"/>
                    </a:cubicBezTo>
                    <a:cubicBezTo>
                      <a:pt x="62" y="455"/>
                      <a:pt x="64" y="452"/>
                      <a:pt x="65" y="447"/>
                    </a:cubicBezTo>
                    <a:cubicBezTo>
                      <a:pt x="67" y="447"/>
                      <a:pt x="68" y="446"/>
                      <a:pt x="68" y="446"/>
                    </a:cubicBezTo>
                    <a:cubicBezTo>
                      <a:pt x="68" y="444"/>
                      <a:pt x="66" y="442"/>
                      <a:pt x="66" y="442"/>
                    </a:cubicBezTo>
                    <a:cubicBezTo>
                      <a:pt x="65" y="442"/>
                      <a:pt x="65" y="434"/>
                      <a:pt x="65" y="432"/>
                    </a:cubicBezTo>
                    <a:cubicBezTo>
                      <a:pt x="65" y="426"/>
                      <a:pt x="69" y="419"/>
                      <a:pt x="71" y="415"/>
                    </a:cubicBezTo>
                    <a:cubicBezTo>
                      <a:pt x="72" y="413"/>
                      <a:pt x="73" y="409"/>
                      <a:pt x="74" y="407"/>
                    </a:cubicBezTo>
                    <a:cubicBezTo>
                      <a:pt x="75" y="406"/>
                      <a:pt x="77" y="406"/>
                      <a:pt x="77" y="405"/>
                    </a:cubicBezTo>
                    <a:cubicBezTo>
                      <a:pt x="79" y="398"/>
                      <a:pt x="79" y="394"/>
                      <a:pt x="81" y="387"/>
                    </a:cubicBezTo>
                    <a:cubicBezTo>
                      <a:pt x="80" y="365"/>
                      <a:pt x="80" y="365"/>
                      <a:pt x="80" y="365"/>
                    </a:cubicBezTo>
                    <a:cubicBezTo>
                      <a:pt x="79" y="360"/>
                      <a:pt x="82" y="356"/>
                      <a:pt x="82" y="351"/>
                    </a:cubicBezTo>
                    <a:cubicBezTo>
                      <a:pt x="82" y="341"/>
                      <a:pt x="88" y="333"/>
                      <a:pt x="88" y="324"/>
                    </a:cubicBezTo>
                    <a:cubicBezTo>
                      <a:pt x="88" y="323"/>
                      <a:pt x="88" y="322"/>
                      <a:pt x="88" y="321"/>
                    </a:cubicBezTo>
                    <a:cubicBezTo>
                      <a:pt x="88" y="319"/>
                      <a:pt x="90" y="314"/>
                      <a:pt x="90" y="311"/>
                    </a:cubicBezTo>
                    <a:cubicBezTo>
                      <a:pt x="90" y="302"/>
                      <a:pt x="90" y="302"/>
                      <a:pt x="90" y="298"/>
                    </a:cubicBezTo>
                    <a:cubicBezTo>
                      <a:pt x="90" y="294"/>
                      <a:pt x="93" y="287"/>
                      <a:pt x="93" y="282"/>
                    </a:cubicBezTo>
                    <a:cubicBezTo>
                      <a:pt x="93" y="279"/>
                      <a:pt x="92" y="262"/>
                      <a:pt x="91" y="259"/>
                    </a:cubicBezTo>
                    <a:cubicBezTo>
                      <a:pt x="88" y="252"/>
                      <a:pt x="84" y="248"/>
                      <a:pt x="78" y="245"/>
                    </a:cubicBezTo>
                    <a:cubicBezTo>
                      <a:pt x="74" y="243"/>
                      <a:pt x="71" y="244"/>
                      <a:pt x="68" y="241"/>
                    </a:cubicBezTo>
                    <a:cubicBezTo>
                      <a:pt x="64" y="237"/>
                      <a:pt x="63" y="236"/>
                      <a:pt x="59" y="235"/>
                    </a:cubicBezTo>
                    <a:cubicBezTo>
                      <a:pt x="51" y="232"/>
                      <a:pt x="47" y="228"/>
                      <a:pt x="41" y="223"/>
                    </a:cubicBezTo>
                    <a:cubicBezTo>
                      <a:pt x="39" y="221"/>
                      <a:pt x="40" y="218"/>
                      <a:pt x="40" y="214"/>
                    </a:cubicBezTo>
                    <a:cubicBezTo>
                      <a:pt x="40" y="210"/>
                      <a:pt x="36" y="207"/>
                      <a:pt x="35" y="203"/>
                    </a:cubicBezTo>
                    <a:cubicBezTo>
                      <a:pt x="32" y="196"/>
                      <a:pt x="27" y="191"/>
                      <a:pt x="25" y="185"/>
                    </a:cubicBezTo>
                    <a:cubicBezTo>
                      <a:pt x="23" y="178"/>
                      <a:pt x="21" y="175"/>
                      <a:pt x="18" y="169"/>
                    </a:cubicBezTo>
                    <a:cubicBezTo>
                      <a:pt x="18" y="167"/>
                      <a:pt x="16" y="168"/>
                      <a:pt x="15" y="167"/>
                    </a:cubicBezTo>
                    <a:cubicBezTo>
                      <a:pt x="13" y="165"/>
                      <a:pt x="12" y="161"/>
                      <a:pt x="11" y="159"/>
                    </a:cubicBezTo>
                    <a:cubicBezTo>
                      <a:pt x="10" y="157"/>
                      <a:pt x="8" y="158"/>
                      <a:pt x="7" y="157"/>
                    </a:cubicBezTo>
                    <a:cubicBezTo>
                      <a:pt x="4" y="154"/>
                      <a:pt x="0" y="148"/>
                      <a:pt x="0" y="143"/>
                    </a:cubicBezTo>
                    <a:cubicBezTo>
                      <a:pt x="0" y="139"/>
                      <a:pt x="2" y="135"/>
                      <a:pt x="3" y="134"/>
                    </a:cubicBezTo>
                    <a:cubicBezTo>
                      <a:pt x="5" y="130"/>
                      <a:pt x="11" y="129"/>
                      <a:pt x="12" y="124"/>
                    </a:cubicBezTo>
                    <a:cubicBezTo>
                      <a:pt x="9" y="122"/>
                      <a:pt x="9" y="124"/>
                      <a:pt x="7" y="124"/>
                    </a:cubicBezTo>
                    <a:cubicBezTo>
                      <a:pt x="3" y="124"/>
                      <a:pt x="3" y="118"/>
                      <a:pt x="3" y="114"/>
                    </a:cubicBezTo>
                    <a:cubicBezTo>
                      <a:pt x="3" y="107"/>
                      <a:pt x="10" y="109"/>
                      <a:pt x="9" y="96"/>
                    </a:cubicBezTo>
                    <a:cubicBezTo>
                      <a:pt x="17" y="96"/>
                      <a:pt x="19" y="88"/>
                      <a:pt x="21" y="84"/>
                    </a:cubicBezTo>
                    <a:cubicBezTo>
                      <a:pt x="24" y="77"/>
                      <a:pt x="32" y="79"/>
                      <a:pt x="33" y="72"/>
                    </a:cubicBezTo>
                    <a:cubicBezTo>
                      <a:pt x="32" y="71"/>
                      <a:pt x="30" y="70"/>
                      <a:pt x="30" y="69"/>
                    </a:cubicBezTo>
                    <a:cubicBezTo>
                      <a:pt x="32" y="66"/>
                      <a:pt x="32" y="66"/>
                      <a:pt x="32" y="66"/>
                    </a:cubicBezTo>
                    <a:cubicBezTo>
                      <a:pt x="32" y="67"/>
                      <a:pt x="32" y="67"/>
                      <a:pt x="32" y="67"/>
                    </a:cubicBezTo>
                    <a:cubicBezTo>
                      <a:pt x="32" y="66"/>
                      <a:pt x="32" y="66"/>
                      <a:pt x="32" y="65"/>
                    </a:cubicBezTo>
                    <a:cubicBezTo>
                      <a:pt x="32" y="63"/>
                      <a:pt x="30" y="61"/>
                      <a:pt x="30" y="59"/>
                    </a:cubicBezTo>
                    <a:cubicBezTo>
                      <a:pt x="30" y="55"/>
                      <a:pt x="31" y="54"/>
                      <a:pt x="31" y="51"/>
                    </a:cubicBezTo>
                    <a:cubicBezTo>
                      <a:pt x="31" y="45"/>
                      <a:pt x="26" y="46"/>
                      <a:pt x="26" y="41"/>
                    </a:cubicBezTo>
                    <a:cubicBezTo>
                      <a:pt x="26" y="37"/>
                      <a:pt x="32" y="35"/>
                      <a:pt x="33" y="33"/>
                    </a:cubicBezTo>
                    <a:cubicBezTo>
                      <a:pt x="36" y="33"/>
                      <a:pt x="35" y="33"/>
                      <a:pt x="37" y="33"/>
                    </a:cubicBezTo>
                    <a:cubicBezTo>
                      <a:pt x="37" y="32"/>
                      <a:pt x="37" y="32"/>
                      <a:pt x="37" y="31"/>
                    </a:cubicBezTo>
                    <a:cubicBezTo>
                      <a:pt x="37" y="31"/>
                      <a:pt x="38" y="30"/>
                      <a:pt x="38" y="30"/>
                    </a:cubicBezTo>
                    <a:cubicBezTo>
                      <a:pt x="38" y="27"/>
                      <a:pt x="41" y="26"/>
                      <a:pt x="43" y="25"/>
                    </a:cubicBezTo>
                    <a:cubicBezTo>
                      <a:pt x="45" y="24"/>
                      <a:pt x="45" y="20"/>
                      <a:pt x="46" y="18"/>
                    </a:cubicBezTo>
                    <a:cubicBezTo>
                      <a:pt x="47" y="13"/>
                      <a:pt x="50" y="12"/>
                      <a:pt x="53" y="11"/>
                    </a:cubicBezTo>
                    <a:cubicBezTo>
                      <a:pt x="60" y="9"/>
                      <a:pt x="65" y="8"/>
                      <a:pt x="72" y="5"/>
                    </a:cubicBezTo>
                    <a:cubicBezTo>
                      <a:pt x="76" y="4"/>
                      <a:pt x="77" y="0"/>
                      <a:pt x="80" y="0"/>
                    </a:cubicBezTo>
                    <a:cubicBezTo>
                      <a:pt x="82" y="0"/>
                      <a:pt x="83" y="3"/>
                      <a:pt x="83" y="3"/>
                    </a:cubicBezTo>
                    <a:cubicBezTo>
                      <a:pt x="83" y="6"/>
                      <a:pt x="81" y="7"/>
                      <a:pt x="80" y="7"/>
                    </a:cubicBezTo>
                    <a:cubicBezTo>
                      <a:pt x="79" y="11"/>
                      <a:pt x="77" y="16"/>
                      <a:pt x="77" y="19"/>
                    </a:cubicBezTo>
                    <a:cubicBezTo>
                      <a:pt x="77" y="22"/>
                      <a:pt x="79" y="27"/>
                      <a:pt x="82" y="27"/>
                    </a:cubicBezTo>
                    <a:cubicBezTo>
                      <a:pt x="83" y="27"/>
                      <a:pt x="85" y="24"/>
                      <a:pt x="85" y="23"/>
                    </a:cubicBezTo>
                    <a:cubicBezTo>
                      <a:pt x="85" y="19"/>
                      <a:pt x="82" y="17"/>
                      <a:pt x="82" y="14"/>
                    </a:cubicBezTo>
                    <a:cubicBezTo>
                      <a:pt x="82" y="9"/>
                      <a:pt x="86" y="10"/>
                      <a:pt x="89" y="8"/>
                    </a:cubicBezTo>
                    <a:cubicBezTo>
                      <a:pt x="96" y="8"/>
                      <a:pt x="96" y="8"/>
                      <a:pt x="96" y="8"/>
                    </a:cubicBezTo>
                    <a:cubicBezTo>
                      <a:pt x="94" y="5"/>
                      <a:pt x="90" y="6"/>
                      <a:pt x="90" y="3"/>
                    </a:cubicBezTo>
                    <a:cubicBezTo>
                      <a:pt x="95" y="3"/>
                      <a:pt x="95" y="3"/>
                      <a:pt x="95" y="3"/>
                    </a:cubicBezTo>
                    <a:cubicBezTo>
                      <a:pt x="96" y="7"/>
                      <a:pt x="103" y="9"/>
                      <a:pt x="107" y="10"/>
                    </a:cubicBezTo>
                    <a:cubicBezTo>
                      <a:pt x="107" y="13"/>
                      <a:pt x="109" y="15"/>
                      <a:pt x="111" y="15"/>
                    </a:cubicBezTo>
                    <a:cubicBezTo>
                      <a:pt x="115" y="15"/>
                      <a:pt x="123" y="15"/>
                      <a:pt x="126" y="15"/>
                    </a:cubicBezTo>
                    <a:cubicBezTo>
                      <a:pt x="126" y="18"/>
                      <a:pt x="129" y="18"/>
                      <a:pt x="132" y="18"/>
                    </a:cubicBezTo>
                    <a:cubicBezTo>
                      <a:pt x="136" y="18"/>
                      <a:pt x="139" y="18"/>
                      <a:pt x="141" y="14"/>
                    </a:cubicBezTo>
                    <a:cubicBezTo>
                      <a:pt x="141" y="13"/>
                      <a:pt x="147" y="13"/>
                      <a:pt x="148" y="13"/>
                    </a:cubicBezTo>
                    <a:cubicBezTo>
                      <a:pt x="151" y="13"/>
                      <a:pt x="156" y="14"/>
                      <a:pt x="156" y="14"/>
                    </a:cubicBezTo>
                    <a:cubicBezTo>
                      <a:pt x="155" y="15"/>
                      <a:pt x="152" y="15"/>
                      <a:pt x="152" y="14"/>
                    </a:cubicBezTo>
                    <a:cubicBezTo>
                      <a:pt x="152" y="17"/>
                      <a:pt x="152" y="17"/>
                      <a:pt x="152" y="17"/>
                    </a:cubicBezTo>
                    <a:cubicBezTo>
                      <a:pt x="154" y="21"/>
                      <a:pt x="160" y="21"/>
                      <a:pt x="164" y="23"/>
                    </a:cubicBezTo>
                    <a:cubicBezTo>
                      <a:pt x="168" y="24"/>
                      <a:pt x="167" y="28"/>
                      <a:pt x="168" y="32"/>
                    </a:cubicBezTo>
                    <a:cubicBezTo>
                      <a:pt x="176" y="32"/>
                      <a:pt x="176" y="32"/>
                      <a:pt x="176" y="32"/>
                    </a:cubicBezTo>
                    <a:cubicBezTo>
                      <a:pt x="181" y="37"/>
                      <a:pt x="184" y="37"/>
                      <a:pt x="187" y="44"/>
                    </a:cubicBezTo>
                    <a:cubicBezTo>
                      <a:pt x="188" y="45"/>
                      <a:pt x="190" y="46"/>
                      <a:pt x="192" y="46"/>
                    </a:cubicBezTo>
                    <a:cubicBezTo>
                      <a:pt x="194" y="54"/>
                      <a:pt x="206" y="53"/>
                      <a:pt x="214" y="54"/>
                    </a:cubicBezTo>
                    <a:cubicBezTo>
                      <a:pt x="221" y="54"/>
                      <a:pt x="221" y="54"/>
                      <a:pt x="221" y="54"/>
                    </a:cubicBezTo>
                    <a:cubicBezTo>
                      <a:pt x="223" y="55"/>
                      <a:pt x="228" y="57"/>
                      <a:pt x="230" y="57"/>
                    </a:cubicBezTo>
                    <a:cubicBezTo>
                      <a:pt x="230" y="58"/>
                      <a:pt x="230" y="58"/>
                      <a:pt x="230" y="58"/>
                    </a:cubicBezTo>
                    <a:cubicBezTo>
                      <a:pt x="231" y="58"/>
                      <a:pt x="232" y="58"/>
                      <a:pt x="232" y="58"/>
                    </a:cubicBezTo>
                    <a:cubicBezTo>
                      <a:pt x="237" y="58"/>
                      <a:pt x="243" y="67"/>
                      <a:pt x="248" y="68"/>
                    </a:cubicBezTo>
                    <a:cubicBezTo>
                      <a:pt x="248" y="72"/>
                      <a:pt x="251" y="81"/>
                      <a:pt x="253" y="84"/>
                    </a:cubicBezTo>
                    <a:cubicBezTo>
                      <a:pt x="254" y="87"/>
                      <a:pt x="258" y="87"/>
                      <a:pt x="258" y="90"/>
                    </a:cubicBezTo>
                    <a:cubicBezTo>
                      <a:pt x="253" y="96"/>
                      <a:pt x="245" y="99"/>
                      <a:pt x="245" y="107"/>
                    </a:cubicBezTo>
                    <a:cubicBezTo>
                      <a:pt x="245" y="110"/>
                      <a:pt x="248" y="110"/>
                      <a:pt x="249" y="110"/>
                    </a:cubicBezTo>
                    <a:cubicBezTo>
                      <a:pt x="252" y="112"/>
                      <a:pt x="253" y="114"/>
                      <a:pt x="254" y="117"/>
                    </a:cubicBezTo>
                    <a:cubicBezTo>
                      <a:pt x="261" y="117"/>
                      <a:pt x="261" y="117"/>
                      <a:pt x="261" y="117"/>
                    </a:cubicBezTo>
                    <a:cubicBezTo>
                      <a:pt x="261" y="118"/>
                      <a:pt x="261" y="120"/>
                      <a:pt x="262" y="120"/>
                    </a:cubicBezTo>
                    <a:cubicBezTo>
                      <a:pt x="263" y="120"/>
                      <a:pt x="265" y="118"/>
                      <a:pt x="265" y="117"/>
                    </a:cubicBezTo>
                    <a:cubicBezTo>
                      <a:pt x="268" y="112"/>
                      <a:pt x="272" y="106"/>
                      <a:pt x="276" y="106"/>
                    </a:cubicBezTo>
                    <a:cubicBezTo>
                      <a:pt x="282" y="106"/>
                      <a:pt x="292" y="112"/>
                      <a:pt x="296" y="114"/>
                    </a:cubicBezTo>
                    <a:cubicBezTo>
                      <a:pt x="298" y="115"/>
                      <a:pt x="300" y="115"/>
                      <a:pt x="301" y="117"/>
                    </a:cubicBezTo>
                    <a:cubicBezTo>
                      <a:pt x="302" y="120"/>
                      <a:pt x="302" y="122"/>
                      <a:pt x="302" y="124"/>
                    </a:cubicBezTo>
                    <a:cubicBezTo>
                      <a:pt x="304" y="124"/>
                      <a:pt x="304" y="124"/>
                      <a:pt x="304" y="124"/>
                    </a:cubicBezTo>
                    <a:cubicBezTo>
                      <a:pt x="306" y="123"/>
                      <a:pt x="307" y="121"/>
                      <a:pt x="310" y="121"/>
                    </a:cubicBezTo>
                    <a:cubicBezTo>
                      <a:pt x="316" y="121"/>
                      <a:pt x="317" y="126"/>
                      <a:pt x="323" y="126"/>
                    </a:cubicBezTo>
                    <a:cubicBezTo>
                      <a:pt x="334" y="124"/>
                      <a:pt x="334" y="124"/>
                      <a:pt x="334" y="124"/>
                    </a:cubicBezTo>
                    <a:cubicBezTo>
                      <a:pt x="339" y="125"/>
                      <a:pt x="344" y="127"/>
                      <a:pt x="347" y="129"/>
                    </a:cubicBezTo>
                    <a:cubicBezTo>
                      <a:pt x="350" y="133"/>
                      <a:pt x="359" y="141"/>
                      <a:pt x="363" y="143"/>
                    </a:cubicBezTo>
                    <a:cubicBezTo>
                      <a:pt x="367" y="144"/>
                      <a:pt x="370" y="142"/>
                      <a:pt x="374" y="143"/>
                    </a:cubicBezTo>
                    <a:cubicBezTo>
                      <a:pt x="380" y="145"/>
                      <a:pt x="381" y="151"/>
                      <a:pt x="381" y="157"/>
                    </a:cubicBezTo>
                    <a:cubicBezTo>
                      <a:pt x="381" y="178"/>
                      <a:pt x="369" y="184"/>
                      <a:pt x="362" y="195"/>
                    </a:cubicBezTo>
                    <a:cubicBezTo>
                      <a:pt x="360" y="198"/>
                      <a:pt x="359" y="199"/>
                      <a:pt x="357" y="201"/>
                    </a:cubicBezTo>
                    <a:cubicBezTo>
                      <a:pt x="354" y="206"/>
                      <a:pt x="351" y="206"/>
                      <a:pt x="348" y="209"/>
                    </a:cubicBezTo>
                    <a:cubicBezTo>
                      <a:pt x="344" y="213"/>
                      <a:pt x="348" y="223"/>
                      <a:pt x="348" y="230"/>
                    </a:cubicBezTo>
                    <a:cubicBezTo>
                      <a:pt x="348" y="235"/>
                      <a:pt x="346" y="239"/>
                      <a:pt x="346" y="243"/>
                    </a:cubicBezTo>
                    <a:cubicBezTo>
                      <a:pt x="346" y="245"/>
                      <a:pt x="345" y="246"/>
                      <a:pt x="345" y="247"/>
                    </a:cubicBezTo>
                    <a:cubicBezTo>
                      <a:pt x="344" y="248"/>
                      <a:pt x="341" y="251"/>
                      <a:pt x="341" y="253"/>
                    </a:cubicBezTo>
                    <a:cubicBezTo>
                      <a:pt x="341" y="256"/>
                      <a:pt x="340" y="262"/>
                      <a:pt x="339" y="263"/>
                    </a:cubicBezTo>
                    <a:cubicBezTo>
                      <a:pt x="335" y="270"/>
                      <a:pt x="334" y="273"/>
                      <a:pt x="329" y="278"/>
                    </a:cubicBezTo>
                    <a:cubicBezTo>
                      <a:pt x="328" y="280"/>
                      <a:pt x="329" y="283"/>
                      <a:pt x="328" y="285"/>
                    </a:cubicBezTo>
                    <a:cubicBezTo>
                      <a:pt x="326" y="288"/>
                      <a:pt x="320" y="292"/>
                      <a:pt x="315" y="292"/>
                    </a:cubicBezTo>
                    <a:cubicBezTo>
                      <a:pt x="310" y="292"/>
                      <a:pt x="306" y="292"/>
                      <a:pt x="301" y="294"/>
                    </a:cubicBezTo>
                    <a:cubicBezTo>
                      <a:pt x="300" y="295"/>
                      <a:pt x="299" y="296"/>
                      <a:pt x="298" y="297"/>
                    </a:cubicBezTo>
                    <a:cubicBezTo>
                      <a:pt x="292" y="304"/>
                      <a:pt x="284" y="300"/>
                      <a:pt x="279" y="308"/>
                    </a:cubicBezTo>
                    <a:cubicBezTo>
                      <a:pt x="277" y="312"/>
                      <a:pt x="273" y="312"/>
                      <a:pt x="271" y="314"/>
                    </a:cubicBezTo>
                    <a:cubicBezTo>
                      <a:pt x="267" y="318"/>
                      <a:pt x="268" y="322"/>
                      <a:pt x="268" y="327"/>
                    </a:cubicBezTo>
                    <a:cubicBezTo>
                      <a:pt x="268" y="341"/>
                      <a:pt x="268" y="341"/>
                      <a:pt x="268" y="341"/>
                    </a:cubicBezTo>
                    <a:cubicBezTo>
                      <a:pt x="262" y="343"/>
                      <a:pt x="259" y="348"/>
                      <a:pt x="256" y="354"/>
                    </a:cubicBezTo>
                    <a:cubicBezTo>
                      <a:pt x="256" y="354"/>
                      <a:pt x="256" y="354"/>
                      <a:pt x="256" y="354"/>
                    </a:cubicBezTo>
                    <a:cubicBezTo>
                      <a:pt x="254" y="358"/>
                      <a:pt x="255" y="360"/>
                      <a:pt x="252" y="363"/>
                    </a:cubicBezTo>
                    <a:cubicBezTo>
                      <a:pt x="247" y="371"/>
                      <a:pt x="241" y="372"/>
                      <a:pt x="236" y="380"/>
                    </a:cubicBezTo>
                    <a:cubicBezTo>
                      <a:pt x="231" y="388"/>
                      <a:pt x="229" y="402"/>
                      <a:pt x="215" y="402"/>
                    </a:cubicBezTo>
                    <a:cubicBezTo>
                      <a:pt x="211" y="402"/>
                      <a:pt x="204" y="399"/>
                      <a:pt x="202" y="399"/>
                    </a:cubicBezTo>
                    <a:cubicBezTo>
                      <a:pt x="198" y="399"/>
                      <a:pt x="195" y="396"/>
                      <a:pt x="190" y="396"/>
                    </a:cubicBezTo>
                    <a:cubicBezTo>
                      <a:pt x="189" y="396"/>
                      <a:pt x="188" y="396"/>
                      <a:pt x="188" y="397"/>
                    </a:cubicBezTo>
                    <a:cubicBezTo>
                      <a:pt x="188" y="400"/>
                      <a:pt x="192" y="401"/>
                      <a:pt x="193" y="402"/>
                    </a:cubicBezTo>
                    <a:cubicBezTo>
                      <a:pt x="195" y="404"/>
                      <a:pt x="195" y="408"/>
                      <a:pt x="197" y="411"/>
                    </a:cubicBezTo>
                    <a:cubicBezTo>
                      <a:pt x="197" y="414"/>
                      <a:pt x="202" y="414"/>
                      <a:pt x="202" y="417"/>
                    </a:cubicBezTo>
                    <a:cubicBezTo>
                      <a:pt x="202" y="421"/>
                      <a:pt x="202" y="423"/>
                      <a:pt x="201" y="425"/>
                    </a:cubicBezTo>
                    <a:cubicBezTo>
                      <a:pt x="198" y="429"/>
                      <a:pt x="196" y="431"/>
                      <a:pt x="193" y="434"/>
                    </a:cubicBezTo>
                    <a:cubicBezTo>
                      <a:pt x="188" y="439"/>
                      <a:pt x="182" y="437"/>
                      <a:pt x="175" y="440"/>
                    </a:cubicBezTo>
                    <a:cubicBezTo>
                      <a:pt x="171" y="441"/>
                      <a:pt x="161" y="438"/>
                      <a:pt x="159" y="440"/>
                    </a:cubicBezTo>
                    <a:cubicBezTo>
                      <a:pt x="155" y="444"/>
                      <a:pt x="158" y="453"/>
                      <a:pt x="156" y="457"/>
                    </a:cubicBezTo>
                    <a:cubicBezTo>
                      <a:pt x="156" y="456"/>
                      <a:pt x="156" y="456"/>
                      <a:pt x="156" y="456"/>
                    </a:cubicBezTo>
                    <a:cubicBezTo>
                      <a:pt x="156" y="457"/>
                      <a:pt x="156" y="459"/>
                      <a:pt x="156" y="460"/>
                    </a:cubicBezTo>
                    <a:cubicBezTo>
                      <a:pt x="156" y="461"/>
                      <a:pt x="151" y="463"/>
                      <a:pt x="149" y="463"/>
                    </a:cubicBezTo>
                    <a:cubicBezTo>
                      <a:pt x="143" y="463"/>
                      <a:pt x="142" y="459"/>
                      <a:pt x="136" y="459"/>
                    </a:cubicBezTo>
                    <a:cubicBezTo>
                      <a:pt x="134" y="459"/>
                      <a:pt x="133" y="461"/>
                      <a:pt x="133" y="462"/>
                    </a:cubicBezTo>
                    <a:cubicBezTo>
                      <a:pt x="133" y="467"/>
                      <a:pt x="137" y="474"/>
                      <a:pt x="139" y="474"/>
                    </a:cubicBezTo>
                    <a:cubicBezTo>
                      <a:pt x="141" y="474"/>
                      <a:pt x="143" y="472"/>
                      <a:pt x="144" y="472"/>
                    </a:cubicBezTo>
                    <a:cubicBezTo>
                      <a:pt x="145" y="473"/>
                      <a:pt x="146" y="473"/>
                      <a:pt x="146" y="475"/>
                    </a:cubicBezTo>
                    <a:cubicBezTo>
                      <a:pt x="146" y="477"/>
                      <a:pt x="144" y="479"/>
                      <a:pt x="143" y="479"/>
                    </a:cubicBezTo>
                    <a:cubicBezTo>
                      <a:pt x="140" y="479"/>
                      <a:pt x="139" y="476"/>
                      <a:pt x="136" y="476"/>
                    </a:cubicBezTo>
                    <a:cubicBezTo>
                      <a:pt x="136" y="479"/>
                      <a:pt x="137" y="480"/>
                      <a:pt x="139" y="480"/>
                    </a:cubicBezTo>
                    <a:cubicBezTo>
                      <a:pt x="134" y="485"/>
                      <a:pt x="134" y="491"/>
                      <a:pt x="132" y="498"/>
                    </a:cubicBezTo>
                    <a:cubicBezTo>
                      <a:pt x="131" y="501"/>
                      <a:pt x="126" y="501"/>
                      <a:pt x="124" y="502"/>
                    </a:cubicBezTo>
                    <a:cubicBezTo>
                      <a:pt x="120" y="503"/>
                      <a:pt x="116" y="507"/>
                      <a:pt x="116" y="512"/>
                    </a:cubicBezTo>
                    <a:cubicBezTo>
                      <a:pt x="116" y="523"/>
                      <a:pt x="129" y="519"/>
                      <a:pt x="129" y="528"/>
                    </a:cubicBezTo>
                    <a:cubicBezTo>
                      <a:pt x="129" y="536"/>
                      <a:pt x="121" y="537"/>
                      <a:pt x="117" y="541"/>
                    </a:cubicBezTo>
                    <a:cubicBezTo>
                      <a:pt x="115" y="543"/>
                      <a:pt x="116" y="547"/>
                      <a:pt x="114" y="550"/>
                    </a:cubicBezTo>
                    <a:cubicBezTo>
                      <a:pt x="112" y="554"/>
                      <a:pt x="108" y="553"/>
                      <a:pt x="105" y="555"/>
                    </a:cubicBezTo>
                    <a:cubicBezTo>
                      <a:pt x="102" y="559"/>
                      <a:pt x="100" y="563"/>
                      <a:pt x="100" y="568"/>
                    </a:cubicBezTo>
                    <a:cubicBezTo>
                      <a:pt x="100" y="571"/>
                      <a:pt x="103" y="574"/>
                      <a:pt x="104" y="575"/>
                    </a:cubicBezTo>
                    <a:cubicBezTo>
                      <a:pt x="110" y="578"/>
                      <a:pt x="109" y="591"/>
                      <a:pt x="113" y="594"/>
                    </a:cubicBezTo>
                    <a:cubicBezTo>
                      <a:pt x="119" y="601"/>
                      <a:pt x="127" y="603"/>
                      <a:pt x="135" y="607"/>
                    </a:cubicBezTo>
                  </a:path>
                </a:pathLst>
              </a:custGeom>
              <a:grpFill/>
              <a:ln>
                <a:noFill/>
              </a:ln>
            </p:spPr>
            <p:txBody>
              <a:bodyPr vert="horz" wrap="square" lIns="121920" tIns="60960" rIns="121920" bIns="60960" numCol="1" anchor="t" anchorCtr="0" compatLnSpc="1"/>
              <a:lstStyle/>
              <a:p>
                <a:pPr defTabSz="608965"/>
                <a:endParaRPr lang="en-US" sz="2400" dirty="0">
                  <a:solidFill>
                    <a:srgbClr val="000000"/>
                  </a:solidFill>
                </a:endParaRPr>
              </a:p>
            </p:txBody>
          </p:sp>
        </p:grpSp>
        <p:grpSp>
          <p:nvGrpSpPr>
            <p:cNvPr id="10" name="Group 9">
              <a:extLst>
                <a:ext uri="{FF2B5EF4-FFF2-40B4-BE49-F238E27FC236}">
                  <a16:creationId xmlns:a16="http://schemas.microsoft.com/office/drawing/2014/main" id="{0957C056-1AF8-4FF2-8715-2066EAFCAD40}"/>
                </a:ext>
              </a:extLst>
            </p:cNvPr>
            <p:cNvGrpSpPr/>
            <p:nvPr/>
          </p:nvGrpSpPr>
          <p:grpSpPr>
            <a:xfrm>
              <a:off x="3474675" y="1163388"/>
              <a:ext cx="821591" cy="1382949"/>
              <a:chOff x="4185654" y="962903"/>
              <a:chExt cx="821591" cy="1382949"/>
            </a:xfrm>
            <a:grpFill/>
          </p:grpSpPr>
          <p:sp>
            <p:nvSpPr>
              <p:cNvPr id="133" name="Freeform 61">
                <a:extLst>
                  <a:ext uri="{FF2B5EF4-FFF2-40B4-BE49-F238E27FC236}">
                    <a16:creationId xmlns:a16="http://schemas.microsoft.com/office/drawing/2014/main" id="{99A75292-FFAF-45F1-A782-BB9E543E61CF}"/>
                  </a:ext>
                </a:extLst>
              </p:cNvPr>
              <p:cNvSpPr/>
              <p:nvPr/>
            </p:nvSpPr>
            <p:spPr bwMode="auto">
              <a:xfrm>
                <a:off x="4199286" y="1793168"/>
                <a:ext cx="773262" cy="552684"/>
              </a:xfrm>
              <a:custGeom>
                <a:avLst/>
                <a:gdLst>
                  <a:gd name="T0" fmla="*/ 308 w 316"/>
                  <a:gd name="T1" fmla="*/ 151 h 226"/>
                  <a:gd name="T2" fmla="*/ 306 w 316"/>
                  <a:gd name="T3" fmla="*/ 178 h 226"/>
                  <a:gd name="T4" fmla="*/ 278 w 316"/>
                  <a:gd name="T5" fmla="*/ 178 h 226"/>
                  <a:gd name="T6" fmla="*/ 261 w 316"/>
                  <a:gd name="T7" fmla="*/ 184 h 226"/>
                  <a:gd name="T8" fmla="*/ 262 w 316"/>
                  <a:gd name="T9" fmla="*/ 197 h 226"/>
                  <a:gd name="T10" fmla="*/ 268 w 316"/>
                  <a:gd name="T11" fmla="*/ 209 h 226"/>
                  <a:gd name="T12" fmla="*/ 260 w 316"/>
                  <a:gd name="T13" fmla="*/ 207 h 226"/>
                  <a:gd name="T14" fmla="*/ 258 w 316"/>
                  <a:gd name="T15" fmla="*/ 219 h 226"/>
                  <a:gd name="T16" fmla="*/ 248 w 316"/>
                  <a:gd name="T17" fmla="*/ 205 h 226"/>
                  <a:gd name="T18" fmla="*/ 233 w 316"/>
                  <a:gd name="T19" fmla="*/ 180 h 226"/>
                  <a:gd name="T20" fmla="*/ 214 w 316"/>
                  <a:gd name="T21" fmla="*/ 155 h 226"/>
                  <a:gd name="T22" fmla="*/ 188 w 316"/>
                  <a:gd name="T23" fmla="*/ 138 h 226"/>
                  <a:gd name="T24" fmla="*/ 176 w 316"/>
                  <a:gd name="T25" fmla="*/ 137 h 226"/>
                  <a:gd name="T26" fmla="*/ 188 w 316"/>
                  <a:gd name="T27" fmla="*/ 159 h 226"/>
                  <a:gd name="T28" fmla="*/ 205 w 316"/>
                  <a:gd name="T29" fmla="*/ 171 h 226"/>
                  <a:gd name="T30" fmla="*/ 215 w 316"/>
                  <a:gd name="T31" fmla="*/ 184 h 226"/>
                  <a:gd name="T32" fmla="*/ 210 w 316"/>
                  <a:gd name="T33" fmla="*/ 198 h 226"/>
                  <a:gd name="T34" fmla="*/ 205 w 316"/>
                  <a:gd name="T35" fmla="*/ 197 h 226"/>
                  <a:gd name="T36" fmla="*/ 189 w 316"/>
                  <a:gd name="T37" fmla="*/ 178 h 226"/>
                  <a:gd name="T38" fmla="*/ 149 w 316"/>
                  <a:gd name="T39" fmla="*/ 145 h 226"/>
                  <a:gd name="T40" fmla="*/ 109 w 316"/>
                  <a:gd name="T41" fmla="*/ 154 h 226"/>
                  <a:gd name="T42" fmla="*/ 88 w 316"/>
                  <a:gd name="T43" fmla="*/ 177 h 226"/>
                  <a:gd name="T44" fmla="*/ 66 w 316"/>
                  <a:gd name="T45" fmla="*/ 212 h 226"/>
                  <a:gd name="T46" fmla="*/ 47 w 316"/>
                  <a:gd name="T47" fmla="*/ 220 h 226"/>
                  <a:gd name="T48" fmla="*/ 6 w 316"/>
                  <a:gd name="T49" fmla="*/ 217 h 226"/>
                  <a:gd name="T50" fmla="*/ 0 w 316"/>
                  <a:gd name="T51" fmla="*/ 199 h 226"/>
                  <a:gd name="T52" fmla="*/ 2 w 316"/>
                  <a:gd name="T53" fmla="*/ 160 h 226"/>
                  <a:gd name="T54" fmla="*/ 31 w 316"/>
                  <a:gd name="T55" fmla="*/ 153 h 226"/>
                  <a:gd name="T56" fmla="*/ 58 w 316"/>
                  <a:gd name="T57" fmla="*/ 156 h 226"/>
                  <a:gd name="T58" fmla="*/ 68 w 316"/>
                  <a:gd name="T59" fmla="*/ 134 h 226"/>
                  <a:gd name="T60" fmla="*/ 67 w 316"/>
                  <a:gd name="T61" fmla="*/ 125 h 226"/>
                  <a:gd name="T62" fmla="*/ 39 w 316"/>
                  <a:gd name="T63" fmla="*/ 106 h 226"/>
                  <a:gd name="T64" fmla="*/ 57 w 316"/>
                  <a:gd name="T65" fmla="*/ 102 h 226"/>
                  <a:gd name="T66" fmla="*/ 62 w 316"/>
                  <a:gd name="T67" fmla="*/ 93 h 226"/>
                  <a:gd name="T68" fmla="*/ 74 w 316"/>
                  <a:gd name="T69" fmla="*/ 94 h 226"/>
                  <a:gd name="T70" fmla="*/ 95 w 316"/>
                  <a:gd name="T71" fmla="*/ 76 h 226"/>
                  <a:gd name="T72" fmla="*/ 114 w 316"/>
                  <a:gd name="T73" fmla="*/ 58 h 226"/>
                  <a:gd name="T74" fmla="*/ 135 w 316"/>
                  <a:gd name="T75" fmla="*/ 47 h 226"/>
                  <a:gd name="T76" fmla="*/ 147 w 316"/>
                  <a:gd name="T77" fmla="*/ 35 h 226"/>
                  <a:gd name="T78" fmla="*/ 159 w 316"/>
                  <a:gd name="T79" fmla="*/ 3 h 226"/>
                  <a:gd name="T80" fmla="*/ 163 w 316"/>
                  <a:gd name="T81" fmla="*/ 16 h 226"/>
                  <a:gd name="T82" fmla="*/ 156 w 316"/>
                  <a:gd name="T83" fmla="*/ 35 h 226"/>
                  <a:gd name="T84" fmla="*/ 165 w 316"/>
                  <a:gd name="T85" fmla="*/ 42 h 226"/>
                  <a:gd name="T86" fmla="*/ 188 w 316"/>
                  <a:gd name="T87" fmla="*/ 44 h 226"/>
                  <a:gd name="T88" fmla="*/ 217 w 316"/>
                  <a:gd name="T89" fmla="*/ 32 h 226"/>
                  <a:gd name="T90" fmla="*/ 246 w 316"/>
                  <a:gd name="T91" fmla="*/ 35 h 226"/>
                  <a:gd name="T92" fmla="*/ 265 w 316"/>
                  <a:gd name="T93" fmla="*/ 61 h 226"/>
                  <a:gd name="T94" fmla="*/ 260 w 316"/>
                  <a:gd name="T95" fmla="*/ 100 h 226"/>
                  <a:gd name="T96" fmla="*/ 306 w 316"/>
                  <a:gd name="T97" fmla="*/ 117 h 226"/>
                  <a:gd name="T98" fmla="*/ 308 w 316"/>
                  <a:gd name="T99" fmla="*/ 133 h 226"/>
                  <a:gd name="T100" fmla="*/ 310 w 316"/>
                  <a:gd name="T101" fmla="*/ 14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6" h="226">
                    <a:moveTo>
                      <a:pt x="310" y="140"/>
                    </a:moveTo>
                    <a:cubicBezTo>
                      <a:pt x="309" y="145"/>
                      <a:pt x="309" y="142"/>
                      <a:pt x="308" y="144"/>
                    </a:cubicBezTo>
                    <a:cubicBezTo>
                      <a:pt x="308" y="151"/>
                      <a:pt x="308" y="151"/>
                      <a:pt x="308" y="151"/>
                    </a:cubicBezTo>
                    <a:cubicBezTo>
                      <a:pt x="305" y="154"/>
                      <a:pt x="300" y="160"/>
                      <a:pt x="300" y="164"/>
                    </a:cubicBezTo>
                    <a:cubicBezTo>
                      <a:pt x="300" y="170"/>
                      <a:pt x="308" y="174"/>
                      <a:pt x="309" y="176"/>
                    </a:cubicBezTo>
                    <a:cubicBezTo>
                      <a:pt x="308" y="178"/>
                      <a:pt x="307" y="177"/>
                      <a:pt x="306" y="178"/>
                    </a:cubicBezTo>
                    <a:cubicBezTo>
                      <a:pt x="303" y="178"/>
                      <a:pt x="301" y="177"/>
                      <a:pt x="298" y="178"/>
                    </a:cubicBezTo>
                    <a:cubicBezTo>
                      <a:pt x="295" y="180"/>
                      <a:pt x="294" y="184"/>
                      <a:pt x="290" y="184"/>
                    </a:cubicBezTo>
                    <a:cubicBezTo>
                      <a:pt x="286" y="184"/>
                      <a:pt x="283" y="178"/>
                      <a:pt x="278" y="178"/>
                    </a:cubicBezTo>
                    <a:cubicBezTo>
                      <a:pt x="273" y="178"/>
                      <a:pt x="272" y="181"/>
                      <a:pt x="268" y="182"/>
                    </a:cubicBezTo>
                    <a:cubicBezTo>
                      <a:pt x="269" y="184"/>
                      <a:pt x="269" y="186"/>
                      <a:pt x="268" y="188"/>
                    </a:cubicBezTo>
                    <a:cubicBezTo>
                      <a:pt x="264" y="188"/>
                      <a:pt x="264" y="184"/>
                      <a:pt x="261" y="184"/>
                    </a:cubicBezTo>
                    <a:cubicBezTo>
                      <a:pt x="260" y="184"/>
                      <a:pt x="258" y="186"/>
                      <a:pt x="258" y="187"/>
                    </a:cubicBezTo>
                    <a:cubicBezTo>
                      <a:pt x="263" y="193"/>
                      <a:pt x="263" y="193"/>
                      <a:pt x="263" y="193"/>
                    </a:cubicBezTo>
                    <a:cubicBezTo>
                      <a:pt x="263" y="195"/>
                      <a:pt x="262" y="196"/>
                      <a:pt x="262" y="197"/>
                    </a:cubicBezTo>
                    <a:cubicBezTo>
                      <a:pt x="262" y="198"/>
                      <a:pt x="270" y="205"/>
                      <a:pt x="272" y="205"/>
                    </a:cubicBezTo>
                    <a:cubicBezTo>
                      <a:pt x="272" y="206"/>
                      <a:pt x="273" y="207"/>
                      <a:pt x="273" y="207"/>
                    </a:cubicBezTo>
                    <a:cubicBezTo>
                      <a:pt x="272" y="208"/>
                      <a:pt x="269" y="207"/>
                      <a:pt x="268" y="209"/>
                    </a:cubicBezTo>
                    <a:cubicBezTo>
                      <a:pt x="268" y="209"/>
                      <a:pt x="268" y="209"/>
                      <a:pt x="268" y="209"/>
                    </a:cubicBezTo>
                    <a:cubicBezTo>
                      <a:pt x="265" y="209"/>
                      <a:pt x="262" y="206"/>
                      <a:pt x="260" y="205"/>
                    </a:cubicBezTo>
                    <a:cubicBezTo>
                      <a:pt x="260" y="207"/>
                      <a:pt x="260" y="207"/>
                      <a:pt x="260" y="207"/>
                    </a:cubicBezTo>
                    <a:cubicBezTo>
                      <a:pt x="261" y="209"/>
                      <a:pt x="262" y="210"/>
                      <a:pt x="262" y="212"/>
                    </a:cubicBezTo>
                    <a:cubicBezTo>
                      <a:pt x="262" y="214"/>
                      <a:pt x="259" y="217"/>
                      <a:pt x="262" y="219"/>
                    </a:cubicBezTo>
                    <a:cubicBezTo>
                      <a:pt x="261" y="219"/>
                      <a:pt x="258" y="219"/>
                      <a:pt x="258" y="219"/>
                    </a:cubicBezTo>
                    <a:cubicBezTo>
                      <a:pt x="254" y="219"/>
                      <a:pt x="250" y="214"/>
                      <a:pt x="250" y="209"/>
                    </a:cubicBezTo>
                    <a:cubicBezTo>
                      <a:pt x="250" y="207"/>
                      <a:pt x="252" y="206"/>
                      <a:pt x="253" y="205"/>
                    </a:cubicBezTo>
                    <a:cubicBezTo>
                      <a:pt x="252" y="205"/>
                      <a:pt x="250" y="205"/>
                      <a:pt x="248" y="205"/>
                    </a:cubicBezTo>
                    <a:cubicBezTo>
                      <a:pt x="247" y="205"/>
                      <a:pt x="247" y="202"/>
                      <a:pt x="247" y="202"/>
                    </a:cubicBezTo>
                    <a:cubicBezTo>
                      <a:pt x="246" y="198"/>
                      <a:pt x="243" y="195"/>
                      <a:pt x="241" y="193"/>
                    </a:cubicBezTo>
                    <a:cubicBezTo>
                      <a:pt x="237" y="189"/>
                      <a:pt x="233" y="186"/>
                      <a:pt x="233" y="180"/>
                    </a:cubicBezTo>
                    <a:cubicBezTo>
                      <a:pt x="233" y="177"/>
                      <a:pt x="233" y="175"/>
                      <a:pt x="233" y="173"/>
                    </a:cubicBezTo>
                    <a:cubicBezTo>
                      <a:pt x="233" y="169"/>
                      <a:pt x="226" y="163"/>
                      <a:pt x="222" y="161"/>
                    </a:cubicBezTo>
                    <a:cubicBezTo>
                      <a:pt x="218" y="159"/>
                      <a:pt x="214" y="159"/>
                      <a:pt x="214" y="155"/>
                    </a:cubicBezTo>
                    <a:cubicBezTo>
                      <a:pt x="212" y="155"/>
                      <a:pt x="211" y="155"/>
                      <a:pt x="210" y="155"/>
                    </a:cubicBezTo>
                    <a:cubicBezTo>
                      <a:pt x="203" y="155"/>
                      <a:pt x="196" y="145"/>
                      <a:pt x="196" y="138"/>
                    </a:cubicBezTo>
                    <a:cubicBezTo>
                      <a:pt x="193" y="138"/>
                      <a:pt x="191" y="138"/>
                      <a:pt x="188" y="138"/>
                    </a:cubicBezTo>
                    <a:cubicBezTo>
                      <a:pt x="184" y="138"/>
                      <a:pt x="186" y="132"/>
                      <a:pt x="184" y="131"/>
                    </a:cubicBezTo>
                    <a:cubicBezTo>
                      <a:pt x="181" y="133"/>
                      <a:pt x="174" y="133"/>
                      <a:pt x="174" y="136"/>
                    </a:cubicBezTo>
                    <a:cubicBezTo>
                      <a:pt x="174" y="136"/>
                      <a:pt x="175" y="137"/>
                      <a:pt x="176" y="137"/>
                    </a:cubicBezTo>
                    <a:cubicBezTo>
                      <a:pt x="175" y="139"/>
                      <a:pt x="175" y="141"/>
                      <a:pt x="175" y="143"/>
                    </a:cubicBezTo>
                    <a:cubicBezTo>
                      <a:pt x="175" y="147"/>
                      <a:pt x="177" y="149"/>
                      <a:pt x="181" y="150"/>
                    </a:cubicBezTo>
                    <a:cubicBezTo>
                      <a:pt x="185" y="151"/>
                      <a:pt x="187" y="156"/>
                      <a:pt x="188" y="159"/>
                    </a:cubicBezTo>
                    <a:cubicBezTo>
                      <a:pt x="189" y="163"/>
                      <a:pt x="191" y="167"/>
                      <a:pt x="194" y="168"/>
                    </a:cubicBezTo>
                    <a:cubicBezTo>
                      <a:pt x="198" y="170"/>
                      <a:pt x="201" y="169"/>
                      <a:pt x="205" y="169"/>
                    </a:cubicBezTo>
                    <a:cubicBezTo>
                      <a:pt x="205" y="170"/>
                      <a:pt x="205" y="171"/>
                      <a:pt x="205" y="171"/>
                    </a:cubicBezTo>
                    <a:cubicBezTo>
                      <a:pt x="203" y="175"/>
                      <a:pt x="210" y="176"/>
                      <a:pt x="212" y="177"/>
                    </a:cubicBezTo>
                    <a:cubicBezTo>
                      <a:pt x="218" y="180"/>
                      <a:pt x="225" y="182"/>
                      <a:pt x="224" y="188"/>
                    </a:cubicBezTo>
                    <a:cubicBezTo>
                      <a:pt x="221" y="188"/>
                      <a:pt x="219" y="184"/>
                      <a:pt x="215" y="184"/>
                    </a:cubicBezTo>
                    <a:cubicBezTo>
                      <a:pt x="211" y="184"/>
                      <a:pt x="208" y="186"/>
                      <a:pt x="208" y="188"/>
                    </a:cubicBezTo>
                    <a:cubicBezTo>
                      <a:pt x="208" y="192"/>
                      <a:pt x="213" y="193"/>
                      <a:pt x="213" y="197"/>
                    </a:cubicBezTo>
                    <a:cubicBezTo>
                      <a:pt x="213" y="198"/>
                      <a:pt x="210" y="198"/>
                      <a:pt x="210" y="198"/>
                    </a:cubicBezTo>
                    <a:cubicBezTo>
                      <a:pt x="207" y="201"/>
                      <a:pt x="208" y="207"/>
                      <a:pt x="204" y="207"/>
                    </a:cubicBezTo>
                    <a:cubicBezTo>
                      <a:pt x="202" y="207"/>
                      <a:pt x="200" y="206"/>
                      <a:pt x="200" y="205"/>
                    </a:cubicBezTo>
                    <a:cubicBezTo>
                      <a:pt x="204" y="205"/>
                      <a:pt x="205" y="201"/>
                      <a:pt x="205" y="197"/>
                    </a:cubicBezTo>
                    <a:cubicBezTo>
                      <a:pt x="205" y="193"/>
                      <a:pt x="203" y="192"/>
                      <a:pt x="202" y="189"/>
                    </a:cubicBezTo>
                    <a:cubicBezTo>
                      <a:pt x="202" y="189"/>
                      <a:pt x="195" y="182"/>
                      <a:pt x="194" y="181"/>
                    </a:cubicBezTo>
                    <a:cubicBezTo>
                      <a:pt x="193" y="181"/>
                      <a:pt x="189" y="179"/>
                      <a:pt x="189" y="178"/>
                    </a:cubicBezTo>
                    <a:cubicBezTo>
                      <a:pt x="180" y="176"/>
                      <a:pt x="178" y="173"/>
                      <a:pt x="173" y="168"/>
                    </a:cubicBezTo>
                    <a:cubicBezTo>
                      <a:pt x="171" y="166"/>
                      <a:pt x="167" y="165"/>
                      <a:pt x="166" y="163"/>
                    </a:cubicBezTo>
                    <a:cubicBezTo>
                      <a:pt x="161" y="156"/>
                      <a:pt x="159" y="145"/>
                      <a:pt x="149" y="145"/>
                    </a:cubicBezTo>
                    <a:cubicBezTo>
                      <a:pt x="143" y="145"/>
                      <a:pt x="143" y="148"/>
                      <a:pt x="141" y="149"/>
                    </a:cubicBezTo>
                    <a:cubicBezTo>
                      <a:pt x="135" y="152"/>
                      <a:pt x="131" y="157"/>
                      <a:pt x="125" y="157"/>
                    </a:cubicBezTo>
                    <a:cubicBezTo>
                      <a:pt x="119" y="157"/>
                      <a:pt x="115" y="154"/>
                      <a:pt x="109" y="154"/>
                    </a:cubicBezTo>
                    <a:cubicBezTo>
                      <a:pt x="105" y="154"/>
                      <a:pt x="100" y="157"/>
                      <a:pt x="100" y="161"/>
                    </a:cubicBezTo>
                    <a:cubicBezTo>
                      <a:pt x="102" y="168"/>
                      <a:pt x="102" y="168"/>
                      <a:pt x="102" y="168"/>
                    </a:cubicBezTo>
                    <a:cubicBezTo>
                      <a:pt x="100" y="173"/>
                      <a:pt x="94" y="175"/>
                      <a:pt x="88" y="177"/>
                    </a:cubicBezTo>
                    <a:cubicBezTo>
                      <a:pt x="83" y="178"/>
                      <a:pt x="74" y="190"/>
                      <a:pt x="74" y="196"/>
                    </a:cubicBezTo>
                    <a:cubicBezTo>
                      <a:pt x="74" y="198"/>
                      <a:pt x="76" y="199"/>
                      <a:pt x="77" y="200"/>
                    </a:cubicBezTo>
                    <a:cubicBezTo>
                      <a:pt x="73" y="205"/>
                      <a:pt x="72" y="209"/>
                      <a:pt x="66" y="212"/>
                    </a:cubicBezTo>
                    <a:cubicBezTo>
                      <a:pt x="62" y="213"/>
                      <a:pt x="62" y="221"/>
                      <a:pt x="56" y="219"/>
                    </a:cubicBezTo>
                    <a:cubicBezTo>
                      <a:pt x="56" y="219"/>
                      <a:pt x="56" y="219"/>
                      <a:pt x="56" y="219"/>
                    </a:cubicBezTo>
                    <a:cubicBezTo>
                      <a:pt x="53" y="218"/>
                      <a:pt x="48" y="220"/>
                      <a:pt x="47" y="220"/>
                    </a:cubicBezTo>
                    <a:cubicBezTo>
                      <a:pt x="40" y="220"/>
                      <a:pt x="36" y="226"/>
                      <a:pt x="30" y="226"/>
                    </a:cubicBezTo>
                    <a:cubicBezTo>
                      <a:pt x="26" y="226"/>
                      <a:pt x="25" y="215"/>
                      <a:pt x="19" y="215"/>
                    </a:cubicBezTo>
                    <a:cubicBezTo>
                      <a:pt x="14" y="215"/>
                      <a:pt x="11" y="217"/>
                      <a:pt x="6" y="217"/>
                    </a:cubicBezTo>
                    <a:cubicBezTo>
                      <a:pt x="5" y="217"/>
                      <a:pt x="4" y="215"/>
                      <a:pt x="4" y="215"/>
                    </a:cubicBezTo>
                    <a:cubicBezTo>
                      <a:pt x="4" y="209"/>
                      <a:pt x="4" y="207"/>
                      <a:pt x="4" y="203"/>
                    </a:cubicBezTo>
                    <a:cubicBezTo>
                      <a:pt x="2" y="203"/>
                      <a:pt x="0" y="201"/>
                      <a:pt x="0" y="199"/>
                    </a:cubicBezTo>
                    <a:cubicBezTo>
                      <a:pt x="0" y="195"/>
                      <a:pt x="3" y="195"/>
                      <a:pt x="3" y="193"/>
                    </a:cubicBezTo>
                    <a:cubicBezTo>
                      <a:pt x="3" y="185"/>
                      <a:pt x="5" y="178"/>
                      <a:pt x="5" y="170"/>
                    </a:cubicBezTo>
                    <a:cubicBezTo>
                      <a:pt x="5" y="166"/>
                      <a:pt x="2" y="162"/>
                      <a:pt x="2" y="160"/>
                    </a:cubicBezTo>
                    <a:cubicBezTo>
                      <a:pt x="2" y="158"/>
                      <a:pt x="12" y="152"/>
                      <a:pt x="14" y="152"/>
                    </a:cubicBezTo>
                    <a:cubicBezTo>
                      <a:pt x="15" y="152"/>
                      <a:pt x="16" y="153"/>
                      <a:pt x="18" y="153"/>
                    </a:cubicBezTo>
                    <a:cubicBezTo>
                      <a:pt x="31" y="153"/>
                      <a:pt x="31" y="153"/>
                      <a:pt x="31" y="153"/>
                    </a:cubicBezTo>
                    <a:cubicBezTo>
                      <a:pt x="32" y="154"/>
                      <a:pt x="34" y="154"/>
                      <a:pt x="36" y="155"/>
                    </a:cubicBezTo>
                    <a:cubicBezTo>
                      <a:pt x="50" y="155"/>
                      <a:pt x="50" y="155"/>
                      <a:pt x="50" y="155"/>
                    </a:cubicBezTo>
                    <a:cubicBezTo>
                      <a:pt x="53" y="154"/>
                      <a:pt x="55" y="156"/>
                      <a:pt x="58" y="156"/>
                    </a:cubicBezTo>
                    <a:cubicBezTo>
                      <a:pt x="60" y="156"/>
                      <a:pt x="64" y="154"/>
                      <a:pt x="65" y="154"/>
                    </a:cubicBezTo>
                    <a:cubicBezTo>
                      <a:pt x="65" y="149"/>
                      <a:pt x="68" y="147"/>
                      <a:pt x="68" y="141"/>
                    </a:cubicBezTo>
                    <a:cubicBezTo>
                      <a:pt x="68" y="140"/>
                      <a:pt x="68" y="135"/>
                      <a:pt x="68" y="134"/>
                    </a:cubicBezTo>
                    <a:cubicBezTo>
                      <a:pt x="68" y="134"/>
                      <a:pt x="68" y="134"/>
                      <a:pt x="68" y="134"/>
                    </a:cubicBezTo>
                    <a:cubicBezTo>
                      <a:pt x="68" y="133"/>
                      <a:pt x="69" y="131"/>
                      <a:pt x="69" y="130"/>
                    </a:cubicBezTo>
                    <a:cubicBezTo>
                      <a:pt x="69" y="127"/>
                      <a:pt x="67" y="128"/>
                      <a:pt x="67" y="125"/>
                    </a:cubicBezTo>
                    <a:cubicBezTo>
                      <a:pt x="61" y="125"/>
                      <a:pt x="60" y="120"/>
                      <a:pt x="60" y="116"/>
                    </a:cubicBezTo>
                    <a:cubicBezTo>
                      <a:pt x="58" y="115"/>
                      <a:pt x="58" y="114"/>
                      <a:pt x="56" y="114"/>
                    </a:cubicBezTo>
                    <a:cubicBezTo>
                      <a:pt x="52" y="112"/>
                      <a:pt x="39" y="110"/>
                      <a:pt x="39" y="106"/>
                    </a:cubicBezTo>
                    <a:cubicBezTo>
                      <a:pt x="39" y="106"/>
                      <a:pt x="39" y="105"/>
                      <a:pt x="39" y="104"/>
                    </a:cubicBezTo>
                    <a:cubicBezTo>
                      <a:pt x="39" y="102"/>
                      <a:pt x="47" y="100"/>
                      <a:pt x="50" y="99"/>
                    </a:cubicBezTo>
                    <a:cubicBezTo>
                      <a:pt x="50" y="101"/>
                      <a:pt x="55" y="102"/>
                      <a:pt x="57" y="102"/>
                    </a:cubicBezTo>
                    <a:cubicBezTo>
                      <a:pt x="60" y="102"/>
                      <a:pt x="63" y="101"/>
                      <a:pt x="64" y="101"/>
                    </a:cubicBezTo>
                    <a:cubicBezTo>
                      <a:pt x="64" y="99"/>
                      <a:pt x="64" y="99"/>
                      <a:pt x="64" y="99"/>
                    </a:cubicBezTo>
                    <a:cubicBezTo>
                      <a:pt x="62" y="98"/>
                      <a:pt x="63" y="94"/>
                      <a:pt x="62" y="93"/>
                    </a:cubicBezTo>
                    <a:cubicBezTo>
                      <a:pt x="62" y="91"/>
                      <a:pt x="62" y="91"/>
                      <a:pt x="62" y="91"/>
                    </a:cubicBezTo>
                    <a:cubicBezTo>
                      <a:pt x="65" y="91"/>
                      <a:pt x="65" y="91"/>
                      <a:pt x="65" y="91"/>
                    </a:cubicBezTo>
                    <a:cubicBezTo>
                      <a:pt x="68" y="93"/>
                      <a:pt x="70" y="94"/>
                      <a:pt x="74" y="94"/>
                    </a:cubicBezTo>
                    <a:cubicBezTo>
                      <a:pt x="76" y="94"/>
                      <a:pt x="78" y="92"/>
                      <a:pt x="79" y="90"/>
                    </a:cubicBezTo>
                    <a:cubicBezTo>
                      <a:pt x="87" y="90"/>
                      <a:pt x="90" y="84"/>
                      <a:pt x="91" y="77"/>
                    </a:cubicBezTo>
                    <a:cubicBezTo>
                      <a:pt x="93" y="77"/>
                      <a:pt x="94" y="77"/>
                      <a:pt x="95" y="76"/>
                    </a:cubicBezTo>
                    <a:cubicBezTo>
                      <a:pt x="97" y="76"/>
                      <a:pt x="109" y="71"/>
                      <a:pt x="110" y="70"/>
                    </a:cubicBezTo>
                    <a:cubicBezTo>
                      <a:pt x="112" y="68"/>
                      <a:pt x="111" y="64"/>
                      <a:pt x="111" y="61"/>
                    </a:cubicBezTo>
                    <a:cubicBezTo>
                      <a:pt x="111" y="60"/>
                      <a:pt x="114" y="58"/>
                      <a:pt x="114" y="58"/>
                    </a:cubicBezTo>
                    <a:cubicBezTo>
                      <a:pt x="118" y="54"/>
                      <a:pt x="122" y="49"/>
                      <a:pt x="129" y="49"/>
                    </a:cubicBezTo>
                    <a:cubicBezTo>
                      <a:pt x="132" y="49"/>
                      <a:pt x="131" y="50"/>
                      <a:pt x="133" y="49"/>
                    </a:cubicBezTo>
                    <a:cubicBezTo>
                      <a:pt x="134" y="50"/>
                      <a:pt x="134" y="48"/>
                      <a:pt x="135" y="47"/>
                    </a:cubicBezTo>
                    <a:cubicBezTo>
                      <a:pt x="137" y="45"/>
                      <a:pt x="140" y="47"/>
                      <a:pt x="142" y="47"/>
                    </a:cubicBezTo>
                    <a:cubicBezTo>
                      <a:pt x="144" y="47"/>
                      <a:pt x="149" y="44"/>
                      <a:pt x="149" y="42"/>
                    </a:cubicBezTo>
                    <a:cubicBezTo>
                      <a:pt x="149" y="40"/>
                      <a:pt x="147" y="35"/>
                      <a:pt x="147" y="35"/>
                    </a:cubicBezTo>
                    <a:cubicBezTo>
                      <a:pt x="145" y="27"/>
                      <a:pt x="141" y="25"/>
                      <a:pt x="141" y="18"/>
                    </a:cubicBezTo>
                    <a:cubicBezTo>
                      <a:pt x="141" y="6"/>
                      <a:pt x="152" y="5"/>
                      <a:pt x="159" y="0"/>
                    </a:cubicBezTo>
                    <a:cubicBezTo>
                      <a:pt x="159" y="3"/>
                      <a:pt x="159" y="3"/>
                      <a:pt x="159" y="3"/>
                    </a:cubicBezTo>
                    <a:cubicBezTo>
                      <a:pt x="158" y="6"/>
                      <a:pt x="157" y="8"/>
                      <a:pt x="157" y="11"/>
                    </a:cubicBezTo>
                    <a:cubicBezTo>
                      <a:pt x="157" y="13"/>
                      <a:pt x="161" y="14"/>
                      <a:pt x="163" y="14"/>
                    </a:cubicBezTo>
                    <a:cubicBezTo>
                      <a:pt x="163" y="15"/>
                      <a:pt x="163" y="15"/>
                      <a:pt x="163" y="16"/>
                    </a:cubicBezTo>
                    <a:cubicBezTo>
                      <a:pt x="163" y="17"/>
                      <a:pt x="160" y="18"/>
                      <a:pt x="159" y="19"/>
                    </a:cubicBezTo>
                    <a:cubicBezTo>
                      <a:pt x="157" y="22"/>
                      <a:pt x="153" y="24"/>
                      <a:pt x="153" y="30"/>
                    </a:cubicBezTo>
                    <a:cubicBezTo>
                      <a:pt x="153" y="32"/>
                      <a:pt x="155" y="34"/>
                      <a:pt x="156" y="35"/>
                    </a:cubicBezTo>
                    <a:cubicBezTo>
                      <a:pt x="156" y="36"/>
                      <a:pt x="157" y="37"/>
                      <a:pt x="156" y="38"/>
                    </a:cubicBezTo>
                    <a:cubicBezTo>
                      <a:pt x="159" y="38"/>
                      <a:pt x="161" y="39"/>
                      <a:pt x="163" y="39"/>
                    </a:cubicBezTo>
                    <a:cubicBezTo>
                      <a:pt x="164" y="40"/>
                      <a:pt x="164" y="42"/>
                      <a:pt x="165" y="42"/>
                    </a:cubicBezTo>
                    <a:cubicBezTo>
                      <a:pt x="173" y="42"/>
                      <a:pt x="178" y="36"/>
                      <a:pt x="185" y="37"/>
                    </a:cubicBezTo>
                    <a:cubicBezTo>
                      <a:pt x="185" y="38"/>
                      <a:pt x="183" y="39"/>
                      <a:pt x="183" y="40"/>
                    </a:cubicBezTo>
                    <a:cubicBezTo>
                      <a:pt x="183" y="40"/>
                      <a:pt x="188" y="44"/>
                      <a:pt x="188" y="44"/>
                    </a:cubicBezTo>
                    <a:cubicBezTo>
                      <a:pt x="191" y="44"/>
                      <a:pt x="192" y="42"/>
                      <a:pt x="193" y="41"/>
                    </a:cubicBezTo>
                    <a:cubicBezTo>
                      <a:pt x="198" y="39"/>
                      <a:pt x="202" y="40"/>
                      <a:pt x="206" y="38"/>
                    </a:cubicBezTo>
                    <a:cubicBezTo>
                      <a:pt x="209" y="37"/>
                      <a:pt x="213" y="32"/>
                      <a:pt x="217" y="32"/>
                    </a:cubicBezTo>
                    <a:cubicBezTo>
                      <a:pt x="220" y="32"/>
                      <a:pt x="224" y="33"/>
                      <a:pt x="226" y="34"/>
                    </a:cubicBezTo>
                    <a:cubicBezTo>
                      <a:pt x="226" y="35"/>
                      <a:pt x="225" y="36"/>
                      <a:pt x="225" y="37"/>
                    </a:cubicBezTo>
                    <a:cubicBezTo>
                      <a:pt x="233" y="37"/>
                      <a:pt x="240" y="35"/>
                      <a:pt x="246" y="35"/>
                    </a:cubicBezTo>
                    <a:cubicBezTo>
                      <a:pt x="251" y="35"/>
                      <a:pt x="255" y="35"/>
                      <a:pt x="260" y="35"/>
                    </a:cubicBezTo>
                    <a:cubicBezTo>
                      <a:pt x="266" y="35"/>
                      <a:pt x="269" y="46"/>
                      <a:pt x="269" y="52"/>
                    </a:cubicBezTo>
                    <a:cubicBezTo>
                      <a:pt x="269" y="56"/>
                      <a:pt x="265" y="58"/>
                      <a:pt x="265" y="61"/>
                    </a:cubicBezTo>
                    <a:cubicBezTo>
                      <a:pt x="265" y="67"/>
                      <a:pt x="271" y="71"/>
                      <a:pt x="271" y="77"/>
                    </a:cubicBezTo>
                    <a:cubicBezTo>
                      <a:pt x="271" y="80"/>
                      <a:pt x="265" y="81"/>
                      <a:pt x="264" y="83"/>
                    </a:cubicBezTo>
                    <a:cubicBezTo>
                      <a:pt x="261" y="88"/>
                      <a:pt x="260" y="93"/>
                      <a:pt x="260" y="100"/>
                    </a:cubicBezTo>
                    <a:cubicBezTo>
                      <a:pt x="260" y="108"/>
                      <a:pt x="265" y="106"/>
                      <a:pt x="272" y="106"/>
                    </a:cubicBezTo>
                    <a:cubicBezTo>
                      <a:pt x="281" y="106"/>
                      <a:pt x="285" y="102"/>
                      <a:pt x="292" y="102"/>
                    </a:cubicBezTo>
                    <a:cubicBezTo>
                      <a:pt x="300" y="102"/>
                      <a:pt x="298" y="117"/>
                      <a:pt x="306" y="117"/>
                    </a:cubicBezTo>
                    <a:cubicBezTo>
                      <a:pt x="306" y="129"/>
                      <a:pt x="306" y="129"/>
                      <a:pt x="306" y="129"/>
                    </a:cubicBezTo>
                    <a:cubicBezTo>
                      <a:pt x="306" y="130"/>
                      <a:pt x="306" y="130"/>
                      <a:pt x="307" y="131"/>
                    </a:cubicBezTo>
                    <a:cubicBezTo>
                      <a:pt x="308" y="133"/>
                      <a:pt x="308" y="133"/>
                      <a:pt x="308" y="133"/>
                    </a:cubicBezTo>
                    <a:cubicBezTo>
                      <a:pt x="310" y="133"/>
                      <a:pt x="313" y="131"/>
                      <a:pt x="315" y="131"/>
                    </a:cubicBezTo>
                    <a:cubicBezTo>
                      <a:pt x="316" y="132"/>
                      <a:pt x="315" y="134"/>
                      <a:pt x="316" y="135"/>
                    </a:cubicBezTo>
                    <a:cubicBezTo>
                      <a:pt x="313" y="136"/>
                      <a:pt x="310" y="137"/>
                      <a:pt x="310" y="140"/>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34" name="Freeform 62">
                <a:extLst>
                  <a:ext uri="{FF2B5EF4-FFF2-40B4-BE49-F238E27FC236}">
                    <a16:creationId xmlns:a16="http://schemas.microsoft.com/office/drawing/2014/main" id="{A5E75DDC-4755-42C4-9CCE-D9C2F1743D9A}"/>
                  </a:ext>
                </a:extLst>
              </p:cNvPr>
              <p:cNvSpPr/>
              <p:nvPr/>
            </p:nvSpPr>
            <p:spPr bwMode="auto">
              <a:xfrm>
                <a:off x="4485541" y="1352012"/>
                <a:ext cx="521704" cy="506834"/>
              </a:xfrm>
              <a:custGeom>
                <a:avLst/>
                <a:gdLst>
                  <a:gd name="T0" fmla="*/ 43 w 213"/>
                  <a:gd name="T1" fmla="*/ 154 h 207"/>
                  <a:gd name="T2" fmla="*/ 3 w 213"/>
                  <a:gd name="T3" fmla="*/ 165 h 207"/>
                  <a:gd name="T4" fmla="*/ 8 w 213"/>
                  <a:gd name="T5" fmla="*/ 157 h 207"/>
                  <a:gd name="T6" fmla="*/ 5 w 213"/>
                  <a:gd name="T7" fmla="*/ 151 h 207"/>
                  <a:gd name="T8" fmla="*/ 6 w 213"/>
                  <a:gd name="T9" fmla="*/ 124 h 207"/>
                  <a:gd name="T10" fmla="*/ 36 w 213"/>
                  <a:gd name="T11" fmla="*/ 106 h 207"/>
                  <a:gd name="T12" fmla="*/ 55 w 213"/>
                  <a:gd name="T13" fmla="*/ 84 h 207"/>
                  <a:gd name="T14" fmla="*/ 63 w 213"/>
                  <a:gd name="T15" fmla="*/ 66 h 207"/>
                  <a:gd name="T16" fmla="*/ 92 w 213"/>
                  <a:gd name="T17" fmla="*/ 36 h 207"/>
                  <a:gd name="T18" fmla="*/ 81 w 213"/>
                  <a:gd name="T19" fmla="*/ 37 h 207"/>
                  <a:gd name="T20" fmla="*/ 81 w 213"/>
                  <a:gd name="T21" fmla="*/ 32 h 207"/>
                  <a:gd name="T22" fmla="*/ 86 w 213"/>
                  <a:gd name="T23" fmla="*/ 29 h 207"/>
                  <a:gd name="T24" fmla="*/ 96 w 213"/>
                  <a:gd name="T25" fmla="*/ 37 h 207"/>
                  <a:gd name="T26" fmla="*/ 97 w 213"/>
                  <a:gd name="T27" fmla="*/ 29 h 207"/>
                  <a:gd name="T28" fmla="*/ 109 w 213"/>
                  <a:gd name="T29" fmla="*/ 24 h 207"/>
                  <a:gd name="T30" fmla="*/ 119 w 213"/>
                  <a:gd name="T31" fmla="*/ 18 h 207"/>
                  <a:gd name="T32" fmla="*/ 130 w 213"/>
                  <a:gd name="T33" fmla="*/ 14 h 207"/>
                  <a:gd name="T34" fmla="*/ 143 w 213"/>
                  <a:gd name="T35" fmla="*/ 11 h 207"/>
                  <a:gd name="T36" fmla="*/ 145 w 213"/>
                  <a:gd name="T37" fmla="*/ 3 h 207"/>
                  <a:gd name="T38" fmla="*/ 166 w 213"/>
                  <a:gd name="T39" fmla="*/ 4 h 207"/>
                  <a:gd name="T40" fmla="*/ 173 w 213"/>
                  <a:gd name="T41" fmla="*/ 5 h 207"/>
                  <a:gd name="T42" fmla="*/ 185 w 213"/>
                  <a:gd name="T43" fmla="*/ 2 h 207"/>
                  <a:gd name="T44" fmla="*/ 192 w 213"/>
                  <a:gd name="T45" fmla="*/ 4 h 207"/>
                  <a:gd name="T46" fmla="*/ 191 w 213"/>
                  <a:gd name="T47" fmla="*/ 16 h 207"/>
                  <a:gd name="T48" fmla="*/ 205 w 213"/>
                  <a:gd name="T49" fmla="*/ 21 h 207"/>
                  <a:gd name="T50" fmla="*/ 201 w 213"/>
                  <a:gd name="T51" fmla="*/ 47 h 207"/>
                  <a:gd name="T52" fmla="*/ 201 w 213"/>
                  <a:gd name="T53" fmla="*/ 73 h 207"/>
                  <a:gd name="T54" fmla="*/ 207 w 213"/>
                  <a:gd name="T55" fmla="*/ 96 h 207"/>
                  <a:gd name="T56" fmla="*/ 213 w 213"/>
                  <a:gd name="T57" fmla="*/ 112 h 207"/>
                  <a:gd name="T58" fmla="*/ 166 w 213"/>
                  <a:gd name="T59" fmla="*/ 146 h 207"/>
                  <a:gd name="T60" fmla="*/ 142 w 213"/>
                  <a:gd name="T61" fmla="*/ 147 h 207"/>
                  <a:gd name="T62" fmla="*/ 134 w 213"/>
                  <a:gd name="T63" fmla="*/ 130 h 207"/>
                  <a:gd name="T64" fmla="*/ 128 w 213"/>
                  <a:gd name="T65" fmla="*/ 114 h 207"/>
                  <a:gd name="T66" fmla="*/ 165 w 213"/>
                  <a:gd name="T67" fmla="*/ 85 h 207"/>
                  <a:gd name="T68" fmla="*/ 131 w 213"/>
                  <a:gd name="T69" fmla="*/ 88 h 207"/>
                  <a:gd name="T70" fmla="*/ 112 w 213"/>
                  <a:gd name="T71" fmla="*/ 110 h 207"/>
                  <a:gd name="T72" fmla="*/ 95 w 213"/>
                  <a:gd name="T73" fmla="*/ 131 h 207"/>
                  <a:gd name="T74" fmla="*/ 98 w 213"/>
                  <a:gd name="T75" fmla="*/ 142 h 207"/>
                  <a:gd name="T76" fmla="*/ 99 w 213"/>
                  <a:gd name="T77" fmla="*/ 165 h 207"/>
                  <a:gd name="T78" fmla="*/ 95 w 213"/>
                  <a:gd name="T79" fmla="*/ 184 h 207"/>
                  <a:gd name="T80" fmla="*/ 79 w 213"/>
                  <a:gd name="T81" fmla="*/ 198 h 207"/>
                  <a:gd name="T82" fmla="*/ 59 w 213"/>
                  <a:gd name="T83" fmla="*/ 193 h 207"/>
                  <a:gd name="T84" fmla="*/ 53 w 213"/>
                  <a:gd name="T85" fmla="*/ 175 h 207"/>
                  <a:gd name="T86" fmla="*/ 49 w 213"/>
                  <a:gd name="T87" fmla="*/ 16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3" h="207">
                    <a:moveTo>
                      <a:pt x="49" y="161"/>
                    </a:moveTo>
                    <a:cubicBezTo>
                      <a:pt x="46" y="159"/>
                      <a:pt x="45" y="157"/>
                      <a:pt x="43" y="154"/>
                    </a:cubicBezTo>
                    <a:cubicBezTo>
                      <a:pt x="37" y="162"/>
                      <a:pt x="28" y="173"/>
                      <a:pt x="16" y="173"/>
                    </a:cubicBezTo>
                    <a:cubicBezTo>
                      <a:pt x="14" y="173"/>
                      <a:pt x="3" y="166"/>
                      <a:pt x="3" y="165"/>
                    </a:cubicBezTo>
                    <a:cubicBezTo>
                      <a:pt x="3" y="163"/>
                      <a:pt x="7" y="162"/>
                      <a:pt x="8" y="161"/>
                    </a:cubicBezTo>
                    <a:cubicBezTo>
                      <a:pt x="8" y="157"/>
                      <a:pt x="8" y="157"/>
                      <a:pt x="8" y="157"/>
                    </a:cubicBezTo>
                    <a:cubicBezTo>
                      <a:pt x="4" y="157"/>
                      <a:pt x="4" y="157"/>
                      <a:pt x="0" y="158"/>
                    </a:cubicBezTo>
                    <a:cubicBezTo>
                      <a:pt x="0" y="156"/>
                      <a:pt x="3" y="153"/>
                      <a:pt x="5" y="151"/>
                    </a:cubicBezTo>
                    <a:cubicBezTo>
                      <a:pt x="1" y="146"/>
                      <a:pt x="0" y="138"/>
                      <a:pt x="0" y="130"/>
                    </a:cubicBezTo>
                    <a:cubicBezTo>
                      <a:pt x="0" y="126"/>
                      <a:pt x="5" y="126"/>
                      <a:pt x="6" y="124"/>
                    </a:cubicBezTo>
                    <a:cubicBezTo>
                      <a:pt x="10" y="119"/>
                      <a:pt x="13" y="115"/>
                      <a:pt x="19" y="114"/>
                    </a:cubicBezTo>
                    <a:cubicBezTo>
                      <a:pt x="24" y="112"/>
                      <a:pt x="26" y="105"/>
                      <a:pt x="36" y="106"/>
                    </a:cubicBezTo>
                    <a:cubicBezTo>
                      <a:pt x="33" y="106"/>
                      <a:pt x="32" y="105"/>
                      <a:pt x="29" y="104"/>
                    </a:cubicBezTo>
                    <a:cubicBezTo>
                      <a:pt x="42" y="101"/>
                      <a:pt x="46" y="91"/>
                      <a:pt x="55" y="84"/>
                    </a:cubicBezTo>
                    <a:cubicBezTo>
                      <a:pt x="59" y="82"/>
                      <a:pt x="58" y="73"/>
                      <a:pt x="60" y="73"/>
                    </a:cubicBezTo>
                    <a:cubicBezTo>
                      <a:pt x="60" y="73"/>
                      <a:pt x="63" y="67"/>
                      <a:pt x="63" y="66"/>
                    </a:cubicBezTo>
                    <a:cubicBezTo>
                      <a:pt x="67" y="61"/>
                      <a:pt x="71" y="57"/>
                      <a:pt x="77" y="54"/>
                    </a:cubicBezTo>
                    <a:cubicBezTo>
                      <a:pt x="83" y="52"/>
                      <a:pt x="91" y="42"/>
                      <a:pt x="92" y="36"/>
                    </a:cubicBezTo>
                    <a:cubicBezTo>
                      <a:pt x="85" y="38"/>
                      <a:pt x="82" y="41"/>
                      <a:pt x="75" y="41"/>
                    </a:cubicBezTo>
                    <a:cubicBezTo>
                      <a:pt x="77" y="39"/>
                      <a:pt x="80" y="38"/>
                      <a:pt x="81" y="37"/>
                    </a:cubicBezTo>
                    <a:cubicBezTo>
                      <a:pt x="79" y="37"/>
                      <a:pt x="77" y="36"/>
                      <a:pt x="77" y="36"/>
                    </a:cubicBezTo>
                    <a:cubicBezTo>
                      <a:pt x="77" y="34"/>
                      <a:pt x="79" y="32"/>
                      <a:pt x="81" y="32"/>
                    </a:cubicBezTo>
                    <a:cubicBezTo>
                      <a:pt x="82" y="32"/>
                      <a:pt x="82" y="33"/>
                      <a:pt x="83" y="33"/>
                    </a:cubicBezTo>
                    <a:cubicBezTo>
                      <a:pt x="84" y="31"/>
                      <a:pt x="85" y="30"/>
                      <a:pt x="86" y="29"/>
                    </a:cubicBezTo>
                    <a:cubicBezTo>
                      <a:pt x="87" y="31"/>
                      <a:pt x="88" y="32"/>
                      <a:pt x="87" y="34"/>
                    </a:cubicBezTo>
                    <a:cubicBezTo>
                      <a:pt x="91" y="34"/>
                      <a:pt x="92" y="37"/>
                      <a:pt x="96" y="37"/>
                    </a:cubicBezTo>
                    <a:cubicBezTo>
                      <a:pt x="98" y="37"/>
                      <a:pt x="101" y="30"/>
                      <a:pt x="101" y="30"/>
                    </a:cubicBezTo>
                    <a:cubicBezTo>
                      <a:pt x="99" y="29"/>
                      <a:pt x="99" y="29"/>
                      <a:pt x="97" y="29"/>
                    </a:cubicBezTo>
                    <a:cubicBezTo>
                      <a:pt x="98" y="27"/>
                      <a:pt x="100" y="25"/>
                      <a:pt x="103" y="25"/>
                    </a:cubicBezTo>
                    <a:cubicBezTo>
                      <a:pt x="105" y="25"/>
                      <a:pt x="107" y="25"/>
                      <a:pt x="109" y="24"/>
                    </a:cubicBezTo>
                    <a:cubicBezTo>
                      <a:pt x="108" y="23"/>
                      <a:pt x="108" y="23"/>
                      <a:pt x="107" y="22"/>
                    </a:cubicBezTo>
                    <a:cubicBezTo>
                      <a:pt x="110" y="19"/>
                      <a:pt x="115" y="19"/>
                      <a:pt x="119" y="18"/>
                    </a:cubicBezTo>
                    <a:cubicBezTo>
                      <a:pt x="119" y="22"/>
                      <a:pt x="119" y="22"/>
                      <a:pt x="119" y="22"/>
                    </a:cubicBezTo>
                    <a:cubicBezTo>
                      <a:pt x="123" y="21"/>
                      <a:pt x="124" y="14"/>
                      <a:pt x="130" y="14"/>
                    </a:cubicBezTo>
                    <a:cubicBezTo>
                      <a:pt x="130" y="19"/>
                      <a:pt x="130" y="19"/>
                      <a:pt x="130" y="19"/>
                    </a:cubicBezTo>
                    <a:cubicBezTo>
                      <a:pt x="133" y="12"/>
                      <a:pt x="138" y="14"/>
                      <a:pt x="143" y="11"/>
                    </a:cubicBezTo>
                    <a:cubicBezTo>
                      <a:pt x="141" y="10"/>
                      <a:pt x="139" y="9"/>
                      <a:pt x="139" y="7"/>
                    </a:cubicBezTo>
                    <a:cubicBezTo>
                      <a:pt x="139" y="6"/>
                      <a:pt x="144" y="5"/>
                      <a:pt x="145" y="3"/>
                    </a:cubicBezTo>
                    <a:cubicBezTo>
                      <a:pt x="147" y="5"/>
                      <a:pt x="149" y="7"/>
                      <a:pt x="151" y="7"/>
                    </a:cubicBezTo>
                    <a:cubicBezTo>
                      <a:pt x="156" y="7"/>
                      <a:pt x="166" y="0"/>
                      <a:pt x="166" y="4"/>
                    </a:cubicBezTo>
                    <a:cubicBezTo>
                      <a:pt x="166" y="8"/>
                      <a:pt x="162" y="9"/>
                      <a:pt x="160" y="13"/>
                    </a:cubicBezTo>
                    <a:cubicBezTo>
                      <a:pt x="166" y="14"/>
                      <a:pt x="168" y="7"/>
                      <a:pt x="173" y="5"/>
                    </a:cubicBezTo>
                    <a:cubicBezTo>
                      <a:pt x="174" y="7"/>
                      <a:pt x="174" y="8"/>
                      <a:pt x="174" y="10"/>
                    </a:cubicBezTo>
                    <a:cubicBezTo>
                      <a:pt x="178" y="6"/>
                      <a:pt x="180" y="5"/>
                      <a:pt x="185" y="2"/>
                    </a:cubicBezTo>
                    <a:cubicBezTo>
                      <a:pt x="185" y="5"/>
                      <a:pt x="185" y="8"/>
                      <a:pt x="188" y="8"/>
                    </a:cubicBezTo>
                    <a:cubicBezTo>
                      <a:pt x="189" y="6"/>
                      <a:pt x="190" y="4"/>
                      <a:pt x="192" y="4"/>
                    </a:cubicBezTo>
                    <a:cubicBezTo>
                      <a:pt x="194" y="4"/>
                      <a:pt x="200" y="7"/>
                      <a:pt x="202" y="9"/>
                    </a:cubicBezTo>
                    <a:cubicBezTo>
                      <a:pt x="200" y="16"/>
                      <a:pt x="197" y="13"/>
                      <a:pt x="191" y="16"/>
                    </a:cubicBezTo>
                    <a:cubicBezTo>
                      <a:pt x="194" y="18"/>
                      <a:pt x="196" y="18"/>
                      <a:pt x="196" y="20"/>
                    </a:cubicBezTo>
                    <a:cubicBezTo>
                      <a:pt x="198" y="20"/>
                      <a:pt x="204" y="21"/>
                      <a:pt x="205" y="21"/>
                    </a:cubicBezTo>
                    <a:cubicBezTo>
                      <a:pt x="201" y="24"/>
                      <a:pt x="191" y="29"/>
                      <a:pt x="191" y="36"/>
                    </a:cubicBezTo>
                    <a:cubicBezTo>
                      <a:pt x="191" y="41"/>
                      <a:pt x="201" y="41"/>
                      <a:pt x="201" y="47"/>
                    </a:cubicBezTo>
                    <a:cubicBezTo>
                      <a:pt x="201" y="52"/>
                      <a:pt x="196" y="54"/>
                      <a:pt x="196" y="59"/>
                    </a:cubicBezTo>
                    <a:cubicBezTo>
                      <a:pt x="196" y="65"/>
                      <a:pt x="201" y="68"/>
                      <a:pt x="201" y="73"/>
                    </a:cubicBezTo>
                    <a:cubicBezTo>
                      <a:pt x="201" y="77"/>
                      <a:pt x="199" y="79"/>
                      <a:pt x="199" y="82"/>
                    </a:cubicBezTo>
                    <a:cubicBezTo>
                      <a:pt x="199" y="88"/>
                      <a:pt x="207" y="90"/>
                      <a:pt x="207" y="96"/>
                    </a:cubicBezTo>
                    <a:cubicBezTo>
                      <a:pt x="207" y="98"/>
                      <a:pt x="205" y="100"/>
                      <a:pt x="204" y="100"/>
                    </a:cubicBezTo>
                    <a:cubicBezTo>
                      <a:pt x="206" y="105"/>
                      <a:pt x="213" y="106"/>
                      <a:pt x="213" y="112"/>
                    </a:cubicBezTo>
                    <a:cubicBezTo>
                      <a:pt x="213" y="122"/>
                      <a:pt x="193" y="132"/>
                      <a:pt x="187" y="140"/>
                    </a:cubicBezTo>
                    <a:cubicBezTo>
                      <a:pt x="184" y="146"/>
                      <a:pt x="171" y="147"/>
                      <a:pt x="166" y="146"/>
                    </a:cubicBezTo>
                    <a:cubicBezTo>
                      <a:pt x="160" y="148"/>
                      <a:pt x="153" y="150"/>
                      <a:pt x="148" y="150"/>
                    </a:cubicBezTo>
                    <a:cubicBezTo>
                      <a:pt x="145" y="150"/>
                      <a:pt x="142" y="150"/>
                      <a:pt x="142" y="147"/>
                    </a:cubicBezTo>
                    <a:cubicBezTo>
                      <a:pt x="136" y="147"/>
                      <a:pt x="130" y="143"/>
                      <a:pt x="130" y="137"/>
                    </a:cubicBezTo>
                    <a:cubicBezTo>
                      <a:pt x="130" y="134"/>
                      <a:pt x="133" y="132"/>
                      <a:pt x="134" y="130"/>
                    </a:cubicBezTo>
                    <a:cubicBezTo>
                      <a:pt x="131" y="129"/>
                      <a:pt x="128" y="123"/>
                      <a:pt x="128" y="119"/>
                    </a:cubicBezTo>
                    <a:cubicBezTo>
                      <a:pt x="128" y="117"/>
                      <a:pt x="129" y="116"/>
                      <a:pt x="128" y="114"/>
                    </a:cubicBezTo>
                    <a:cubicBezTo>
                      <a:pt x="140" y="114"/>
                      <a:pt x="147" y="98"/>
                      <a:pt x="154" y="94"/>
                    </a:cubicBezTo>
                    <a:cubicBezTo>
                      <a:pt x="158" y="91"/>
                      <a:pt x="165" y="90"/>
                      <a:pt x="165" y="85"/>
                    </a:cubicBezTo>
                    <a:cubicBezTo>
                      <a:pt x="165" y="78"/>
                      <a:pt x="156" y="76"/>
                      <a:pt x="148" y="76"/>
                    </a:cubicBezTo>
                    <a:cubicBezTo>
                      <a:pt x="139" y="76"/>
                      <a:pt x="131" y="80"/>
                      <a:pt x="131" y="88"/>
                    </a:cubicBezTo>
                    <a:cubicBezTo>
                      <a:pt x="131" y="91"/>
                      <a:pt x="132" y="93"/>
                      <a:pt x="131" y="94"/>
                    </a:cubicBezTo>
                    <a:cubicBezTo>
                      <a:pt x="131" y="101"/>
                      <a:pt x="118" y="107"/>
                      <a:pt x="112" y="110"/>
                    </a:cubicBezTo>
                    <a:cubicBezTo>
                      <a:pt x="107" y="113"/>
                      <a:pt x="102" y="114"/>
                      <a:pt x="99" y="119"/>
                    </a:cubicBezTo>
                    <a:cubicBezTo>
                      <a:pt x="97" y="123"/>
                      <a:pt x="100" y="129"/>
                      <a:pt x="95" y="131"/>
                    </a:cubicBezTo>
                    <a:cubicBezTo>
                      <a:pt x="95" y="137"/>
                      <a:pt x="95" y="137"/>
                      <a:pt x="95" y="137"/>
                    </a:cubicBezTo>
                    <a:cubicBezTo>
                      <a:pt x="97" y="138"/>
                      <a:pt x="98" y="140"/>
                      <a:pt x="98" y="142"/>
                    </a:cubicBezTo>
                    <a:cubicBezTo>
                      <a:pt x="103" y="143"/>
                      <a:pt x="110" y="148"/>
                      <a:pt x="110" y="153"/>
                    </a:cubicBezTo>
                    <a:cubicBezTo>
                      <a:pt x="110" y="158"/>
                      <a:pt x="102" y="165"/>
                      <a:pt x="99" y="165"/>
                    </a:cubicBezTo>
                    <a:cubicBezTo>
                      <a:pt x="93" y="165"/>
                      <a:pt x="91" y="173"/>
                      <a:pt x="91" y="179"/>
                    </a:cubicBezTo>
                    <a:cubicBezTo>
                      <a:pt x="91" y="183"/>
                      <a:pt x="94" y="184"/>
                      <a:pt x="95" y="184"/>
                    </a:cubicBezTo>
                    <a:cubicBezTo>
                      <a:pt x="94" y="192"/>
                      <a:pt x="88" y="192"/>
                      <a:pt x="87" y="198"/>
                    </a:cubicBezTo>
                    <a:cubicBezTo>
                      <a:pt x="83" y="198"/>
                      <a:pt x="81" y="198"/>
                      <a:pt x="79" y="198"/>
                    </a:cubicBezTo>
                    <a:cubicBezTo>
                      <a:pt x="74" y="198"/>
                      <a:pt x="72" y="207"/>
                      <a:pt x="65" y="207"/>
                    </a:cubicBezTo>
                    <a:cubicBezTo>
                      <a:pt x="63" y="207"/>
                      <a:pt x="59" y="195"/>
                      <a:pt x="59" y="193"/>
                    </a:cubicBezTo>
                    <a:cubicBezTo>
                      <a:pt x="59" y="193"/>
                      <a:pt x="59" y="191"/>
                      <a:pt x="59" y="191"/>
                    </a:cubicBezTo>
                    <a:cubicBezTo>
                      <a:pt x="55" y="186"/>
                      <a:pt x="55" y="182"/>
                      <a:pt x="53" y="175"/>
                    </a:cubicBezTo>
                    <a:cubicBezTo>
                      <a:pt x="52" y="171"/>
                      <a:pt x="47" y="170"/>
                      <a:pt x="47" y="165"/>
                    </a:cubicBezTo>
                    <a:cubicBezTo>
                      <a:pt x="47" y="163"/>
                      <a:pt x="49" y="160"/>
                      <a:pt x="49" y="160"/>
                    </a:cubicBezTo>
                    <a:lnTo>
                      <a:pt x="49" y="161"/>
                    </a:ln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35" name="Freeform 80">
                <a:extLst>
                  <a:ext uri="{FF2B5EF4-FFF2-40B4-BE49-F238E27FC236}">
                    <a16:creationId xmlns:a16="http://schemas.microsoft.com/office/drawing/2014/main" id="{512B6255-00EF-4258-85F0-643AEC0FDD5D}"/>
                  </a:ext>
                </a:extLst>
              </p:cNvPr>
              <p:cNvSpPr/>
              <p:nvPr/>
            </p:nvSpPr>
            <p:spPr bwMode="auto">
              <a:xfrm>
                <a:off x="4593352" y="987687"/>
                <a:ext cx="278821" cy="154901"/>
              </a:xfrm>
              <a:custGeom>
                <a:avLst/>
                <a:gdLst>
                  <a:gd name="T0" fmla="*/ 96 w 114"/>
                  <a:gd name="T1" fmla="*/ 51 h 63"/>
                  <a:gd name="T2" fmla="*/ 96 w 114"/>
                  <a:gd name="T3" fmla="*/ 46 h 63"/>
                  <a:gd name="T4" fmla="*/ 83 w 114"/>
                  <a:gd name="T5" fmla="*/ 45 h 63"/>
                  <a:gd name="T6" fmla="*/ 87 w 114"/>
                  <a:gd name="T7" fmla="*/ 37 h 63"/>
                  <a:gd name="T8" fmla="*/ 81 w 114"/>
                  <a:gd name="T9" fmla="*/ 29 h 63"/>
                  <a:gd name="T10" fmla="*/ 85 w 114"/>
                  <a:gd name="T11" fmla="*/ 29 h 63"/>
                  <a:gd name="T12" fmla="*/ 78 w 114"/>
                  <a:gd name="T13" fmla="*/ 24 h 63"/>
                  <a:gd name="T14" fmla="*/ 63 w 114"/>
                  <a:gd name="T15" fmla="*/ 45 h 63"/>
                  <a:gd name="T16" fmla="*/ 58 w 114"/>
                  <a:gd name="T17" fmla="*/ 47 h 63"/>
                  <a:gd name="T18" fmla="*/ 50 w 114"/>
                  <a:gd name="T19" fmla="*/ 63 h 63"/>
                  <a:gd name="T20" fmla="*/ 28 w 114"/>
                  <a:gd name="T21" fmla="*/ 45 h 63"/>
                  <a:gd name="T22" fmla="*/ 38 w 114"/>
                  <a:gd name="T23" fmla="*/ 45 h 63"/>
                  <a:gd name="T24" fmla="*/ 48 w 114"/>
                  <a:gd name="T25" fmla="*/ 43 h 63"/>
                  <a:gd name="T26" fmla="*/ 35 w 114"/>
                  <a:gd name="T27" fmla="*/ 41 h 63"/>
                  <a:gd name="T28" fmla="*/ 24 w 114"/>
                  <a:gd name="T29" fmla="*/ 37 h 63"/>
                  <a:gd name="T30" fmla="*/ 32 w 114"/>
                  <a:gd name="T31" fmla="*/ 35 h 63"/>
                  <a:gd name="T32" fmla="*/ 47 w 114"/>
                  <a:gd name="T33" fmla="*/ 27 h 63"/>
                  <a:gd name="T34" fmla="*/ 39 w 114"/>
                  <a:gd name="T35" fmla="*/ 27 h 63"/>
                  <a:gd name="T36" fmla="*/ 35 w 114"/>
                  <a:gd name="T37" fmla="*/ 25 h 63"/>
                  <a:gd name="T38" fmla="*/ 33 w 114"/>
                  <a:gd name="T39" fmla="*/ 25 h 63"/>
                  <a:gd name="T40" fmla="*/ 24 w 114"/>
                  <a:gd name="T41" fmla="*/ 32 h 63"/>
                  <a:gd name="T42" fmla="*/ 15 w 114"/>
                  <a:gd name="T43" fmla="*/ 28 h 63"/>
                  <a:gd name="T44" fmla="*/ 17 w 114"/>
                  <a:gd name="T45" fmla="*/ 27 h 63"/>
                  <a:gd name="T46" fmla="*/ 9 w 114"/>
                  <a:gd name="T47" fmla="*/ 18 h 63"/>
                  <a:gd name="T48" fmla="*/ 7 w 114"/>
                  <a:gd name="T49" fmla="*/ 17 h 63"/>
                  <a:gd name="T50" fmla="*/ 0 w 114"/>
                  <a:gd name="T51" fmla="*/ 10 h 63"/>
                  <a:gd name="T52" fmla="*/ 10 w 114"/>
                  <a:gd name="T53" fmla="*/ 3 h 63"/>
                  <a:gd name="T54" fmla="*/ 24 w 114"/>
                  <a:gd name="T55" fmla="*/ 4 h 63"/>
                  <a:gd name="T56" fmla="*/ 21 w 114"/>
                  <a:gd name="T57" fmla="*/ 8 h 63"/>
                  <a:gd name="T58" fmla="*/ 28 w 114"/>
                  <a:gd name="T59" fmla="*/ 12 h 63"/>
                  <a:gd name="T60" fmla="*/ 26 w 114"/>
                  <a:gd name="T61" fmla="*/ 9 h 63"/>
                  <a:gd name="T62" fmla="*/ 31 w 114"/>
                  <a:gd name="T63" fmla="*/ 4 h 63"/>
                  <a:gd name="T64" fmla="*/ 44 w 114"/>
                  <a:gd name="T65" fmla="*/ 16 h 63"/>
                  <a:gd name="T66" fmla="*/ 41 w 114"/>
                  <a:gd name="T67" fmla="*/ 4 h 63"/>
                  <a:gd name="T68" fmla="*/ 46 w 114"/>
                  <a:gd name="T69" fmla="*/ 0 h 63"/>
                  <a:gd name="T70" fmla="*/ 58 w 114"/>
                  <a:gd name="T71" fmla="*/ 5 h 63"/>
                  <a:gd name="T72" fmla="*/ 57 w 114"/>
                  <a:gd name="T73" fmla="*/ 11 h 63"/>
                  <a:gd name="T74" fmla="*/ 62 w 114"/>
                  <a:gd name="T75" fmla="*/ 7 h 63"/>
                  <a:gd name="T76" fmla="*/ 66 w 114"/>
                  <a:gd name="T77" fmla="*/ 14 h 63"/>
                  <a:gd name="T78" fmla="*/ 68 w 114"/>
                  <a:gd name="T79" fmla="*/ 14 h 63"/>
                  <a:gd name="T80" fmla="*/ 91 w 114"/>
                  <a:gd name="T81" fmla="*/ 26 h 63"/>
                  <a:gd name="T82" fmla="*/ 89 w 114"/>
                  <a:gd name="T83" fmla="*/ 27 h 63"/>
                  <a:gd name="T84" fmla="*/ 94 w 114"/>
                  <a:gd name="T85" fmla="*/ 27 h 63"/>
                  <a:gd name="T86" fmla="*/ 94 w 114"/>
                  <a:gd name="T87" fmla="*/ 31 h 63"/>
                  <a:gd name="T88" fmla="*/ 103 w 114"/>
                  <a:gd name="T89" fmla="*/ 31 h 63"/>
                  <a:gd name="T90" fmla="*/ 114 w 114"/>
                  <a:gd name="T91" fmla="*/ 41 h 63"/>
                  <a:gd name="T92" fmla="*/ 96 w 114"/>
                  <a:gd name="T93"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 h="63">
                    <a:moveTo>
                      <a:pt x="96" y="51"/>
                    </a:moveTo>
                    <a:cubicBezTo>
                      <a:pt x="95" y="49"/>
                      <a:pt x="95" y="47"/>
                      <a:pt x="96" y="46"/>
                    </a:cubicBezTo>
                    <a:cubicBezTo>
                      <a:pt x="93" y="45"/>
                      <a:pt x="87" y="46"/>
                      <a:pt x="83" y="45"/>
                    </a:cubicBezTo>
                    <a:cubicBezTo>
                      <a:pt x="83" y="40"/>
                      <a:pt x="87" y="42"/>
                      <a:pt x="87" y="37"/>
                    </a:cubicBezTo>
                    <a:cubicBezTo>
                      <a:pt x="85" y="37"/>
                      <a:pt x="83" y="32"/>
                      <a:pt x="81" y="29"/>
                    </a:cubicBezTo>
                    <a:cubicBezTo>
                      <a:pt x="83" y="29"/>
                      <a:pt x="84" y="29"/>
                      <a:pt x="85" y="29"/>
                    </a:cubicBezTo>
                    <a:cubicBezTo>
                      <a:pt x="81" y="28"/>
                      <a:pt x="78" y="24"/>
                      <a:pt x="78" y="24"/>
                    </a:cubicBezTo>
                    <a:cubicBezTo>
                      <a:pt x="69" y="24"/>
                      <a:pt x="66" y="37"/>
                      <a:pt x="63" y="45"/>
                    </a:cubicBezTo>
                    <a:cubicBezTo>
                      <a:pt x="62" y="46"/>
                      <a:pt x="60" y="46"/>
                      <a:pt x="58" y="47"/>
                    </a:cubicBezTo>
                    <a:cubicBezTo>
                      <a:pt x="54" y="51"/>
                      <a:pt x="54" y="59"/>
                      <a:pt x="50" y="63"/>
                    </a:cubicBezTo>
                    <a:cubicBezTo>
                      <a:pt x="43" y="58"/>
                      <a:pt x="28" y="54"/>
                      <a:pt x="28" y="45"/>
                    </a:cubicBezTo>
                    <a:cubicBezTo>
                      <a:pt x="32" y="44"/>
                      <a:pt x="38" y="45"/>
                      <a:pt x="38" y="45"/>
                    </a:cubicBezTo>
                    <a:cubicBezTo>
                      <a:pt x="41" y="43"/>
                      <a:pt x="44" y="43"/>
                      <a:pt x="48" y="43"/>
                    </a:cubicBezTo>
                    <a:cubicBezTo>
                      <a:pt x="46" y="41"/>
                      <a:pt x="37" y="41"/>
                      <a:pt x="35" y="41"/>
                    </a:cubicBezTo>
                    <a:cubicBezTo>
                      <a:pt x="31" y="41"/>
                      <a:pt x="24" y="44"/>
                      <a:pt x="24" y="37"/>
                    </a:cubicBezTo>
                    <a:cubicBezTo>
                      <a:pt x="24" y="35"/>
                      <a:pt x="31" y="35"/>
                      <a:pt x="32" y="35"/>
                    </a:cubicBezTo>
                    <a:cubicBezTo>
                      <a:pt x="36" y="33"/>
                      <a:pt x="44" y="30"/>
                      <a:pt x="47" y="27"/>
                    </a:cubicBezTo>
                    <a:cubicBezTo>
                      <a:pt x="43" y="27"/>
                      <a:pt x="40" y="27"/>
                      <a:pt x="39" y="27"/>
                    </a:cubicBezTo>
                    <a:cubicBezTo>
                      <a:pt x="39" y="27"/>
                      <a:pt x="36" y="26"/>
                      <a:pt x="35" y="25"/>
                    </a:cubicBezTo>
                    <a:cubicBezTo>
                      <a:pt x="34" y="25"/>
                      <a:pt x="33" y="25"/>
                      <a:pt x="33" y="25"/>
                    </a:cubicBezTo>
                    <a:cubicBezTo>
                      <a:pt x="30" y="26"/>
                      <a:pt x="30" y="32"/>
                      <a:pt x="24" y="32"/>
                    </a:cubicBezTo>
                    <a:cubicBezTo>
                      <a:pt x="19" y="32"/>
                      <a:pt x="16" y="31"/>
                      <a:pt x="15" y="28"/>
                    </a:cubicBezTo>
                    <a:cubicBezTo>
                      <a:pt x="16" y="28"/>
                      <a:pt x="16" y="27"/>
                      <a:pt x="17" y="27"/>
                    </a:cubicBezTo>
                    <a:cubicBezTo>
                      <a:pt x="12" y="25"/>
                      <a:pt x="8" y="22"/>
                      <a:pt x="9" y="18"/>
                    </a:cubicBezTo>
                    <a:cubicBezTo>
                      <a:pt x="8" y="18"/>
                      <a:pt x="8" y="17"/>
                      <a:pt x="7" y="17"/>
                    </a:cubicBezTo>
                    <a:cubicBezTo>
                      <a:pt x="5" y="17"/>
                      <a:pt x="2" y="12"/>
                      <a:pt x="0" y="10"/>
                    </a:cubicBezTo>
                    <a:cubicBezTo>
                      <a:pt x="1" y="8"/>
                      <a:pt x="7" y="3"/>
                      <a:pt x="10" y="3"/>
                    </a:cubicBezTo>
                    <a:cubicBezTo>
                      <a:pt x="14" y="3"/>
                      <a:pt x="17" y="3"/>
                      <a:pt x="24" y="4"/>
                    </a:cubicBezTo>
                    <a:cubicBezTo>
                      <a:pt x="23" y="6"/>
                      <a:pt x="21" y="7"/>
                      <a:pt x="21" y="8"/>
                    </a:cubicBezTo>
                    <a:cubicBezTo>
                      <a:pt x="23" y="10"/>
                      <a:pt x="26" y="10"/>
                      <a:pt x="28" y="12"/>
                    </a:cubicBezTo>
                    <a:cubicBezTo>
                      <a:pt x="27" y="12"/>
                      <a:pt x="26" y="10"/>
                      <a:pt x="26" y="9"/>
                    </a:cubicBezTo>
                    <a:cubicBezTo>
                      <a:pt x="26" y="6"/>
                      <a:pt x="29" y="4"/>
                      <a:pt x="31" y="4"/>
                    </a:cubicBezTo>
                    <a:cubicBezTo>
                      <a:pt x="39" y="4"/>
                      <a:pt x="37" y="14"/>
                      <a:pt x="44" y="16"/>
                    </a:cubicBezTo>
                    <a:cubicBezTo>
                      <a:pt x="42" y="12"/>
                      <a:pt x="41" y="9"/>
                      <a:pt x="41" y="4"/>
                    </a:cubicBezTo>
                    <a:cubicBezTo>
                      <a:pt x="41" y="0"/>
                      <a:pt x="43" y="0"/>
                      <a:pt x="46" y="0"/>
                    </a:cubicBezTo>
                    <a:cubicBezTo>
                      <a:pt x="50" y="0"/>
                      <a:pt x="58" y="2"/>
                      <a:pt x="58" y="5"/>
                    </a:cubicBezTo>
                    <a:cubicBezTo>
                      <a:pt x="58" y="7"/>
                      <a:pt x="57" y="9"/>
                      <a:pt x="57" y="11"/>
                    </a:cubicBezTo>
                    <a:cubicBezTo>
                      <a:pt x="59" y="10"/>
                      <a:pt x="60" y="7"/>
                      <a:pt x="62" y="7"/>
                    </a:cubicBezTo>
                    <a:cubicBezTo>
                      <a:pt x="67" y="7"/>
                      <a:pt x="66" y="12"/>
                      <a:pt x="66" y="14"/>
                    </a:cubicBezTo>
                    <a:cubicBezTo>
                      <a:pt x="66" y="14"/>
                      <a:pt x="68" y="14"/>
                      <a:pt x="68" y="14"/>
                    </a:cubicBezTo>
                    <a:cubicBezTo>
                      <a:pt x="73" y="14"/>
                      <a:pt x="89" y="23"/>
                      <a:pt x="91" y="26"/>
                    </a:cubicBezTo>
                    <a:cubicBezTo>
                      <a:pt x="91" y="27"/>
                      <a:pt x="89" y="27"/>
                      <a:pt x="89" y="27"/>
                    </a:cubicBezTo>
                    <a:cubicBezTo>
                      <a:pt x="91" y="27"/>
                      <a:pt x="92" y="27"/>
                      <a:pt x="94" y="27"/>
                    </a:cubicBezTo>
                    <a:cubicBezTo>
                      <a:pt x="94" y="28"/>
                      <a:pt x="95" y="30"/>
                      <a:pt x="94" y="31"/>
                    </a:cubicBezTo>
                    <a:cubicBezTo>
                      <a:pt x="98" y="31"/>
                      <a:pt x="99" y="31"/>
                      <a:pt x="103" y="31"/>
                    </a:cubicBezTo>
                    <a:cubicBezTo>
                      <a:pt x="103" y="40"/>
                      <a:pt x="111" y="38"/>
                      <a:pt x="114" y="41"/>
                    </a:cubicBezTo>
                    <a:cubicBezTo>
                      <a:pt x="106" y="44"/>
                      <a:pt x="103" y="49"/>
                      <a:pt x="96" y="51"/>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36" name="Freeform 81">
                <a:extLst>
                  <a:ext uri="{FF2B5EF4-FFF2-40B4-BE49-F238E27FC236}">
                    <a16:creationId xmlns:a16="http://schemas.microsoft.com/office/drawing/2014/main" id="{0B82FBC9-39A4-46DD-ABBF-EBD20A40A548}"/>
                  </a:ext>
                </a:extLst>
              </p:cNvPr>
              <p:cNvSpPr/>
              <p:nvPr/>
            </p:nvSpPr>
            <p:spPr bwMode="auto">
              <a:xfrm>
                <a:off x="4738338" y="962903"/>
                <a:ext cx="183402" cy="66917"/>
              </a:xfrm>
              <a:custGeom>
                <a:avLst/>
                <a:gdLst>
                  <a:gd name="T0" fmla="*/ 75 w 75"/>
                  <a:gd name="T1" fmla="*/ 12 h 27"/>
                  <a:gd name="T2" fmla="*/ 45 w 75"/>
                  <a:gd name="T3" fmla="*/ 27 h 27"/>
                  <a:gd name="T4" fmla="*/ 35 w 75"/>
                  <a:gd name="T5" fmla="*/ 22 h 27"/>
                  <a:gd name="T6" fmla="*/ 19 w 75"/>
                  <a:gd name="T7" fmla="*/ 22 h 27"/>
                  <a:gd name="T8" fmla="*/ 15 w 75"/>
                  <a:gd name="T9" fmla="*/ 17 h 27"/>
                  <a:gd name="T10" fmla="*/ 21 w 75"/>
                  <a:gd name="T11" fmla="*/ 17 h 27"/>
                  <a:gd name="T12" fmla="*/ 28 w 75"/>
                  <a:gd name="T13" fmla="*/ 15 h 27"/>
                  <a:gd name="T14" fmla="*/ 15 w 75"/>
                  <a:gd name="T15" fmla="*/ 14 h 27"/>
                  <a:gd name="T16" fmla="*/ 5 w 75"/>
                  <a:gd name="T17" fmla="*/ 11 h 27"/>
                  <a:gd name="T18" fmla="*/ 0 w 75"/>
                  <a:gd name="T19" fmla="*/ 4 h 27"/>
                  <a:gd name="T20" fmla="*/ 5 w 75"/>
                  <a:gd name="T21" fmla="*/ 4 h 27"/>
                  <a:gd name="T22" fmla="*/ 10 w 75"/>
                  <a:gd name="T23" fmla="*/ 5 h 27"/>
                  <a:gd name="T24" fmla="*/ 10 w 75"/>
                  <a:gd name="T25" fmla="*/ 4 h 27"/>
                  <a:gd name="T26" fmla="*/ 15 w 75"/>
                  <a:gd name="T27" fmla="*/ 4 h 27"/>
                  <a:gd name="T28" fmla="*/ 14 w 75"/>
                  <a:gd name="T29" fmla="*/ 1 h 27"/>
                  <a:gd name="T30" fmla="*/ 22 w 75"/>
                  <a:gd name="T31" fmla="*/ 1 h 27"/>
                  <a:gd name="T32" fmla="*/ 33 w 75"/>
                  <a:gd name="T33" fmla="*/ 7 h 27"/>
                  <a:gd name="T34" fmla="*/ 40 w 75"/>
                  <a:gd name="T35" fmla="*/ 0 h 27"/>
                  <a:gd name="T36" fmla="*/ 44 w 75"/>
                  <a:gd name="T37" fmla="*/ 0 h 27"/>
                  <a:gd name="T38" fmla="*/ 44 w 75"/>
                  <a:gd name="T39" fmla="*/ 7 h 27"/>
                  <a:gd name="T40" fmla="*/ 53 w 75"/>
                  <a:gd name="T41" fmla="*/ 4 h 27"/>
                  <a:gd name="T42" fmla="*/ 62 w 75"/>
                  <a:gd name="T43" fmla="*/ 4 h 27"/>
                  <a:gd name="T44" fmla="*/ 75 w 75"/>
                  <a:gd name="T45"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27">
                    <a:moveTo>
                      <a:pt x="75" y="12"/>
                    </a:moveTo>
                    <a:cubicBezTo>
                      <a:pt x="68" y="17"/>
                      <a:pt x="54" y="27"/>
                      <a:pt x="45" y="27"/>
                    </a:cubicBezTo>
                    <a:cubicBezTo>
                      <a:pt x="40" y="27"/>
                      <a:pt x="37" y="25"/>
                      <a:pt x="35" y="22"/>
                    </a:cubicBezTo>
                    <a:cubicBezTo>
                      <a:pt x="19" y="22"/>
                      <a:pt x="19" y="22"/>
                      <a:pt x="19" y="22"/>
                    </a:cubicBezTo>
                    <a:cubicBezTo>
                      <a:pt x="16" y="21"/>
                      <a:pt x="16" y="19"/>
                      <a:pt x="15" y="17"/>
                    </a:cubicBezTo>
                    <a:cubicBezTo>
                      <a:pt x="17" y="17"/>
                      <a:pt x="20" y="17"/>
                      <a:pt x="21" y="17"/>
                    </a:cubicBezTo>
                    <a:cubicBezTo>
                      <a:pt x="24" y="16"/>
                      <a:pt x="27" y="16"/>
                      <a:pt x="28" y="15"/>
                    </a:cubicBezTo>
                    <a:cubicBezTo>
                      <a:pt x="27" y="15"/>
                      <a:pt x="15" y="14"/>
                      <a:pt x="15" y="14"/>
                    </a:cubicBezTo>
                    <a:cubicBezTo>
                      <a:pt x="10" y="14"/>
                      <a:pt x="4" y="18"/>
                      <a:pt x="5" y="11"/>
                    </a:cubicBezTo>
                    <a:cubicBezTo>
                      <a:pt x="2" y="10"/>
                      <a:pt x="1" y="7"/>
                      <a:pt x="0" y="4"/>
                    </a:cubicBezTo>
                    <a:cubicBezTo>
                      <a:pt x="5" y="4"/>
                      <a:pt x="5" y="4"/>
                      <a:pt x="5" y="4"/>
                    </a:cubicBezTo>
                    <a:cubicBezTo>
                      <a:pt x="6" y="5"/>
                      <a:pt x="9" y="6"/>
                      <a:pt x="10" y="5"/>
                    </a:cubicBezTo>
                    <a:cubicBezTo>
                      <a:pt x="10" y="4"/>
                      <a:pt x="10" y="4"/>
                      <a:pt x="10" y="4"/>
                    </a:cubicBezTo>
                    <a:cubicBezTo>
                      <a:pt x="15" y="4"/>
                      <a:pt x="15" y="4"/>
                      <a:pt x="15" y="4"/>
                    </a:cubicBezTo>
                    <a:cubicBezTo>
                      <a:pt x="14" y="1"/>
                      <a:pt x="14" y="1"/>
                      <a:pt x="14" y="1"/>
                    </a:cubicBezTo>
                    <a:cubicBezTo>
                      <a:pt x="22" y="1"/>
                      <a:pt x="22" y="1"/>
                      <a:pt x="22" y="1"/>
                    </a:cubicBezTo>
                    <a:cubicBezTo>
                      <a:pt x="24" y="3"/>
                      <a:pt x="32" y="7"/>
                      <a:pt x="33" y="7"/>
                    </a:cubicBezTo>
                    <a:cubicBezTo>
                      <a:pt x="37" y="7"/>
                      <a:pt x="39" y="1"/>
                      <a:pt x="40" y="0"/>
                    </a:cubicBezTo>
                    <a:cubicBezTo>
                      <a:pt x="44" y="0"/>
                      <a:pt x="44" y="0"/>
                      <a:pt x="44" y="0"/>
                    </a:cubicBezTo>
                    <a:cubicBezTo>
                      <a:pt x="44" y="4"/>
                      <a:pt x="43" y="5"/>
                      <a:pt x="44" y="7"/>
                    </a:cubicBezTo>
                    <a:cubicBezTo>
                      <a:pt x="46" y="7"/>
                      <a:pt x="48" y="4"/>
                      <a:pt x="53" y="4"/>
                    </a:cubicBezTo>
                    <a:cubicBezTo>
                      <a:pt x="59" y="4"/>
                      <a:pt x="58" y="4"/>
                      <a:pt x="62" y="4"/>
                    </a:cubicBezTo>
                    <a:cubicBezTo>
                      <a:pt x="68" y="4"/>
                      <a:pt x="73" y="9"/>
                      <a:pt x="75" y="12"/>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37" name="Freeform 82">
                <a:extLst>
                  <a:ext uri="{FF2B5EF4-FFF2-40B4-BE49-F238E27FC236}">
                    <a16:creationId xmlns:a16="http://schemas.microsoft.com/office/drawing/2014/main" id="{B3404D93-4C78-4053-B4A2-53245FF85AA6}"/>
                  </a:ext>
                </a:extLst>
              </p:cNvPr>
              <p:cNvSpPr/>
              <p:nvPr/>
            </p:nvSpPr>
            <p:spPr bwMode="auto">
              <a:xfrm>
                <a:off x="4580960" y="1037255"/>
                <a:ext cx="34698" cy="28502"/>
              </a:xfrm>
              <a:custGeom>
                <a:avLst/>
                <a:gdLst>
                  <a:gd name="T0" fmla="*/ 5 w 14"/>
                  <a:gd name="T1" fmla="*/ 0 h 12"/>
                  <a:gd name="T2" fmla="*/ 14 w 14"/>
                  <a:gd name="T3" fmla="*/ 12 h 12"/>
                  <a:gd name="T4" fmla="*/ 5 w 14"/>
                  <a:gd name="T5" fmla="*/ 0 h 12"/>
                  <a:gd name="T6" fmla="*/ 5 w 14"/>
                  <a:gd name="T7" fmla="*/ 1 h 12"/>
                  <a:gd name="T8" fmla="*/ 5 w 14"/>
                  <a:gd name="T9" fmla="*/ 0 h 12"/>
                </a:gdLst>
                <a:ahLst/>
                <a:cxnLst>
                  <a:cxn ang="0">
                    <a:pos x="T0" y="T1"/>
                  </a:cxn>
                  <a:cxn ang="0">
                    <a:pos x="T2" y="T3"/>
                  </a:cxn>
                  <a:cxn ang="0">
                    <a:pos x="T4" y="T5"/>
                  </a:cxn>
                  <a:cxn ang="0">
                    <a:pos x="T6" y="T7"/>
                  </a:cxn>
                  <a:cxn ang="0">
                    <a:pos x="T8" y="T9"/>
                  </a:cxn>
                </a:cxnLst>
                <a:rect l="0" t="0" r="r" b="b"/>
                <a:pathLst>
                  <a:path w="14" h="12">
                    <a:moveTo>
                      <a:pt x="5" y="0"/>
                    </a:moveTo>
                    <a:cubicBezTo>
                      <a:pt x="8" y="5"/>
                      <a:pt x="12" y="6"/>
                      <a:pt x="14" y="12"/>
                    </a:cubicBezTo>
                    <a:cubicBezTo>
                      <a:pt x="9" y="11"/>
                      <a:pt x="0" y="2"/>
                      <a:pt x="5" y="0"/>
                    </a:cubicBezTo>
                    <a:cubicBezTo>
                      <a:pt x="5" y="1"/>
                      <a:pt x="5" y="1"/>
                      <a:pt x="5" y="1"/>
                    </a:cubicBezTo>
                    <a:lnTo>
                      <a:pt x="5" y="0"/>
                    </a:ln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38" name="Freeform 83">
                <a:extLst>
                  <a:ext uri="{FF2B5EF4-FFF2-40B4-BE49-F238E27FC236}">
                    <a16:creationId xmlns:a16="http://schemas.microsoft.com/office/drawing/2014/main" id="{4B3FE71E-9F15-4151-B1F1-EB112A787F92}"/>
                  </a:ext>
                </a:extLst>
              </p:cNvPr>
              <p:cNvSpPr/>
              <p:nvPr/>
            </p:nvSpPr>
            <p:spPr bwMode="auto">
              <a:xfrm>
                <a:off x="4185654" y="1861325"/>
                <a:ext cx="87984" cy="105333"/>
              </a:xfrm>
              <a:custGeom>
                <a:avLst/>
                <a:gdLst>
                  <a:gd name="T0" fmla="*/ 6 w 36"/>
                  <a:gd name="T1" fmla="*/ 12 h 43"/>
                  <a:gd name="T2" fmla="*/ 14 w 36"/>
                  <a:gd name="T3" fmla="*/ 9 h 43"/>
                  <a:gd name="T4" fmla="*/ 12 w 36"/>
                  <a:gd name="T5" fmla="*/ 6 h 43"/>
                  <a:gd name="T6" fmla="*/ 21 w 36"/>
                  <a:gd name="T7" fmla="*/ 0 h 43"/>
                  <a:gd name="T8" fmla="*/ 26 w 36"/>
                  <a:gd name="T9" fmla="*/ 0 h 43"/>
                  <a:gd name="T10" fmla="*/ 36 w 36"/>
                  <a:gd name="T11" fmla="*/ 12 h 43"/>
                  <a:gd name="T12" fmla="*/ 31 w 36"/>
                  <a:gd name="T13" fmla="*/ 16 h 43"/>
                  <a:gd name="T14" fmla="*/ 31 w 36"/>
                  <a:gd name="T15" fmla="*/ 26 h 43"/>
                  <a:gd name="T16" fmla="*/ 30 w 36"/>
                  <a:gd name="T17" fmla="*/ 34 h 43"/>
                  <a:gd name="T18" fmla="*/ 23 w 36"/>
                  <a:gd name="T19" fmla="*/ 35 h 43"/>
                  <a:gd name="T20" fmla="*/ 12 w 36"/>
                  <a:gd name="T21" fmla="*/ 42 h 43"/>
                  <a:gd name="T22" fmla="*/ 7 w 36"/>
                  <a:gd name="T23" fmla="*/ 43 h 43"/>
                  <a:gd name="T24" fmla="*/ 0 w 36"/>
                  <a:gd name="T25" fmla="*/ 36 h 43"/>
                  <a:gd name="T26" fmla="*/ 8 w 36"/>
                  <a:gd name="T27" fmla="*/ 22 h 43"/>
                  <a:gd name="T28" fmla="*/ 3 w 36"/>
                  <a:gd name="T29" fmla="*/ 16 h 43"/>
                  <a:gd name="T30" fmla="*/ 6 w 36"/>
                  <a:gd name="T31"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43">
                    <a:moveTo>
                      <a:pt x="6" y="12"/>
                    </a:moveTo>
                    <a:cubicBezTo>
                      <a:pt x="8" y="12"/>
                      <a:pt x="12" y="11"/>
                      <a:pt x="14" y="9"/>
                    </a:cubicBezTo>
                    <a:cubicBezTo>
                      <a:pt x="13" y="8"/>
                      <a:pt x="12" y="7"/>
                      <a:pt x="12" y="6"/>
                    </a:cubicBezTo>
                    <a:cubicBezTo>
                      <a:pt x="12" y="4"/>
                      <a:pt x="18" y="0"/>
                      <a:pt x="21" y="0"/>
                    </a:cubicBezTo>
                    <a:cubicBezTo>
                      <a:pt x="23" y="0"/>
                      <a:pt x="24" y="0"/>
                      <a:pt x="26" y="0"/>
                    </a:cubicBezTo>
                    <a:cubicBezTo>
                      <a:pt x="33" y="0"/>
                      <a:pt x="36" y="7"/>
                      <a:pt x="36" y="12"/>
                    </a:cubicBezTo>
                    <a:cubicBezTo>
                      <a:pt x="36" y="14"/>
                      <a:pt x="31" y="14"/>
                      <a:pt x="31" y="16"/>
                    </a:cubicBezTo>
                    <a:cubicBezTo>
                      <a:pt x="31" y="18"/>
                      <a:pt x="31" y="26"/>
                      <a:pt x="31" y="26"/>
                    </a:cubicBezTo>
                    <a:cubicBezTo>
                      <a:pt x="31" y="28"/>
                      <a:pt x="33" y="32"/>
                      <a:pt x="30" y="34"/>
                    </a:cubicBezTo>
                    <a:cubicBezTo>
                      <a:pt x="29" y="36"/>
                      <a:pt x="26" y="35"/>
                      <a:pt x="23" y="35"/>
                    </a:cubicBezTo>
                    <a:cubicBezTo>
                      <a:pt x="18" y="35"/>
                      <a:pt x="15" y="40"/>
                      <a:pt x="12" y="42"/>
                    </a:cubicBezTo>
                    <a:cubicBezTo>
                      <a:pt x="11" y="43"/>
                      <a:pt x="9" y="43"/>
                      <a:pt x="7" y="43"/>
                    </a:cubicBezTo>
                    <a:cubicBezTo>
                      <a:pt x="4" y="43"/>
                      <a:pt x="0" y="40"/>
                      <a:pt x="0" y="36"/>
                    </a:cubicBezTo>
                    <a:cubicBezTo>
                      <a:pt x="0" y="29"/>
                      <a:pt x="7" y="28"/>
                      <a:pt x="8" y="22"/>
                    </a:cubicBezTo>
                    <a:cubicBezTo>
                      <a:pt x="5" y="20"/>
                      <a:pt x="3" y="18"/>
                      <a:pt x="3" y="16"/>
                    </a:cubicBezTo>
                    <a:cubicBezTo>
                      <a:pt x="3" y="12"/>
                      <a:pt x="5" y="12"/>
                      <a:pt x="6" y="12"/>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39" name="Freeform 84">
                <a:extLst>
                  <a:ext uri="{FF2B5EF4-FFF2-40B4-BE49-F238E27FC236}">
                    <a16:creationId xmlns:a16="http://schemas.microsoft.com/office/drawing/2014/main" id="{D3397146-DDBD-406A-A7D8-77EDCD4CFF6F}"/>
                  </a:ext>
                </a:extLst>
              </p:cNvPr>
              <p:cNvSpPr/>
              <p:nvPr/>
            </p:nvSpPr>
            <p:spPr bwMode="auto">
              <a:xfrm>
                <a:off x="4243897" y="1773341"/>
                <a:ext cx="17349" cy="14870"/>
              </a:xfrm>
              <a:custGeom>
                <a:avLst/>
                <a:gdLst>
                  <a:gd name="T0" fmla="*/ 2 w 7"/>
                  <a:gd name="T1" fmla="*/ 6 h 6"/>
                  <a:gd name="T2" fmla="*/ 0 w 7"/>
                  <a:gd name="T3" fmla="*/ 3 h 6"/>
                  <a:gd name="T4" fmla="*/ 7 w 7"/>
                  <a:gd name="T5" fmla="*/ 0 h 6"/>
                  <a:gd name="T6" fmla="*/ 2 w 7"/>
                  <a:gd name="T7" fmla="*/ 6 h 6"/>
                </a:gdLst>
                <a:ahLst/>
                <a:cxnLst>
                  <a:cxn ang="0">
                    <a:pos x="T0" y="T1"/>
                  </a:cxn>
                  <a:cxn ang="0">
                    <a:pos x="T2" y="T3"/>
                  </a:cxn>
                  <a:cxn ang="0">
                    <a:pos x="T4" y="T5"/>
                  </a:cxn>
                  <a:cxn ang="0">
                    <a:pos x="T6" y="T7"/>
                  </a:cxn>
                </a:cxnLst>
                <a:rect l="0" t="0" r="r" b="b"/>
                <a:pathLst>
                  <a:path w="7" h="6">
                    <a:moveTo>
                      <a:pt x="2" y="6"/>
                    </a:moveTo>
                    <a:cubicBezTo>
                      <a:pt x="1" y="6"/>
                      <a:pt x="0" y="4"/>
                      <a:pt x="0" y="3"/>
                    </a:cubicBezTo>
                    <a:cubicBezTo>
                      <a:pt x="0" y="1"/>
                      <a:pt x="5" y="0"/>
                      <a:pt x="7" y="0"/>
                    </a:cubicBezTo>
                    <a:cubicBezTo>
                      <a:pt x="7" y="3"/>
                      <a:pt x="5" y="6"/>
                      <a:pt x="2" y="6"/>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40" name="Freeform 85">
                <a:extLst>
                  <a:ext uri="{FF2B5EF4-FFF2-40B4-BE49-F238E27FC236}">
                    <a16:creationId xmlns:a16="http://schemas.microsoft.com/office/drawing/2014/main" id="{6029BAA4-8729-4ED9-84A0-3C2F8C7220D1}"/>
                  </a:ext>
                </a:extLst>
              </p:cNvPr>
              <p:cNvSpPr/>
              <p:nvPr/>
            </p:nvSpPr>
            <p:spPr bwMode="auto">
              <a:xfrm>
                <a:off x="4253811" y="1763427"/>
                <a:ext cx="166053" cy="242884"/>
              </a:xfrm>
              <a:custGeom>
                <a:avLst/>
                <a:gdLst>
                  <a:gd name="T0" fmla="*/ 62 w 68"/>
                  <a:gd name="T1" fmla="*/ 66 h 99"/>
                  <a:gd name="T2" fmla="*/ 59 w 68"/>
                  <a:gd name="T3" fmla="*/ 83 h 99"/>
                  <a:gd name="T4" fmla="*/ 65 w 68"/>
                  <a:gd name="T5" fmla="*/ 86 h 99"/>
                  <a:gd name="T6" fmla="*/ 45 w 68"/>
                  <a:gd name="T7" fmla="*/ 91 h 99"/>
                  <a:gd name="T8" fmla="*/ 25 w 68"/>
                  <a:gd name="T9" fmla="*/ 91 h 99"/>
                  <a:gd name="T10" fmla="*/ 17 w 68"/>
                  <a:gd name="T11" fmla="*/ 96 h 99"/>
                  <a:gd name="T12" fmla="*/ 11 w 68"/>
                  <a:gd name="T13" fmla="*/ 99 h 99"/>
                  <a:gd name="T14" fmla="*/ 21 w 68"/>
                  <a:gd name="T15" fmla="*/ 86 h 99"/>
                  <a:gd name="T16" fmla="*/ 30 w 68"/>
                  <a:gd name="T17" fmla="*/ 81 h 99"/>
                  <a:gd name="T18" fmla="*/ 17 w 68"/>
                  <a:gd name="T19" fmla="*/ 80 h 99"/>
                  <a:gd name="T20" fmla="*/ 12 w 68"/>
                  <a:gd name="T21" fmla="*/ 80 h 99"/>
                  <a:gd name="T22" fmla="*/ 18 w 68"/>
                  <a:gd name="T23" fmla="*/ 63 h 99"/>
                  <a:gd name="T24" fmla="*/ 31 w 68"/>
                  <a:gd name="T25" fmla="*/ 53 h 99"/>
                  <a:gd name="T26" fmla="*/ 26 w 68"/>
                  <a:gd name="T27" fmla="*/ 46 h 99"/>
                  <a:gd name="T28" fmla="*/ 17 w 68"/>
                  <a:gd name="T29" fmla="*/ 47 h 99"/>
                  <a:gd name="T30" fmla="*/ 15 w 68"/>
                  <a:gd name="T31" fmla="*/ 39 h 99"/>
                  <a:gd name="T32" fmla="*/ 10 w 68"/>
                  <a:gd name="T33" fmla="*/ 32 h 99"/>
                  <a:gd name="T34" fmla="*/ 8 w 68"/>
                  <a:gd name="T35" fmla="*/ 36 h 99"/>
                  <a:gd name="T36" fmla="*/ 9 w 68"/>
                  <a:gd name="T37" fmla="*/ 29 h 99"/>
                  <a:gd name="T38" fmla="*/ 5 w 68"/>
                  <a:gd name="T39" fmla="*/ 25 h 99"/>
                  <a:gd name="T40" fmla="*/ 7 w 68"/>
                  <a:gd name="T41" fmla="*/ 19 h 99"/>
                  <a:gd name="T42" fmla="*/ 5 w 68"/>
                  <a:gd name="T43" fmla="*/ 13 h 99"/>
                  <a:gd name="T44" fmla="*/ 8 w 68"/>
                  <a:gd name="T45" fmla="*/ 14 h 99"/>
                  <a:gd name="T46" fmla="*/ 11 w 68"/>
                  <a:gd name="T47" fmla="*/ 9 h 99"/>
                  <a:gd name="T48" fmla="*/ 16 w 68"/>
                  <a:gd name="T49" fmla="*/ 0 h 99"/>
                  <a:gd name="T50" fmla="*/ 28 w 68"/>
                  <a:gd name="T51" fmla="*/ 3 h 99"/>
                  <a:gd name="T52" fmla="*/ 21 w 68"/>
                  <a:gd name="T53" fmla="*/ 13 h 99"/>
                  <a:gd name="T54" fmla="*/ 30 w 68"/>
                  <a:gd name="T55" fmla="*/ 30 h 99"/>
                  <a:gd name="T56" fmla="*/ 35 w 68"/>
                  <a:gd name="T57" fmla="*/ 33 h 99"/>
                  <a:gd name="T58" fmla="*/ 55 w 68"/>
                  <a:gd name="T59" fmla="*/ 58 h 99"/>
                  <a:gd name="T60" fmla="*/ 57 w 68"/>
                  <a:gd name="T61" fmla="*/ 66 h 99"/>
                  <a:gd name="T62" fmla="*/ 60 w 68"/>
                  <a:gd name="T63" fmla="*/ 6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99">
                    <a:moveTo>
                      <a:pt x="59" y="67"/>
                    </a:moveTo>
                    <a:cubicBezTo>
                      <a:pt x="61" y="66"/>
                      <a:pt x="60" y="66"/>
                      <a:pt x="62" y="66"/>
                    </a:cubicBezTo>
                    <a:cubicBezTo>
                      <a:pt x="66" y="66"/>
                      <a:pt x="68" y="69"/>
                      <a:pt x="68" y="72"/>
                    </a:cubicBezTo>
                    <a:cubicBezTo>
                      <a:pt x="68" y="77"/>
                      <a:pt x="61" y="79"/>
                      <a:pt x="59" y="83"/>
                    </a:cubicBezTo>
                    <a:cubicBezTo>
                      <a:pt x="62" y="84"/>
                      <a:pt x="63" y="84"/>
                      <a:pt x="65" y="84"/>
                    </a:cubicBezTo>
                    <a:cubicBezTo>
                      <a:pt x="65" y="86"/>
                      <a:pt x="65" y="86"/>
                      <a:pt x="65" y="86"/>
                    </a:cubicBezTo>
                    <a:cubicBezTo>
                      <a:pt x="62" y="89"/>
                      <a:pt x="60" y="91"/>
                      <a:pt x="57" y="91"/>
                    </a:cubicBezTo>
                    <a:cubicBezTo>
                      <a:pt x="53" y="91"/>
                      <a:pt x="47" y="91"/>
                      <a:pt x="45" y="91"/>
                    </a:cubicBezTo>
                    <a:cubicBezTo>
                      <a:pt x="42" y="91"/>
                      <a:pt x="35" y="93"/>
                      <a:pt x="30" y="93"/>
                    </a:cubicBezTo>
                    <a:cubicBezTo>
                      <a:pt x="28" y="93"/>
                      <a:pt x="27" y="91"/>
                      <a:pt x="25" y="91"/>
                    </a:cubicBezTo>
                    <a:cubicBezTo>
                      <a:pt x="22" y="91"/>
                      <a:pt x="21" y="94"/>
                      <a:pt x="21" y="96"/>
                    </a:cubicBezTo>
                    <a:cubicBezTo>
                      <a:pt x="17" y="96"/>
                      <a:pt x="17" y="96"/>
                      <a:pt x="17" y="96"/>
                    </a:cubicBezTo>
                    <a:cubicBezTo>
                      <a:pt x="15" y="96"/>
                      <a:pt x="14" y="97"/>
                      <a:pt x="13" y="99"/>
                    </a:cubicBezTo>
                    <a:cubicBezTo>
                      <a:pt x="11" y="99"/>
                      <a:pt x="11" y="99"/>
                      <a:pt x="11" y="99"/>
                    </a:cubicBezTo>
                    <a:cubicBezTo>
                      <a:pt x="11" y="97"/>
                      <a:pt x="11" y="97"/>
                      <a:pt x="11" y="97"/>
                    </a:cubicBezTo>
                    <a:cubicBezTo>
                      <a:pt x="11" y="96"/>
                      <a:pt x="20" y="87"/>
                      <a:pt x="21" y="86"/>
                    </a:cubicBezTo>
                    <a:cubicBezTo>
                      <a:pt x="25" y="85"/>
                      <a:pt x="30" y="87"/>
                      <a:pt x="30" y="83"/>
                    </a:cubicBezTo>
                    <a:cubicBezTo>
                      <a:pt x="30" y="82"/>
                      <a:pt x="30" y="81"/>
                      <a:pt x="30" y="81"/>
                    </a:cubicBezTo>
                    <a:cubicBezTo>
                      <a:pt x="29" y="82"/>
                      <a:pt x="27" y="83"/>
                      <a:pt x="25" y="83"/>
                    </a:cubicBezTo>
                    <a:cubicBezTo>
                      <a:pt x="21" y="83"/>
                      <a:pt x="20" y="80"/>
                      <a:pt x="17" y="80"/>
                    </a:cubicBezTo>
                    <a:cubicBezTo>
                      <a:pt x="15" y="80"/>
                      <a:pt x="15" y="81"/>
                      <a:pt x="14" y="81"/>
                    </a:cubicBezTo>
                    <a:cubicBezTo>
                      <a:pt x="13" y="81"/>
                      <a:pt x="12" y="81"/>
                      <a:pt x="12" y="80"/>
                    </a:cubicBezTo>
                    <a:cubicBezTo>
                      <a:pt x="12" y="76"/>
                      <a:pt x="20" y="75"/>
                      <a:pt x="20" y="71"/>
                    </a:cubicBezTo>
                    <a:cubicBezTo>
                      <a:pt x="20" y="67"/>
                      <a:pt x="18" y="66"/>
                      <a:pt x="18" y="63"/>
                    </a:cubicBezTo>
                    <a:cubicBezTo>
                      <a:pt x="23" y="63"/>
                      <a:pt x="30" y="60"/>
                      <a:pt x="31" y="57"/>
                    </a:cubicBezTo>
                    <a:cubicBezTo>
                      <a:pt x="31" y="53"/>
                      <a:pt x="31" y="53"/>
                      <a:pt x="31" y="53"/>
                    </a:cubicBezTo>
                    <a:cubicBezTo>
                      <a:pt x="28" y="53"/>
                      <a:pt x="24" y="53"/>
                      <a:pt x="24" y="50"/>
                    </a:cubicBezTo>
                    <a:cubicBezTo>
                      <a:pt x="24" y="48"/>
                      <a:pt x="26" y="47"/>
                      <a:pt x="26" y="46"/>
                    </a:cubicBezTo>
                    <a:cubicBezTo>
                      <a:pt x="25" y="46"/>
                      <a:pt x="24" y="46"/>
                      <a:pt x="24" y="46"/>
                    </a:cubicBezTo>
                    <a:cubicBezTo>
                      <a:pt x="21" y="46"/>
                      <a:pt x="19" y="47"/>
                      <a:pt x="17" y="47"/>
                    </a:cubicBezTo>
                    <a:cubicBezTo>
                      <a:pt x="14" y="47"/>
                      <a:pt x="12" y="47"/>
                      <a:pt x="12" y="45"/>
                    </a:cubicBezTo>
                    <a:cubicBezTo>
                      <a:pt x="12" y="42"/>
                      <a:pt x="15" y="41"/>
                      <a:pt x="15" y="39"/>
                    </a:cubicBezTo>
                    <a:cubicBezTo>
                      <a:pt x="15" y="36"/>
                      <a:pt x="14" y="35"/>
                      <a:pt x="15" y="33"/>
                    </a:cubicBezTo>
                    <a:cubicBezTo>
                      <a:pt x="13" y="33"/>
                      <a:pt x="11" y="32"/>
                      <a:pt x="10" y="32"/>
                    </a:cubicBezTo>
                    <a:cubicBezTo>
                      <a:pt x="9" y="34"/>
                      <a:pt x="10" y="35"/>
                      <a:pt x="10" y="36"/>
                    </a:cubicBezTo>
                    <a:cubicBezTo>
                      <a:pt x="8" y="36"/>
                      <a:pt x="8" y="36"/>
                      <a:pt x="8" y="36"/>
                    </a:cubicBezTo>
                    <a:cubicBezTo>
                      <a:pt x="8" y="34"/>
                      <a:pt x="8" y="33"/>
                      <a:pt x="8" y="31"/>
                    </a:cubicBezTo>
                    <a:cubicBezTo>
                      <a:pt x="8" y="31"/>
                      <a:pt x="8" y="30"/>
                      <a:pt x="9" y="29"/>
                    </a:cubicBezTo>
                    <a:cubicBezTo>
                      <a:pt x="9" y="27"/>
                      <a:pt x="9" y="27"/>
                      <a:pt x="9" y="27"/>
                    </a:cubicBezTo>
                    <a:cubicBezTo>
                      <a:pt x="7" y="27"/>
                      <a:pt x="5" y="26"/>
                      <a:pt x="5" y="25"/>
                    </a:cubicBezTo>
                    <a:cubicBezTo>
                      <a:pt x="5" y="23"/>
                      <a:pt x="7" y="21"/>
                      <a:pt x="7" y="21"/>
                    </a:cubicBezTo>
                    <a:cubicBezTo>
                      <a:pt x="7" y="19"/>
                      <a:pt x="7" y="19"/>
                      <a:pt x="7" y="19"/>
                    </a:cubicBezTo>
                    <a:cubicBezTo>
                      <a:pt x="3" y="18"/>
                      <a:pt x="0" y="17"/>
                      <a:pt x="0" y="13"/>
                    </a:cubicBezTo>
                    <a:cubicBezTo>
                      <a:pt x="5" y="13"/>
                      <a:pt x="5" y="13"/>
                      <a:pt x="5" y="13"/>
                    </a:cubicBezTo>
                    <a:cubicBezTo>
                      <a:pt x="5" y="15"/>
                      <a:pt x="6" y="16"/>
                      <a:pt x="7" y="16"/>
                    </a:cubicBezTo>
                    <a:cubicBezTo>
                      <a:pt x="7" y="16"/>
                      <a:pt x="8" y="15"/>
                      <a:pt x="8" y="14"/>
                    </a:cubicBezTo>
                    <a:cubicBezTo>
                      <a:pt x="7" y="14"/>
                      <a:pt x="7" y="13"/>
                      <a:pt x="7" y="12"/>
                    </a:cubicBezTo>
                    <a:cubicBezTo>
                      <a:pt x="7" y="10"/>
                      <a:pt x="9" y="9"/>
                      <a:pt x="11" y="9"/>
                    </a:cubicBezTo>
                    <a:cubicBezTo>
                      <a:pt x="11" y="6"/>
                      <a:pt x="12" y="5"/>
                      <a:pt x="12" y="4"/>
                    </a:cubicBezTo>
                    <a:cubicBezTo>
                      <a:pt x="12" y="2"/>
                      <a:pt x="15" y="0"/>
                      <a:pt x="16" y="0"/>
                    </a:cubicBezTo>
                    <a:cubicBezTo>
                      <a:pt x="19" y="0"/>
                      <a:pt x="23" y="0"/>
                      <a:pt x="25" y="0"/>
                    </a:cubicBezTo>
                    <a:cubicBezTo>
                      <a:pt x="26" y="0"/>
                      <a:pt x="28" y="2"/>
                      <a:pt x="28" y="3"/>
                    </a:cubicBezTo>
                    <a:cubicBezTo>
                      <a:pt x="28" y="7"/>
                      <a:pt x="21" y="6"/>
                      <a:pt x="20" y="10"/>
                    </a:cubicBezTo>
                    <a:cubicBezTo>
                      <a:pt x="20" y="11"/>
                      <a:pt x="21" y="12"/>
                      <a:pt x="21" y="13"/>
                    </a:cubicBezTo>
                    <a:cubicBezTo>
                      <a:pt x="38" y="13"/>
                      <a:pt x="38" y="13"/>
                      <a:pt x="38" y="13"/>
                    </a:cubicBezTo>
                    <a:cubicBezTo>
                      <a:pt x="39" y="21"/>
                      <a:pt x="30" y="24"/>
                      <a:pt x="30" y="30"/>
                    </a:cubicBezTo>
                    <a:cubicBezTo>
                      <a:pt x="29" y="30"/>
                      <a:pt x="28" y="31"/>
                      <a:pt x="28" y="32"/>
                    </a:cubicBezTo>
                    <a:cubicBezTo>
                      <a:pt x="31" y="33"/>
                      <a:pt x="32" y="32"/>
                      <a:pt x="35" y="33"/>
                    </a:cubicBezTo>
                    <a:cubicBezTo>
                      <a:pt x="40" y="34"/>
                      <a:pt x="39" y="41"/>
                      <a:pt x="43" y="45"/>
                    </a:cubicBezTo>
                    <a:cubicBezTo>
                      <a:pt x="47" y="49"/>
                      <a:pt x="55" y="51"/>
                      <a:pt x="55" y="58"/>
                    </a:cubicBezTo>
                    <a:cubicBezTo>
                      <a:pt x="55" y="60"/>
                      <a:pt x="58" y="62"/>
                      <a:pt x="58" y="64"/>
                    </a:cubicBezTo>
                    <a:cubicBezTo>
                      <a:pt x="58" y="65"/>
                      <a:pt x="57" y="66"/>
                      <a:pt x="57" y="66"/>
                    </a:cubicBezTo>
                    <a:cubicBezTo>
                      <a:pt x="57" y="68"/>
                      <a:pt x="57" y="68"/>
                      <a:pt x="57" y="68"/>
                    </a:cubicBezTo>
                    <a:cubicBezTo>
                      <a:pt x="59" y="68"/>
                      <a:pt x="59" y="67"/>
                      <a:pt x="60" y="66"/>
                    </a:cubicBezTo>
                    <a:lnTo>
                      <a:pt x="59" y="67"/>
                    </a:ln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41" name="Freeform 86">
                <a:extLst>
                  <a:ext uri="{FF2B5EF4-FFF2-40B4-BE49-F238E27FC236}">
                    <a16:creationId xmlns:a16="http://schemas.microsoft.com/office/drawing/2014/main" id="{9A47513E-0B9F-4DC1-9785-BCF2F9465585}"/>
                  </a:ext>
                </a:extLst>
              </p:cNvPr>
              <p:cNvSpPr/>
              <p:nvPr/>
            </p:nvSpPr>
            <p:spPr bwMode="auto">
              <a:xfrm>
                <a:off x="4289747" y="1888587"/>
                <a:ext cx="7435" cy="7435"/>
              </a:xfrm>
              <a:custGeom>
                <a:avLst/>
                <a:gdLst>
                  <a:gd name="T0" fmla="*/ 2 w 3"/>
                  <a:gd name="T1" fmla="*/ 0 h 3"/>
                  <a:gd name="T2" fmla="*/ 0 w 3"/>
                  <a:gd name="T3" fmla="*/ 3 h 3"/>
                  <a:gd name="T4" fmla="*/ 3 w 3"/>
                  <a:gd name="T5" fmla="*/ 3 h 3"/>
                  <a:gd name="T6" fmla="*/ 3 w 3"/>
                  <a:gd name="T7" fmla="*/ 0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0" y="1"/>
                      <a:pt x="0" y="2"/>
                      <a:pt x="0" y="3"/>
                    </a:cubicBezTo>
                    <a:cubicBezTo>
                      <a:pt x="1" y="3"/>
                      <a:pt x="2" y="3"/>
                      <a:pt x="3" y="3"/>
                    </a:cubicBezTo>
                    <a:cubicBezTo>
                      <a:pt x="3" y="2"/>
                      <a:pt x="3" y="1"/>
                      <a:pt x="3" y="0"/>
                    </a:cubicBezTo>
                    <a:cubicBezTo>
                      <a:pt x="3" y="0"/>
                      <a:pt x="2" y="0"/>
                      <a:pt x="2" y="0"/>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42" name="Freeform 150">
                <a:extLst>
                  <a:ext uri="{FF2B5EF4-FFF2-40B4-BE49-F238E27FC236}">
                    <a16:creationId xmlns:a16="http://schemas.microsoft.com/office/drawing/2014/main" id="{C4ADDFC5-5527-4469-B92E-8C158727E236}"/>
                  </a:ext>
                </a:extLst>
              </p:cNvPr>
              <p:cNvSpPr/>
              <p:nvPr/>
            </p:nvSpPr>
            <p:spPr bwMode="auto">
              <a:xfrm>
                <a:off x="4630528" y="2295045"/>
                <a:ext cx="55764" cy="35937"/>
              </a:xfrm>
              <a:custGeom>
                <a:avLst/>
                <a:gdLst>
                  <a:gd name="T0" fmla="*/ 0 w 23"/>
                  <a:gd name="T1" fmla="*/ 3 h 15"/>
                  <a:gd name="T2" fmla="*/ 0 w 23"/>
                  <a:gd name="T3" fmla="*/ 5 h 15"/>
                  <a:gd name="T4" fmla="*/ 4 w 23"/>
                  <a:gd name="T5" fmla="*/ 6 h 15"/>
                  <a:gd name="T6" fmla="*/ 18 w 23"/>
                  <a:gd name="T7" fmla="*/ 14 h 15"/>
                  <a:gd name="T8" fmla="*/ 20 w 23"/>
                  <a:gd name="T9" fmla="*/ 15 h 15"/>
                  <a:gd name="T10" fmla="*/ 22 w 23"/>
                  <a:gd name="T11" fmla="*/ 13 h 15"/>
                  <a:gd name="T12" fmla="*/ 20 w 23"/>
                  <a:gd name="T13" fmla="*/ 8 h 15"/>
                  <a:gd name="T14" fmla="*/ 22 w 23"/>
                  <a:gd name="T15" fmla="*/ 5 h 15"/>
                  <a:gd name="T16" fmla="*/ 23 w 23"/>
                  <a:gd name="T17" fmla="*/ 2 h 15"/>
                  <a:gd name="T18" fmla="*/ 13 w 23"/>
                  <a:gd name="T19" fmla="*/ 4 h 15"/>
                  <a:gd name="T20" fmla="*/ 0 w 23"/>
                  <a:gd name="T21"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5">
                    <a:moveTo>
                      <a:pt x="0" y="3"/>
                    </a:moveTo>
                    <a:cubicBezTo>
                      <a:pt x="0" y="5"/>
                      <a:pt x="0" y="5"/>
                      <a:pt x="0" y="5"/>
                    </a:cubicBezTo>
                    <a:cubicBezTo>
                      <a:pt x="1" y="6"/>
                      <a:pt x="4" y="6"/>
                      <a:pt x="4" y="6"/>
                    </a:cubicBezTo>
                    <a:cubicBezTo>
                      <a:pt x="9" y="8"/>
                      <a:pt x="13" y="12"/>
                      <a:pt x="18" y="14"/>
                    </a:cubicBezTo>
                    <a:cubicBezTo>
                      <a:pt x="18" y="14"/>
                      <a:pt x="19" y="15"/>
                      <a:pt x="20" y="15"/>
                    </a:cubicBezTo>
                    <a:cubicBezTo>
                      <a:pt x="21" y="15"/>
                      <a:pt x="22" y="14"/>
                      <a:pt x="22" y="13"/>
                    </a:cubicBezTo>
                    <a:cubicBezTo>
                      <a:pt x="22" y="10"/>
                      <a:pt x="20" y="10"/>
                      <a:pt x="20" y="8"/>
                    </a:cubicBezTo>
                    <a:cubicBezTo>
                      <a:pt x="20" y="7"/>
                      <a:pt x="22" y="5"/>
                      <a:pt x="22" y="5"/>
                    </a:cubicBezTo>
                    <a:cubicBezTo>
                      <a:pt x="23" y="2"/>
                      <a:pt x="23" y="2"/>
                      <a:pt x="23" y="2"/>
                    </a:cubicBezTo>
                    <a:cubicBezTo>
                      <a:pt x="18" y="1"/>
                      <a:pt x="17" y="4"/>
                      <a:pt x="13" y="4"/>
                    </a:cubicBezTo>
                    <a:cubicBezTo>
                      <a:pt x="9" y="4"/>
                      <a:pt x="6" y="0"/>
                      <a:pt x="0" y="3"/>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43" name="Freeform 151">
                <a:extLst>
                  <a:ext uri="{FF2B5EF4-FFF2-40B4-BE49-F238E27FC236}">
                    <a16:creationId xmlns:a16="http://schemas.microsoft.com/office/drawing/2014/main" id="{6A74A9A0-D0C7-4C9F-B023-B802F83B34FB}"/>
                  </a:ext>
                </a:extLst>
              </p:cNvPr>
              <p:cNvSpPr/>
              <p:nvPr/>
            </p:nvSpPr>
            <p:spPr bwMode="auto">
              <a:xfrm>
                <a:off x="4554936" y="2184756"/>
                <a:ext cx="18588" cy="37176"/>
              </a:xfrm>
              <a:custGeom>
                <a:avLst/>
                <a:gdLst>
                  <a:gd name="T0" fmla="*/ 2 w 8"/>
                  <a:gd name="T1" fmla="*/ 3 h 15"/>
                  <a:gd name="T2" fmla="*/ 7 w 8"/>
                  <a:gd name="T3" fmla="*/ 0 h 15"/>
                  <a:gd name="T4" fmla="*/ 8 w 8"/>
                  <a:gd name="T5" fmla="*/ 3 h 15"/>
                  <a:gd name="T6" fmla="*/ 5 w 8"/>
                  <a:gd name="T7" fmla="*/ 15 h 15"/>
                  <a:gd name="T8" fmla="*/ 0 w 8"/>
                  <a:gd name="T9" fmla="*/ 4 h 15"/>
                  <a:gd name="T10" fmla="*/ 2 w 8"/>
                  <a:gd name="T11" fmla="*/ 3 h 15"/>
                </a:gdLst>
                <a:ahLst/>
                <a:cxnLst>
                  <a:cxn ang="0">
                    <a:pos x="T0" y="T1"/>
                  </a:cxn>
                  <a:cxn ang="0">
                    <a:pos x="T2" y="T3"/>
                  </a:cxn>
                  <a:cxn ang="0">
                    <a:pos x="T4" y="T5"/>
                  </a:cxn>
                  <a:cxn ang="0">
                    <a:pos x="T6" y="T7"/>
                  </a:cxn>
                  <a:cxn ang="0">
                    <a:pos x="T8" y="T9"/>
                  </a:cxn>
                  <a:cxn ang="0">
                    <a:pos x="T10" y="T11"/>
                  </a:cxn>
                </a:cxnLst>
                <a:rect l="0" t="0" r="r" b="b"/>
                <a:pathLst>
                  <a:path w="8" h="15">
                    <a:moveTo>
                      <a:pt x="2" y="3"/>
                    </a:moveTo>
                    <a:cubicBezTo>
                      <a:pt x="4" y="3"/>
                      <a:pt x="5" y="0"/>
                      <a:pt x="7" y="0"/>
                    </a:cubicBezTo>
                    <a:cubicBezTo>
                      <a:pt x="7" y="2"/>
                      <a:pt x="7" y="3"/>
                      <a:pt x="8" y="3"/>
                    </a:cubicBezTo>
                    <a:cubicBezTo>
                      <a:pt x="7" y="7"/>
                      <a:pt x="6" y="13"/>
                      <a:pt x="5" y="15"/>
                    </a:cubicBezTo>
                    <a:cubicBezTo>
                      <a:pt x="2" y="14"/>
                      <a:pt x="2" y="6"/>
                      <a:pt x="0" y="4"/>
                    </a:cubicBezTo>
                    <a:cubicBezTo>
                      <a:pt x="1" y="4"/>
                      <a:pt x="2" y="3"/>
                      <a:pt x="2" y="3"/>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44" name="Freeform 152">
                <a:extLst>
                  <a:ext uri="{FF2B5EF4-FFF2-40B4-BE49-F238E27FC236}">
                    <a16:creationId xmlns:a16="http://schemas.microsoft.com/office/drawing/2014/main" id="{5BA12F05-DE94-4DAF-8360-1F29A311DFE6}"/>
                  </a:ext>
                </a:extLst>
              </p:cNvPr>
              <p:cNvSpPr/>
              <p:nvPr/>
            </p:nvSpPr>
            <p:spPr bwMode="auto">
              <a:xfrm>
                <a:off x="4549980" y="2226889"/>
                <a:ext cx="28502" cy="50808"/>
              </a:xfrm>
              <a:custGeom>
                <a:avLst/>
                <a:gdLst>
                  <a:gd name="T0" fmla="*/ 3 w 12"/>
                  <a:gd name="T1" fmla="*/ 9 h 21"/>
                  <a:gd name="T2" fmla="*/ 0 w 12"/>
                  <a:gd name="T3" fmla="*/ 3 h 21"/>
                  <a:gd name="T4" fmla="*/ 6 w 12"/>
                  <a:gd name="T5" fmla="*/ 0 h 21"/>
                  <a:gd name="T6" fmla="*/ 10 w 12"/>
                  <a:gd name="T7" fmla="*/ 1 h 21"/>
                  <a:gd name="T8" fmla="*/ 12 w 12"/>
                  <a:gd name="T9" fmla="*/ 13 h 21"/>
                  <a:gd name="T10" fmla="*/ 4 w 12"/>
                  <a:gd name="T11" fmla="*/ 21 h 21"/>
                  <a:gd name="T12" fmla="*/ 1 w 12"/>
                  <a:gd name="T13" fmla="*/ 15 h 21"/>
                  <a:gd name="T14" fmla="*/ 3 w 12"/>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9"/>
                    </a:moveTo>
                    <a:cubicBezTo>
                      <a:pt x="3" y="7"/>
                      <a:pt x="0" y="6"/>
                      <a:pt x="0" y="3"/>
                    </a:cubicBezTo>
                    <a:cubicBezTo>
                      <a:pt x="3" y="3"/>
                      <a:pt x="4" y="0"/>
                      <a:pt x="6" y="0"/>
                    </a:cubicBezTo>
                    <a:cubicBezTo>
                      <a:pt x="8" y="0"/>
                      <a:pt x="9" y="1"/>
                      <a:pt x="10" y="1"/>
                    </a:cubicBezTo>
                    <a:cubicBezTo>
                      <a:pt x="12" y="6"/>
                      <a:pt x="12" y="9"/>
                      <a:pt x="12" y="13"/>
                    </a:cubicBezTo>
                    <a:cubicBezTo>
                      <a:pt x="12" y="17"/>
                      <a:pt x="6" y="21"/>
                      <a:pt x="4" y="21"/>
                    </a:cubicBezTo>
                    <a:cubicBezTo>
                      <a:pt x="1" y="21"/>
                      <a:pt x="1" y="18"/>
                      <a:pt x="1" y="15"/>
                    </a:cubicBezTo>
                    <a:cubicBezTo>
                      <a:pt x="2" y="13"/>
                      <a:pt x="3" y="11"/>
                      <a:pt x="3" y="9"/>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45" name="Freeform 153">
                <a:extLst>
                  <a:ext uri="{FF2B5EF4-FFF2-40B4-BE49-F238E27FC236}">
                    <a16:creationId xmlns:a16="http://schemas.microsoft.com/office/drawing/2014/main" id="{87259360-D37B-4EC8-B0E7-DBF7AE56D8AD}"/>
                  </a:ext>
                </a:extLst>
              </p:cNvPr>
              <p:cNvSpPr/>
              <p:nvPr/>
            </p:nvSpPr>
            <p:spPr bwMode="auto">
              <a:xfrm>
                <a:off x="4437213" y="2257869"/>
                <a:ext cx="14870" cy="9914"/>
              </a:xfrm>
              <a:custGeom>
                <a:avLst/>
                <a:gdLst>
                  <a:gd name="T0" fmla="*/ 6 w 6"/>
                  <a:gd name="T1" fmla="*/ 3 h 4"/>
                  <a:gd name="T2" fmla="*/ 4 w 6"/>
                  <a:gd name="T3" fmla="*/ 4 h 4"/>
                  <a:gd name="T4" fmla="*/ 0 w 6"/>
                  <a:gd name="T5" fmla="*/ 2 h 4"/>
                  <a:gd name="T6" fmla="*/ 4 w 6"/>
                  <a:gd name="T7" fmla="*/ 0 h 4"/>
                  <a:gd name="T8" fmla="*/ 6 w 6"/>
                  <a:gd name="T9" fmla="*/ 3 h 4"/>
                </a:gdLst>
                <a:ahLst/>
                <a:cxnLst>
                  <a:cxn ang="0">
                    <a:pos x="T0" y="T1"/>
                  </a:cxn>
                  <a:cxn ang="0">
                    <a:pos x="T2" y="T3"/>
                  </a:cxn>
                  <a:cxn ang="0">
                    <a:pos x="T4" y="T5"/>
                  </a:cxn>
                  <a:cxn ang="0">
                    <a:pos x="T6" y="T7"/>
                  </a:cxn>
                  <a:cxn ang="0">
                    <a:pos x="T8" y="T9"/>
                  </a:cxn>
                </a:cxnLst>
                <a:rect l="0" t="0" r="r" b="b"/>
                <a:pathLst>
                  <a:path w="6" h="4">
                    <a:moveTo>
                      <a:pt x="6" y="3"/>
                    </a:moveTo>
                    <a:cubicBezTo>
                      <a:pt x="6" y="4"/>
                      <a:pt x="4" y="4"/>
                      <a:pt x="4" y="4"/>
                    </a:cubicBezTo>
                    <a:cubicBezTo>
                      <a:pt x="2" y="4"/>
                      <a:pt x="0" y="2"/>
                      <a:pt x="0" y="2"/>
                    </a:cubicBezTo>
                    <a:cubicBezTo>
                      <a:pt x="2" y="1"/>
                      <a:pt x="3" y="0"/>
                      <a:pt x="4" y="0"/>
                    </a:cubicBezTo>
                    <a:cubicBezTo>
                      <a:pt x="4" y="0"/>
                      <a:pt x="6" y="2"/>
                      <a:pt x="6" y="3"/>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46" name="Freeform 154">
                <a:extLst>
                  <a:ext uri="{FF2B5EF4-FFF2-40B4-BE49-F238E27FC236}">
                    <a16:creationId xmlns:a16="http://schemas.microsoft.com/office/drawing/2014/main" id="{CA197F6B-63D0-4733-BC1D-8DBE142AB560}"/>
                  </a:ext>
                </a:extLst>
              </p:cNvPr>
              <p:cNvSpPr/>
              <p:nvPr/>
            </p:nvSpPr>
            <p:spPr bwMode="auto">
              <a:xfrm>
                <a:off x="4580960" y="1853889"/>
                <a:ext cx="19827" cy="22306"/>
              </a:xfrm>
              <a:custGeom>
                <a:avLst/>
                <a:gdLst>
                  <a:gd name="T0" fmla="*/ 7 w 8"/>
                  <a:gd name="T1" fmla="*/ 6 h 9"/>
                  <a:gd name="T2" fmla="*/ 0 w 8"/>
                  <a:gd name="T3" fmla="*/ 3 h 9"/>
                  <a:gd name="T4" fmla="*/ 0 w 8"/>
                  <a:gd name="T5" fmla="*/ 0 h 9"/>
                  <a:gd name="T6" fmla="*/ 6 w 8"/>
                  <a:gd name="T7" fmla="*/ 0 h 9"/>
                  <a:gd name="T8" fmla="*/ 8 w 8"/>
                  <a:gd name="T9" fmla="*/ 5 h 9"/>
                  <a:gd name="T10" fmla="*/ 7 w 8"/>
                  <a:gd name="T11" fmla="*/ 9 h 9"/>
                  <a:gd name="T12" fmla="*/ 7 w 8"/>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7" y="6"/>
                    </a:moveTo>
                    <a:cubicBezTo>
                      <a:pt x="3" y="6"/>
                      <a:pt x="0" y="5"/>
                      <a:pt x="0" y="3"/>
                    </a:cubicBezTo>
                    <a:cubicBezTo>
                      <a:pt x="0" y="2"/>
                      <a:pt x="0" y="0"/>
                      <a:pt x="0" y="0"/>
                    </a:cubicBezTo>
                    <a:cubicBezTo>
                      <a:pt x="6" y="0"/>
                      <a:pt x="6" y="0"/>
                      <a:pt x="6" y="0"/>
                    </a:cubicBezTo>
                    <a:cubicBezTo>
                      <a:pt x="6" y="3"/>
                      <a:pt x="8" y="3"/>
                      <a:pt x="8" y="5"/>
                    </a:cubicBezTo>
                    <a:cubicBezTo>
                      <a:pt x="8" y="8"/>
                      <a:pt x="7" y="7"/>
                      <a:pt x="7" y="9"/>
                    </a:cubicBezTo>
                    <a:cubicBezTo>
                      <a:pt x="7" y="8"/>
                      <a:pt x="7" y="7"/>
                      <a:pt x="7" y="6"/>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47" name="Freeform 155">
                <a:extLst>
                  <a:ext uri="{FF2B5EF4-FFF2-40B4-BE49-F238E27FC236}">
                    <a16:creationId xmlns:a16="http://schemas.microsoft.com/office/drawing/2014/main" id="{7482A1EB-E6AE-4B1A-A18A-C558D71DC1BF}"/>
                  </a:ext>
                </a:extLst>
              </p:cNvPr>
              <p:cNvSpPr/>
              <p:nvPr/>
            </p:nvSpPr>
            <p:spPr bwMode="auto">
              <a:xfrm>
                <a:off x="4603266" y="1832822"/>
                <a:ext cx="32219" cy="45851"/>
              </a:xfrm>
              <a:custGeom>
                <a:avLst/>
                <a:gdLst>
                  <a:gd name="T0" fmla="*/ 2 w 13"/>
                  <a:gd name="T1" fmla="*/ 17 h 19"/>
                  <a:gd name="T2" fmla="*/ 6 w 13"/>
                  <a:gd name="T3" fmla="*/ 14 h 19"/>
                  <a:gd name="T4" fmla="*/ 0 w 13"/>
                  <a:gd name="T5" fmla="*/ 9 h 19"/>
                  <a:gd name="T6" fmla="*/ 6 w 13"/>
                  <a:gd name="T7" fmla="*/ 0 h 19"/>
                  <a:gd name="T8" fmla="*/ 13 w 13"/>
                  <a:gd name="T9" fmla="*/ 8 h 19"/>
                  <a:gd name="T10" fmla="*/ 4 w 13"/>
                  <a:gd name="T11" fmla="*/ 19 h 19"/>
                  <a:gd name="T12" fmla="*/ 0 w 13"/>
                  <a:gd name="T13" fmla="*/ 18 h 19"/>
                  <a:gd name="T14" fmla="*/ 2 w 13"/>
                  <a:gd name="T15" fmla="*/ 16 h 19"/>
                  <a:gd name="T16" fmla="*/ 2 w 13"/>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2" y="17"/>
                    </a:moveTo>
                    <a:cubicBezTo>
                      <a:pt x="4" y="17"/>
                      <a:pt x="6" y="15"/>
                      <a:pt x="6" y="14"/>
                    </a:cubicBezTo>
                    <a:cubicBezTo>
                      <a:pt x="3" y="13"/>
                      <a:pt x="0" y="11"/>
                      <a:pt x="0" y="9"/>
                    </a:cubicBezTo>
                    <a:cubicBezTo>
                      <a:pt x="0" y="8"/>
                      <a:pt x="4" y="0"/>
                      <a:pt x="6" y="0"/>
                    </a:cubicBezTo>
                    <a:cubicBezTo>
                      <a:pt x="11" y="0"/>
                      <a:pt x="12" y="3"/>
                      <a:pt x="13" y="8"/>
                    </a:cubicBezTo>
                    <a:cubicBezTo>
                      <a:pt x="8" y="9"/>
                      <a:pt x="11" y="19"/>
                      <a:pt x="4" y="19"/>
                    </a:cubicBezTo>
                    <a:cubicBezTo>
                      <a:pt x="2" y="19"/>
                      <a:pt x="0" y="18"/>
                      <a:pt x="0" y="18"/>
                    </a:cubicBezTo>
                    <a:cubicBezTo>
                      <a:pt x="0" y="17"/>
                      <a:pt x="1" y="16"/>
                      <a:pt x="2" y="16"/>
                    </a:cubicBezTo>
                    <a:lnTo>
                      <a:pt x="2" y="17"/>
                    </a:ln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48" name="Freeform 156">
                <a:extLst>
                  <a:ext uri="{FF2B5EF4-FFF2-40B4-BE49-F238E27FC236}">
                    <a16:creationId xmlns:a16="http://schemas.microsoft.com/office/drawing/2014/main" id="{EF34D2F3-5873-401A-9166-903BCCFA9650}"/>
                  </a:ext>
                </a:extLst>
              </p:cNvPr>
              <p:cNvSpPr/>
              <p:nvPr/>
            </p:nvSpPr>
            <p:spPr bwMode="auto">
              <a:xfrm>
                <a:off x="4740817" y="1780776"/>
                <a:ext cx="18588" cy="27262"/>
              </a:xfrm>
              <a:custGeom>
                <a:avLst/>
                <a:gdLst>
                  <a:gd name="T0" fmla="*/ 6 w 8"/>
                  <a:gd name="T1" fmla="*/ 4 h 11"/>
                  <a:gd name="T2" fmla="*/ 1 w 8"/>
                  <a:gd name="T3" fmla="*/ 11 h 11"/>
                  <a:gd name="T4" fmla="*/ 1 w 8"/>
                  <a:gd name="T5" fmla="*/ 8 h 11"/>
                  <a:gd name="T6" fmla="*/ 8 w 8"/>
                  <a:gd name="T7" fmla="*/ 0 h 11"/>
                  <a:gd name="T8" fmla="*/ 6 w 8"/>
                  <a:gd name="T9" fmla="*/ 4 h 11"/>
                </a:gdLst>
                <a:ahLst/>
                <a:cxnLst>
                  <a:cxn ang="0">
                    <a:pos x="T0" y="T1"/>
                  </a:cxn>
                  <a:cxn ang="0">
                    <a:pos x="T2" y="T3"/>
                  </a:cxn>
                  <a:cxn ang="0">
                    <a:pos x="T4" y="T5"/>
                  </a:cxn>
                  <a:cxn ang="0">
                    <a:pos x="T6" y="T7"/>
                  </a:cxn>
                  <a:cxn ang="0">
                    <a:pos x="T8" y="T9"/>
                  </a:cxn>
                </a:cxnLst>
                <a:rect l="0" t="0" r="r" b="b"/>
                <a:pathLst>
                  <a:path w="8" h="11">
                    <a:moveTo>
                      <a:pt x="6" y="4"/>
                    </a:moveTo>
                    <a:cubicBezTo>
                      <a:pt x="6" y="7"/>
                      <a:pt x="3" y="9"/>
                      <a:pt x="1" y="11"/>
                    </a:cubicBezTo>
                    <a:cubicBezTo>
                      <a:pt x="0" y="10"/>
                      <a:pt x="1" y="9"/>
                      <a:pt x="1" y="8"/>
                    </a:cubicBezTo>
                    <a:cubicBezTo>
                      <a:pt x="1" y="6"/>
                      <a:pt x="3" y="1"/>
                      <a:pt x="8" y="0"/>
                    </a:cubicBezTo>
                    <a:cubicBezTo>
                      <a:pt x="7" y="2"/>
                      <a:pt x="6" y="3"/>
                      <a:pt x="6" y="4"/>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grpSp>
        <p:grpSp>
          <p:nvGrpSpPr>
            <p:cNvPr id="11" name="Group 10">
              <a:extLst>
                <a:ext uri="{FF2B5EF4-FFF2-40B4-BE49-F238E27FC236}">
                  <a16:creationId xmlns:a16="http://schemas.microsoft.com/office/drawing/2014/main" id="{D73CE654-8A20-4768-874C-791DC14533AF}"/>
                </a:ext>
              </a:extLst>
            </p:cNvPr>
            <p:cNvGrpSpPr/>
            <p:nvPr/>
          </p:nvGrpSpPr>
          <p:grpSpPr>
            <a:xfrm>
              <a:off x="4063296" y="1102668"/>
              <a:ext cx="3404087" cy="2312349"/>
              <a:chOff x="4774275" y="902183"/>
              <a:chExt cx="3404087" cy="2312349"/>
            </a:xfrm>
            <a:grpFill/>
          </p:grpSpPr>
          <p:sp>
            <p:nvSpPr>
              <p:cNvPr id="78" name="Freeform 7">
                <a:extLst>
                  <a:ext uri="{FF2B5EF4-FFF2-40B4-BE49-F238E27FC236}">
                    <a16:creationId xmlns:a16="http://schemas.microsoft.com/office/drawing/2014/main" id="{95EBCC5A-B894-4868-9C5E-1C8AFA9357E4}"/>
                  </a:ext>
                </a:extLst>
              </p:cNvPr>
              <p:cNvSpPr/>
              <p:nvPr/>
            </p:nvSpPr>
            <p:spPr bwMode="auto">
              <a:xfrm>
                <a:off x="4901913" y="2184756"/>
                <a:ext cx="766442" cy="662973"/>
              </a:xfrm>
              <a:custGeom>
                <a:avLst/>
                <a:gdLst>
                  <a:gd name="T0" fmla="*/ 66 w 304"/>
                  <a:gd name="T1" fmla="*/ 100 h 263"/>
                  <a:gd name="T2" fmla="*/ 73 w 304"/>
                  <a:gd name="T3" fmla="*/ 81 h 263"/>
                  <a:gd name="T4" fmla="*/ 79 w 304"/>
                  <a:gd name="T5" fmla="*/ 55 h 263"/>
                  <a:gd name="T6" fmla="*/ 81 w 304"/>
                  <a:gd name="T7" fmla="*/ 49 h 263"/>
                  <a:gd name="T8" fmla="*/ 70 w 304"/>
                  <a:gd name="T9" fmla="*/ 50 h 263"/>
                  <a:gd name="T10" fmla="*/ 41 w 304"/>
                  <a:gd name="T11" fmla="*/ 50 h 263"/>
                  <a:gd name="T12" fmla="*/ 17 w 304"/>
                  <a:gd name="T13" fmla="*/ 51 h 263"/>
                  <a:gd name="T14" fmla="*/ 17 w 304"/>
                  <a:gd name="T15" fmla="*/ 49 h 263"/>
                  <a:gd name="T16" fmla="*/ 0 w 304"/>
                  <a:gd name="T17" fmla="*/ 35 h 263"/>
                  <a:gd name="T18" fmla="*/ 6 w 304"/>
                  <a:gd name="T19" fmla="*/ 24 h 263"/>
                  <a:gd name="T20" fmla="*/ 27 w 304"/>
                  <a:gd name="T21" fmla="*/ 13 h 263"/>
                  <a:gd name="T22" fmla="*/ 31 w 304"/>
                  <a:gd name="T23" fmla="*/ 8 h 263"/>
                  <a:gd name="T24" fmla="*/ 52 w 304"/>
                  <a:gd name="T25" fmla="*/ 2 h 263"/>
                  <a:gd name="T26" fmla="*/ 83 w 304"/>
                  <a:gd name="T27" fmla="*/ 4 h 263"/>
                  <a:gd name="T28" fmla="*/ 113 w 304"/>
                  <a:gd name="T29" fmla="*/ 10 h 263"/>
                  <a:gd name="T30" fmla="*/ 145 w 304"/>
                  <a:gd name="T31" fmla="*/ 13 h 263"/>
                  <a:gd name="T32" fmla="*/ 166 w 304"/>
                  <a:gd name="T33" fmla="*/ 28 h 263"/>
                  <a:gd name="T34" fmla="*/ 180 w 304"/>
                  <a:gd name="T35" fmla="*/ 21 h 263"/>
                  <a:gd name="T36" fmla="*/ 182 w 304"/>
                  <a:gd name="T37" fmla="*/ 28 h 263"/>
                  <a:gd name="T38" fmla="*/ 188 w 304"/>
                  <a:gd name="T39" fmla="*/ 42 h 263"/>
                  <a:gd name="T40" fmla="*/ 201 w 304"/>
                  <a:gd name="T41" fmla="*/ 49 h 263"/>
                  <a:gd name="T42" fmla="*/ 227 w 304"/>
                  <a:gd name="T43" fmla="*/ 49 h 263"/>
                  <a:gd name="T44" fmla="*/ 233 w 304"/>
                  <a:gd name="T45" fmla="*/ 40 h 263"/>
                  <a:gd name="T46" fmla="*/ 252 w 304"/>
                  <a:gd name="T47" fmla="*/ 33 h 263"/>
                  <a:gd name="T48" fmla="*/ 285 w 304"/>
                  <a:gd name="T49" fmla="*/ 47 h 263"/>
                  <a:gd name="T50" fmla="*/ 289 w 304"/>
                  <a:gd name="T51" fmla="*/ 62 h 263"/>
                  <a:gd name="T52" fmla="*/ 283 w 304"/>
                  <a:gd name="T53" fmla="*/ 77 h 263"/>
                  <a:gd name="T54" fmla="*/ 284 w 304"/>
                  <a:gd name="T55" fmla="*/ 89 h 263"/>
                  <a:gd name="T56" fmla="*/ 292 w 304"/>
                  <a:gd name="T57" fmla="*/ 101 h 263"/>
                  <a:gd name="T58" fmla="*/ 289 w 304"/>
                  <a:gd name="T59" fmla="*/ 116 h 263"/>
                  <a:gd name="T60" fmla="*/ 291 w 304"/>
                  <a:gd name="T61" fmla="*/ 151 h 263"/>
                  <a:gd name="T62" fmla="*/ 291 w 304"/>
                  <a:gd name="T63" fmla="*/ 156 h 263"/>
                  <a:gd name="T64" fmla="*/ 255 w 304"/>
                  <a:gd name="T65" fmla="*/ 150 h 263"/>
                  <a:gd name="T66" fmla="*/ 240 w 304"/>
                  <a:gd name="T67" fmla="*/ 142 h 263"/>
                  <a:gd name="T68" fmla="*/ 216 w 304"/>
                  <a:gd name="T69" fmla="*/ 134 h 263"/>
                  <a:gd name="T70" fmla="*/ 204 w 304"/>
                  <a:gd name="T71" fmla="*/ 124 h 263"/>
                  <a:gd name="T72" fmla="*/ 180 w 304"/>
                  <a:gd name="T73" fmla="*/ 118 h 263"/>
                  <a:gd name="T74" fmla="*/ 197 w 304"/>
                  <a:gd name="T75" fmla="*/ 146 h 263"/>
                  <a:gd name="T76" fmla="*/ 205 w 304"/>
                  <a:gd name="T77" fmla="*/ 147 h 263"/>
                  <a:gd name="T78" fmla="*/ 203 w 304"/>
                  <a:gd name="T79" fmla="*/ 159 h 263"/>
                  <a:gd name="T80" fmla="*/ 246 w 304"/>
                  <a:gd name="T81" fmla="*/ 146 h 263"/>
                  <a:gd name="T82" fmla="*/ 264 w 304"/>
                  <a:gd name="T83" fmla="*/ 169 h 263"/>
                  <a:gd name="T84" fmla="*/ 269 w 304"/>
                  <a:gd name="T85" fmla="*/ 175 h 263"/>
                  <a:gd name="T86" fmla="*/ 266 w 304"/>
                  <a:gd name="T87" fmla="*/ 196 h 263"/>
                  <a:gd name="T88" fmla="*/ 254 w 304"/>
                  <a:gd name="T89" fmla="*/ 209 h 263"/>
                  <a:gd name="T90" fmla="*/ 237 w 304"/>
                  <a:gd name="T91" fmla="*/ 225 h 263"/>
                  <a:gd name="T92" fmla="*/ 213 w 304"/>
                  <a:gd name="T93" fmla="*/ 239 h 263"/>
                  <a:gd name="T94" fmla="*/ 172 w 304"/>
                  <a:gd name="T95" fmla="*/ 256 h 263"/>
                  <a:gd name="T96" fmla="*/ 152 w 304"/>
                  <a:gd name="T97" fmla="*/ 262 h 263"/>
                  <a:gd name="T98" fmla="*/ 141 w 304"/>
                  <a:gd name="T99" fmla="*/ 259 h 263"/>
                  <a:gd name="T100" fmla="*/ 136 w 304"/>
                  <a:gd name="T101" fmla="*/ 241 h 263"/>
                  <a:gd name="T102" fmla="*/ 129 w 304"/>
                  <a:gd name="T103" fmla="*/ 221 h 263"/>
                  <a:gd name="T104" fmla="*/ 105 w 304"/>
                  <a:gd name="T105" fmla="*/ 182 h 263"/>
                  <a:gd name="T106" fmla="*/ 100 w 304"/>
                  <a:gd name="T107" fmla="*/ 168 h 263"/>
                  <a:gd name="T108" fmla="*/ 91 w 304"/>
                  <a:gd name="T109" fmla="*/ 163 h 263"/>
                  <a:gd name="T110" fmla="*/ 85 w 304"/>
                  <a:gd name="T111" fmla="*/ 148 h 263"/>
                  <a:gd name="T112" fmla="*/ 70 w 304"/>
                  <a:gd name="T113" fmla="*/ 127 h 263"/>
                  <a:gd name="T114" fmla="*/ 72 w 304"/>
                  <a:gd name="T115" fmla="*/ 11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263">
                    <a:moveTo>
                      <a:pt x="72" y="115"/>
                    </a:moveTo>
                    <a:cubicBezTo>
                      <a:pt x="66" y="100"/>
                      <a:pt x="66" y="100"/>
                      <a:pt x="66" y="100"/>
                    </a:cubicBezTo>
                    <a:cubicBezTo>
                      <a:pt x="66" y="98"/>
                      <a:pt x="68" y="98"/>
                      <a:pt x="68" y="97"/>
                    </a:cubicBezTo>
                    <a:cubicBezTo>
                      <a:pt x="70" y="90"/>
                      <a:pt x="71" y="87"/>
                      <a:pt x="73" y="81"/>
                    </a:cubicBezTo>
                    <a:cubicBezTo>
                      <a:pt x="75" y="76"/>
                      <a:pt x="81" y="74"/>
                      <a:pt x="81" y="68"/>
                    </a:cubicBezTo>
                    <a:cubicBezTo>
                      <a:pt x="81" y="63"/>
                      <a:pt x="79" y="59"/>
                      <a:pt x="79" y="55"/>
                    </a:cubicBezTo>
                    <a:cubicBezTo>
                      <a:pt x="79" y="53"/>
                      <a:pt x="81" y="53"/>
                      <a:pt x="81" y="52"/>
                    </a:cubicBezTo>
                    <a:cubicBezTo>
                      <a:pt x="81" y="49"/>
                      <a:pt x="81" y="49"/>
                      <a:pt x="81" y="49"/>
                    </a:cubicBezTo>
                    <a:cubicBezTo>
                      <a:pt x="79" y="50"/>
                      <a:pt x="78" y="52"/>
                      <a:pt x="76" y="52"/>
                    </a:cubicBezTo>
                    <a:cubicBezTo>
                      <a:pt x="73" y="52"/>
                      <a:pt x="71" y="51"/>
                      <a:pt x="70" y="50"/>
                    </a:cubicBezTo>
                    <a:cubicBezTo>
                      <a:pt x="65" y="53"/>
                      <a:pt x="64" y="57"/>
                      <a:pt x="56" y="57"/>
                    </a:cubicBezTo>
                    <a:cubicBezTo>
                      <a:pt x="50" y="57"/>
                      <a:pt x="47" y="50"/>
                      <a:pt x="41" y="50"/>
                    </a:cubicBezTo>
                    <a:cubicBezTo>
                      <a:pt x="35" y="50"/>
                      <a:pt x="36" y="56"/>
                      <a:pt x="31" y="56"/>
                    </a:cubicBezTo>
                    <a:cubicBezTo>
                      <a:pt x="26" y="56"/>
                      <a:pt x="23" y="49"/>
                      <a:pt x="17" y="51"/>
                    </a:cubicBezTo>
                    <a:cubicBezTo>
                      <a:pt x="14" y="51"/>
                      <a:pt x="14" y="51"/>
                      <a:pt x="14" y="51"/>
                    </a:cubicBezTo>
                    <a:cubicBezTo>
                      <a:pt x="15" y="51"/>
                      <a:pt x="16" y="50"/>
                      <a:pt x="17" y="49"/>
                    </a:cubicBezTo>
                    <a:cubicBezTo>
                      <a:pt x="15" y="48"/>
                      <a:pt x="6" y="43"/>
                      <a:pt x="9" y="41"/>
                    </a:cubicBezTo>
                    <a:cubicBezTo>
                      <a:pt x="7" y="37"/>
                      <a:pt x="4" y="37"/>
                      <a:pt x="0" y="35"/>
                    </a:cubicBezTo>
                    <a:cubicBezTo>
                      <a:pt x="2" y="32"/>
                      <a:pt x="6" y="33"/>
                      <a:pt x="6" y="27"/>
                    </a:cubicBezTo>
                    <a:cubicBezTo>
                      <a:pt x="6" y="25"/>
                      <a:pt x="5" y="25"/>
                      <a:pt x="6" y="24"/>
                    </a:cubicBezTo>
                    <a:cubicBezTo>
                      <a:pt x="4" y="24"/>
                      <a:pt x="1" y="24"/>
                      <a:pt x="1" y="22"/>
                    </a:cubicBezTo>
                    <a:cubicBezTo>
                      <a:pt x="1" y="14"/>
                      <a:pt x="21" y="15"/>
                      <a:pt x="27" y="13"/>
                    </a:cubicBezTo>
                    <a:cubicBezTo>
                      <a:pt x="26" y="10"/>
                      <a:pt x="24" y="11"/>
                      <a:pt x="24" y="9"/>
                    </a:cubicBezTo>
                    <a:cubicBezTo>
                      <a:pt x="24" y="7"/>
                      <a:pt x="30" y="8"/>
                      <a:pt x="31" y="8"/>
                    </a:cubicBezTo>
                    <a:cubicBezTo>
                      <a:pt x="35" y="8"/>
                      <a:pt x="40" y="8"/>
                      <a:pt x="40" y="8"/>
                    </a:cubicBezTo>
                    <a:cubicBezTo>
                      <a:pt x="43" y="8"/>
                      <a:pt x="49" y="4"/>
                      <a:pt x="52" y="2"/>
                    </a:cubicBezTo>
                    <a:cubicBezTo>
                      <a:pt x="56" y="0"/>
                      <a:pt x="64" y="0"/>
                      <a:pt x="68" y="0"/>
                    </a:cubicBezTo>
                    <a:cubicBezTo>
                      <a:pt x="76" y="0"/>
                      <a:pt x="76" y="4"/>
                      <a:pt x="83" y="4"/>
                    </a:cubicBezTo>
                    <a:cubicBezTo>
                      <a:pt x="83" y="7"/>
                      <a:pt x="94" y="9"/>
                      <a:pt x="97" y="10"/>
                    </a:cubicBezTo>
                    <a:cubicBezTo>
                      <a:pt x="105" y="10"/>
                      <a:pt x="110" y="10"/>
                      <a:pt x="113" y="10"/>
                    </a:cubicBezTo>
                    <a:cubicBezTo>
                      <a:pt x="121" y="10"/>
                      <a:pt x="124" y="2"/>
                      <a:pt x="133" y="2"/>
                    </a:cubicBezTo>
                    <a:cubicBezTo>
                      <a:pt x="142" y="2"/>
                      <a:pt x="142" y="7"/>
                      <a:pt x="145" y="13"/>
                    </a:cubicBezTo>
                    <a:cubicBezTo>
                      <a:pt x="145" y="14"/>
                      <a:pt x="151" y="18"/>
                      <a:pt x="152" y="18"/>
                    </a:cubicBezTo>
                    <a:cubicBezTo>
                      <a:pt x="157" y="20"/>
                      <a:pt x="158" y="28"/>
                      <a:pt x="166" y="28"/>
                    </a:cubicBezTo>
                    <a:cubicBezTo>
                      <a:pt x="172" y="28"/>
                      <a:pt x="172" y="23"/>
                      <a:pt x="176" y="22"/>
                    </a:cubicBezTo>
                    <a:cubicBezTo>
                      <a:pt x="179" y="21"/>
                      <a:pt x="178" y="21"/>
                      <a:pt x="180" y="21"/>
                    </a:cubicBezTo>
                    <a:cubicBezTo>
                      <a:pt x="181" y="22"/>
                      <a:pt x="181" y="25"/>
                      <a:pt x="182" y="26"/>
                    </a:cubicBezTo>
                    <a:cubicBezTo>
                      <a:pt x="182" y="27"/>
                      <a:pt x="182" y="27"/>
                      <a:pt x="182" y="28"/>
                    </a:cubicBezTo>
                    <a:cubicBezTo>
                      <a:pt x="182" y="31"/>
                      <a:pt x="185" y="30"/>
                      <a:pt x="186" y="33"/>
                    </a:cubicBezTo>
                    <a:cubicBezTo>
                      <a:pt x="188" y="36"/>
                      <a:pt x="186" y="38"/>
                      <a:pt x="188" y="42"/>
                    </a:cubicBezTo>
                    <a:cubicBezTo>
                      <a:pt x="189" y="45"/>
                      <a:pt x="193" y="43"/>
                      <a:pt x="196" y="44"/>
                    </a:cubicBezTo>
                    <a:cubicBezTo>
                      <a:pt x="198" y="44"/>
                      <a:pt x="199" y="47"/>
                      <a:pt x="201" y="49"/>
                    </a:cubicBezTo>
                    <a:cubicBezTo>
                      <a:pt x="203" y="51"/>
                      <a:pt x="210" y="51"/>
                      <a:pt x="214" y="51"/>
                    </a:cubicBezTo>
                    <a:cubicBezTo>
                      <a:pt x="219" y="51"/>
                      <a:pt x="224" y="50"/>
                      <a:pt x="227" y="49"/>
                    </a:cubicBezTo>
                    <a:cubicBezTo>
                      <a:pt x="227" y="46"/>
                      <a:pt x="227" y="46"/>
                      <a:pt x="227" y="44"/>
                    </a:cubicBezTo>
                    <a:cubicBezTo>
                      <a:pt x="227" y="41"/>
                      <a:pt x="231" y="41"/>
                      <a:pt x="233" y="40"/>
                    </a:cubicBezTo>
                    <a:cubicBezTo>
                      <a:pt x="237" y="39"/>
                      <a:pt x="236" y="38"/>
                      <a:pt x="239" y="37"/>
                    </a:cubicBezTo>
                    <a:cubicBezTo>
                      <a:pt x="244" y="35"/>
                      <a:pt x="248" y="36"/>
                      <a:pt x="252" y="33"/>
                    </a:cubicBezTo>
                    <a:cubicBezTo>
                      <a:pt x="258" y="37"/>
                      <a:pt x="262" y="37"/>
                      <a:pt x="268" y="39"/>
                    </a:cubicBezTo>
                    <a:cubicBezTo>
                      <a:pt x="275" y="41"/>
                      <a:pt x="277" y="47"/>
                      <a:pt x="285" y="47"/>
                    </a:cubicBezTo>
                    <a:cubicBezTo>
                      <a:pt x="286" y="49"/>
                      <a:pt x="287" y="50"/>
                      <a:pt x="288" y="51"/>
                    </a:cubicBezTo>
                    <a:cubicBezTo>
                      <a:pt x="289" y="55"/>
                      <a:pt x="287" y="60"/>
                      <a:pt x="289" y="62"/>
                    </a:cubicBezTo>
                    <a:cubicBezTo>
                      <a:pt x="287" y="63"/>
                      <a:pt x="283" y="74"/>
                      <a:pt x="283" y="74"/>
                    </a:cubicBezTo>
                    <a:cubicBezTo>
                      <a:pt x="283" y="75"/>
                      <a:pt x="283" y="76"/>
                      <a:pt x="283" y="77"/>
                    </a:cubicBezTo>
                    <a:cubicBezTo>
                      <a:pt x="283" y="78"/>
                      <a:pt x="283" y="79"/>
                      <a:pt x="284" y="80"/>
                    </a:cubicBezTo>
                    <a:cubicBezTo>
                      <a:pt x="284" y="89"/>
                      <a:pt x="284" y="89"/>
                      <a:pt x="284" y="89"/>
                    </a:cubicBezTo>
                    <a:cubicBezTo>
                      <a:pt x="285" y="92"/>
                      <a:pt x="284" y="94"/>
                      <a:pt x="285" y="96"/>
                    </a:cubicBezTo>
                    <a:cubicBezTo>
                      <a:pt x="286" y="99"/>
                      <a:pt x="292" y="96"/>
                      <a:pt x="292" y="101"/>
                    </a:cubicBezTo>
                    <a:cubicBezTo>
                      <a:pt x="292" y="107"/>
                      <a:pt x="286" y="106"/>
                      <a:pt x="286" y="111"/>
                    </a:cubicBezTo>
                    <a:cubicBezTo>
                      <a:pt x="286" y="115"/>
                      <a:pt x="288" y="115"/>
                      <a:pt x="289" y="116"/>
                    </a:cubicBezTo>
                    <a:cubicBezTo>
                      <a:pt x="294" y="126"/>
                      <a:pt x="304" y="127"/>
                      <a:pt x="304" y="140"/>
                    </a:cubicBezTo>
                    <a:cubicBezTo>
                      <a:pt x="296" y="141"/>
                      <a:pt x="291" y="143"/>
                      <a:pt x="291" y="151"/>
                    </a:cubicBezTo>
                    <a:cubicBezTo>
                      <a:pt x="291" y="153"/>
                      <a:pt x="293" y="154"/>
                      <a:pt x="293" y="156"/>
                    </a:cubicBezTo>
                    <a:cubicBezTo>
                      <a:pt x="293" y="156"/>
                      <a:pt x="291" y="156"/>
                      <a:pt x="291" y="156"/>
                    </a:cubicBezTo>
                    <a:cubicBezTo>
                      <a:pt x="286" y="156"/>
                      <a:pt x="273" y="152"/>
                      <a:pt x="265" y="152"/>
                    </a:cubicBezTo>
                    <a:cubicBezTo>
                      <a:pt x="264" y="152"/>
                      <a:pt x="256" y="150"/>
                      <a:pt x="255" y="150"/>
                    </a:cubicBezTo>
                    <a:cubicBezTo>
                      <a:pt x="252" y="147"/>
                      <a:pt x="252" y="138"/>
                      <a:pt x="246" y="138"/>
                    </a:cubicBezTo>
                    <a:cubicBezTo>
                      <a:pt x="243" y="138"/>
                      <a:pt x="242" y="141"/>
                      <a:pt x="240" y="142"/>
                    </a:cubicBezTo>
                    <a:cubicBezTo>
                      <a:pt x="226" y="142"/>
                      <a:pt x="226" y="142"/>
                      <a:pt x="226" y="142"/>
                    </a:cubicBezTo>
                    <a:cubicBezTo>
                      <a:pt x="221" y="141"/>
                      <a:pt x="219" y="137"/>
                      <a:pt x="216" y="134"/>
                    </a:cubicBezTo>
                    <a:cubicBezTo>
                      <a:pt x="213" y="131"/>
                      <a:pt x="208" y="133"/>
                      <a:pt x="205" y="130"/>
                    </a:cubicBezTo>
                    <a:cubicBezTo>
                      <a:pt x="203" y="128"/>
                      <a:pt x="204" y="126"/>
                      <a:pt x="204" y="124"/>
                    </a:cubicBezTo>
                    <a:cubicBezTo>
                      <a:pt x="200" y="118"/>
                      <a:pt x="194" y="109"/>
                      <a:pt x="186" y="109"/>
                    </a:cubicBezTo>
                    <a:cubicBezTo>
                      <a:pt x="182" y="109"/>
                      <a:pt x="180" y="114"/>
                      <a:pt x="180" y="118"/>
                    </a:cubicBezTo>
                    <a:cubicBezTo>
                      <a:pt x="180" y="121"/>
                      <a:pt x="180" y="123"/>
                      <a:pt x="181" y="125"/>
                    </a:cubicBezTo>
                    <a:cubicBezTo>
                      <a:pt x="183" y="132"/>
                      <a:pt x="191" y="144"/>
                      <a:pt x="197" y="146"/>
                    </a:cubicBezTo>
                    <a:cubicBezTo>
                      <a:pt x="197" y="149"/>
                      <a:pt x="199" y="150"/>
                      <a:pt x="199" y="152"/>
                    </a:cubicBezTo>
                    <a:cubicBezTo>
                      <a:pt x="203" y="151"/>
                      <a:pt x="202" y="148"/>
                      <a:pt x="205" y="147"/>
                    </a:cubicBezTo>
                    <a:cubicBezTo>
                      <a:pt x="205" y="148"/>
                      <a:pt x="205" y="149"/>
                      <a:pt x="205" y="150"/>
                    </a:cubicBezTo>
                    <a:cubicBezTo>
                      <a:pt x="205" y="154"/>
                      <a:pt x="203" y="156"/>
                      <a:pt x="203" y="159"/>
                    </a:cubicBezTo>
                    <a:cubicBezTo>
                      <a:pt x="203" y="163"/>
                      <a:pt x="211" y="165"/>
                      <a:pt x="215" y="165"/>
                    </a:cubicBezTo>
                    <a:cubicBezTo>
                      <a:pt x="234" y="165"/>
                      <a:pt x="236" y="154"/>
                      <a:pt x="246" y="146"/>
                    </a:cubicBezTo>
                    <a:cubicBezTo>
                      <a:pt x="246" y="157"/>
                      <a:pt x="246" y="157"/>
                      <a:pt x="246" y="157"/>
                    </a:cubicBezTo>
                    <a:cubicBezTo>
                      <a:pt x="250" y="165"/>
                      <a:pt x="256" y="166"/>
                      <a:pt x="264" y="169"/>
                    </a:cubicBezTo>
                    <a:cubicBezTo>
                      <a:pt x="267" y="170"/>
                      <a:pt x="267" y="175"/>
                      <a:pt x="269" y="176"/>
                    </a:cubicBezTo>
                    <a:cubicBezTo>
                      <a:pt x="269" y="175"/>
                      <a:pt x="269" y="175"/>
                      <a:pt x="269" y="175"/>
                    </a:cubicBezTo>
                    <a:cubicBezTo>
                      <a:pt x="271" y="178"/>
                      <a:pt x="275" y="177"/>
                      <a:pt x="275" y="180"/>
                    </a:cubicBezTo>
                    <a:cubicBezTo>
                      <a:pt x="275" y="187"/>
                      <a:pt x="266" y="189"/>
                      <a:pt x="266" y="196"/>
                    </a:cubicBezTo>
                    <a:cubicBezTo>
                      <a:pt x="262" y="196"/>
                      <a:pt x="259" y="197"/>
                      <a:pt x="258" y="200"/>
                    </a:cubicBezTo>
                    <a:cubicBezTo>
                      <a:pt x="257" y="204"/>
                      <a:pt x="257" y="209"/>
                      <a:pt x="254" y="209"/>
                    </a:cubicBezTo>
                    <a:cubicBezTo>
                      <a:pt x="250" y="209"/>
                      <a:pt x="250" y="217"/>
                      <a:pt x="246" y="217"/>
                    </a:cubicBezTo>
                    <a:cubicBezTo>
                      <a:pt x="243" y="217"/>
                      <a:pt x="237" y="222"/>
                      <a:pt x="237" y="225"/>
                    </a:cubicBezTo>
                    <a:cubicBezTo>
                      <a:pt x="230" y="227"/>
                      <a:pt x="212" y="230"/>
                      <a:pt x="212" y="236"/>
                    </a:cubicBezTo>
                    <a:cubicBezTo>
                      <a:pt x="212" y="237"/>
                      <a:pt x="213" y="238"/>
                      <a:pt x="213" y="239"/>
                    </a:cubicBezTo>
                    <a:cubicBezTo>
                      <a:pt x="207" y="242"/>
                      <a:pt x="198" y="244"/>
                      <a:pt x="191" y="246"/>
                    </a:cubicBezTo>
                    <a:cubicBezTo>
                      <a:pt x="188" y="247"/>
                      <a:pt x="176" y="255"/>
                      <a:pt x="172" y="256"/>
                    </a:cubicBezTo>
                    <a:cubicBezTo>
                      <a:pt x="163" y="256"/>
                      <a:pt x="163" y="256"/>
                      <a:pt x="163" y="256"/>
                    </a:cubicBezTo>
                    <a:cubicBezTo>
                      <a:pt x="159" y="260"/>
                      <a:pt x="158" y="262"/>
                      <a:pt x="152" y="262"/>
                    </a:cubicBezTo>
                    <a:cubicBezTo>
                      <a:pt x="150" y="263"/>
                      <a:pt x="150" y="263"/>
                      <a:pt x="150" y="263"/>
                    </a:cubicBezTo>
                    <a:cubicBezTo>
                      <a:pt x="149" y="263"/>
                      <a:pt x="142" y="260"/>
                      <a:pt x="141" y="259"/>
                    </a:cubicBezTo>
                    <a:cubicBezTo>
                      <a:pt x="140" y="259"/>
                      <a:pt x="143" y="259"/>
                      <a:pt x="141" y="256"/>
                    </a:cubicBezTo>
                    <a:cubicBezTo>
                      <a:pt x="138" y="252"/>
                      <a:pt x="136" y="247"/>
                      <a:pt x="136" y="241"/>
                    </a:cubicBezTo>
                    <a:cubicBezTo>
                      <a:pt x="132" y="241"/>
                      <a:pt x="135" y="236"/>
                      <a:pt x="135" y="233"/>
                    </a:cubicBezTo>
                    <a:cubicBezTo>
                      <a:pt x="137" y="227"/>
                      <a:pt x="132" y="224"/>
                      <a:pt x="129" y="221"/>
                    </a:cubicBezTo>
                    <a:cubicBezTo>
                      <a:pt x="125" y="218"/>
                      <a:pt x="117" y="208"/>
                      <a:pt x="117" y="201"/>
                    </a:cubicBezTo>
                    <a:cubicBezTo>
                      <a:pt x="107" y="199"/>
                      <a:pt x="105" y="193"/>
                      <a:pt x="105" y="182"/>
                    </a:cubicBezTo>
                    <a:cubicBezTo>
                      <a:pt x="105" y="175"/>
                      <a:pt x="101" y="174"/>
                      <a:pt x="100" y="168"/>
                    </a:cubicBezTo>
                    <a:cubicBezTo>
                      <a:pt x="100" y="168"/>
                      <a:pt x="100" y="168"/>
                      <a:pt x="100" y="168"/>
                    </a:cubicBezTo>
                    <a:cubicBezTo>
                      <a:pt x="99" y="167"/>
                      <a:pt x="97" y="165"/>
                      <a:pt x="96" y="165"/>
                    </a:cubicBezTo>
                    <a:cubicBezTo>
                      <a:pt x="95" y="163"/>
                      <a:pt x="91" y="164"/>
                      <a:pt x="91" y="163"/>
                    </a:cubicBezTo>
                    <a:cubicBezTo>
                      <a:pt x="89" y="161"/>
                      <a:pt x="89" y="157"/>
                      <a:pt x="89" y="155"/>
                    </a:cubicBezTo>
                    <a:cubicBezTo>
                      <a:pt x="88" y="153"/>
                      <a:pt x="86" y="150"/>
                      <a:pt x="85" y="148"/>
                    </a:cubicBezTo>
                    <a:cubicBezTo>
                      <a:pt x="81" y="143"/>
                      <a:pt x="78" y="139"/>
                      <a:pt x="75" y="134"/>
                    </a:cubicBezTo>
                    <a:cubicBezTo>
                      <a:pt x="74" y="133"/>
                      <a:pt x="70" y="128"/>
                      <a:pt x="70" y="127"/>
                    </a:cubicBezTo>
                    <a:cubicBezTo>
                      <a:pt x="70" y="124"/>
                      <a:pt x="72" y="118"/>
                      <a:pt x="72" y="113"/>
                    </a:cubicBezTo>
                    <a:lnTo>
                      <a:pt x="72" y="115"/>
                    </a:ln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79" name="Freeform 8">
                <a:extLst>
                  <a:ext uri="{FF2B5EF4-FFF2-40B4-BE49-F238E27FC236}">
                    <a16:creationId xmlns:a16="http://schemas.microsoft.com/office/drawing/2014/main" id="{4532594D-BE49-4664-9945-6BDEB7A87F74}"/>
                  </a:ext>
                </a:extLst>
              </p:cNvPr>
              <p:cNvSpPr/>
              <p:nvPr/>
            </p:nvSpPr>
            <p:spPr bwMode="auto">
              <a:xfrm>
                <a:off x="5970104" y="2904732"/>
                <a:ext cx="42133" cy="78070"/>
              </a:xfrm>
              <a:custGeom>
                <a:avLst/>
                <a:gdLst>
                  <a:gd name="T0" fmla="*/ 17 w 17"/>
                  <a:gd name="T1" fmla="*/ 20 h 32"/>
                  <a:gd name="T2" fmla="*/ 7 w 17"/>
                  <a:gd name="T3" fmla="*/ 32 h 32"/>
                  <a:gd name="T4" fmla="*/ 0 w 17"/>
                  <a:gd name="T5" fmla="*/ 23 h 32"/>
                  <a:gd name="T6" fmla="*/ 4 w 17"/>
                  <a:gd name="T7" fmla="*/ 0 h 32"/>
                  <a:gd name="T8" fmla="*/ 17 w 17"/>
                  <a:gd name="T9" fmla="*/ 20 h 32"/>
                </a:gdLst>
                <a:ahLst/>
                <a:cxnLst>
                  <a:cxn ang="0">
                    <a:pos x="T0" y="T1"/>
                  </a:cxn>
                  <a:cxn ang="0">
                    <a:pos x="T2" y="T3"/>
                  </a:cxn>
                  <a:cxn ang="0">
                    <a:pos x="T4" y="T5"/>
                  </a:cxn>
                  <a:cxn ang="0">
                    <a:pos x="T6" y="T7"/>
                  </a:cxn>
                  <a:cxn ang="0">
                    <a:pos x="T8" y="T9"/>
                  </a:cxn>
                </a:cxnLst>
                <a:rect l="0" t="0" r="r" b="b"/>
                <a:pathLst>
                  <a:path w="17" h="32">
                    <a:moveTo>
                      <a:pt x="17" y="20"/>
                    </a:moveTo>
                    <a:cubicBezTo>
                      <a:pt x="17" y="25"/>
                      <a:pt x="13" y="32"/>
                      <a:pt x="7" y="32"/>
                    </a:cubicBezTo>
                    <a:cubicBezTo>
                      <a:pt x="3" y="32"/>
                      <a:pt x="0" y="28"/>
                      <a:pt x="0" y="23"/>
                    </a:cubicBezTo>
                    <a:cubicBezTo>
                      <a:pt x="0" y="15"/>
                      <a:pt x="4" y="9"/>
                      <a:pt x="4" y="0"/>
                    </a:cubicBezTo>
                    <a:cubicBezTo>
                      <a:pt x="8" y="7"/>
                      <a:pt x="17" y="11"/>
                      <a:pt x="17" y="20"/>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80" name="Freeform 9">
                <a:extLst>
                  <a:ext uri="{FF2B5EF4-FFF2-40B4-BE49-F238E27FC236}">
                    <a16:creationId xmlns:a16="http://schemas.microsoft.com/office/drawing/2014/main" id="{3740AD5E-6471-4F9B-A00E-B7A31E0202EF}"/>
                  </a:ext>
                </a:extLst>
              </p:cNvPr>
              <p:cNvSpPr/>
              <p:nvPr/>
            </p:nvSpPr>
            <p:spPr bwMode="auto">
              <a:xfrm>
                <a:off x="5593387" y="2257869"/>
                <a:ext cx="842979" cy="680322"/>
              </a:xfrm>
              <a:custGeom>
                <a:avLst/>
                <a:gdLst>
                  <a:gd name="T0" fmla="*/ 96 w 331"/>
                  <a:gd name="T1" fmla="*/ 175 h 267"/>
                  <a:gd name="T2" fmla="*/ 113 w 331"/>
                  <a:gd name="T3" fmla="*/ 221 h 267"/>
                  <a:gd name="T4" fmla="*/ 130 w 331"/>
                  <a:gd name="T5" fmla="*/ 261 h 267"/>
                  <a:gd name="T6" fmla="*/ 140 w 331"/>
                  <a:gd name="T7" fmla="*/ 261 h 267"/>
                  <a:gd name="T8" fmla="*/ 154 w 331"/>
                  <a:gd name="T9" fmla="*/ 246 h 267"/>
                  <a:gd name="T10" fmla="*/ 158 w 331"/>
                  <a:gd name="T11" fmla="*/ 221 h 267"/>
                  <a:gd name="T12" fmla="*/ 174 w 331"/>
                  <a:gd name="T13" fmla="*/ 194 h 267"/>
                  <a:gd name="T14" fmla="*/ 212 w 331"/>
                  <a:gd name="T15" fmla="*/ 156 h 267"/>
                  <a:gd name="T16" fmla="*/ 243 w 331"/>
                  <a:gd name="T17" fmla="*/ 141 h 267"/>
                  <a:gd name="T18" fmla="*/ 266 w 331"/>
                  <a:gd name="T19" fmla="*/ 169 h 267"/>
                  <a:gd name="T20" fmla="*/ 275 w 331"/>
                  <a:gd name="T21" fmla="*/ 196 h 267"/>
                  <a:gd name="T22" fmla="*/ 297 w 331"/>
                  <a:gd name="T23" fmla="*/ 195 h 267"/>
                  <a:gd name="T24" fmla="*/ 310 w 331"/>
                  <a:gd name="T25" fmla="*/ 238 h 267"/>
                  <a:gd name="T26" fmla="*/ 318 w 331"/>
                  <a:gd name="T27" fmla="*/ 233 h 267"/>
                  <a:gd name="T28" fmla="*/ 307 w 331"/>
                  <a:gd name="T29" fmla="*/ 206 h 267"/>
                  <a:gd name="T30" fmla="*/ 307 w 331"/>
                  <a:gd name="T31" fmla="*/ 187 h 267"/>
                  <a:gd name="T32" fmla="*/ 314 w 331"/>
                  <a:gd name="T33" fmla="*/ 165 h 267"/>
                  <a:gd name="T34" fmla="*/ 317 w 331"/>
                  <a:gd name="T35" fmla="*/ 138 h 267"/>
                  <a:gd name="T36" fmla="*/ 304 w 331"/>
                  <a:gd name="T37" fmla="*/ 128 h 267"/>
                  <a:gd name="T38" fmla="*/ 289 w 331"/>
                  <a:gd name="T39" fmla="*/ 81 h 267"/>
                  <a:gd name="T40" fmla="*/ 275 w 331"/>
                  <a:gd name="T41" fmla="*/ 84 h 267"/>
                  <a:gd name="T42" fmla="*/ 242 w 331"/>
                  <a:gd name="T43" fmla="*/ 93 h 267"/>
                  <a:gd name="T44" fmla="*/ 222 w 331"/>
                  <a:gd name="T45" fmla="*/ 96 h 267"/>
                  <a:gd name="T46" fmla="*/ 192 w 331"/>
                  <a:gd name="T47" fmla="*/ 88 h 267"/>
                  <a:gd name="T48" fmla="*/ 165 w 331"/>
                  <a:gd name="T49" fmla="*/ 75 h 267"/>
                  <a:gd name="T50" fmla="*/ 147 w 331"/>
                  <a:gd name="T51" fmla="*/ 58 h 267"/>
                  <a:gd name="T52" fmla="*/ 149 w 331"/>
                  <a:gd name="T53" fmla="*/ 45 h 267"/>
                  <a:gd name="T54" fmla="*/ 139 w 331"/>
                  <a:gd name="T55" fmla="*/ 28 h 267"/>
                  <a:gd name="T56" fmla="*/ 115 w 331"/>
                  <a:gd name="T57" fmla="*/ 10 h 267"/>
                  <a:gd name="T58" fmla="*/ 85 w 331"/>
                  <a:gd name="T59" fmla="*/ 0 h 267"/>
                  <a:gd name="T60" fmla="*/ 61 w 331"/>
                  <a:gd name="T61" fmla="*/ 14 h 267"/>
                  <a:gd name="T62" fmla="*/ 42 w 331"/>
                  <a:gd name="T63" fmla="*/ 8 h 267"/>
                  <a:gd name="T64" fmla="*/ 15 w 331"/>
                  <a:gd name="T65" fmla="*/ 30 h 267"/>
                  <a:gd name="T66" fmla="*/ 0 w 331"/>
                  <a:gd name="T67" fmla="*/ 41 h 267"/>
                  <a:gd name="T68" fmla="*/ 1 w 331"/>
                  <a:gd name="T69" fmla="*/ 56 h 267"/>
                  <a:gd name="T70" fmla="*/ 3 w 331"/>
                  <a:gd name="T71" fmla="*/ 78 h 267"/>
                  <a:gd name="T72" fmla="*/ 8 w 331"/>
                  <a:gd name="T73" fmla="*/ 118 h 267"/>
                  <a:gd name="T74" fmla="*/ 22 w 331"/>
                  <a:gd name="T75" fmla="*/ 120 h 267"/>
                  <a:gd name="T76" fmla="*/ 45 w 331"/>
                  <a:gd name="T77" fmla="*/ 120 h 267"/>
                  <a:gd name="T78" fmla="*/ 76 w 331"/>
                  <a:gd name="T79" fmla="*/ 142 h 267"/>
                  <a:gd name="T80" fmla="*/ 82 w 331"/>
                  <a:gd name="T81" fmla="*/ 161 h 267"/>
                  <a:gd name="T82" fmla="*/ 94 w 331"/>
                  <a:gd name="T83" fmla="*/ 151 h 267"/>
                  <a:gd name="T84" fmla="*/ 97 w 331"/>
                  <a:gd name="T85" fmla="*/ 17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1" h="267">
                    <a:moveTo>
                      <a:pt x="97" y="172"/>
                    </a:moveTo>
                    <a:cubicBezTo>
                      <a:pt x="95" y="171"/>
                      <a:pt x="95" y="171"/>
                      <a:pt x="95" y="171"/>
                    </a:cubicBezTo>
                    <a:cubicBezTo>
                      <a:pt x="95" y="172"/>
                      <a:pt x="96" y="174"/>
                      <a:pt x="96" y="175"/>
                    </a:cubicBezTo>
                    <a:cubicBezTo>
                      <a:pt x="96" y="181"/>
                      <a:pt x="99" y="186"/>
                      <a:pt x="101" y="192"/>
                    </a:cubicBezTo>
                    <a:cubicBezTo>
                      <a:pt x="103" y="198"/>
                      <a:pt x="108" y="208"/>
                      <a:pt x="109" y="212"/>
                    </a:cubicBezTo>
                    <a:cubicBezTo>
                      <a:pt x="111" y="216"/>
                      <a:pt x="111" y="217"/>
                      <a:pt x="113" y="221"/>
                    </a:cubicBezTo>
                    <a:cubicBezTo>
                      <a:pt x="115" y="225"/>
                      <a:pt x="114" y="228"/>
                      <a:pt x="116" y="233"/>
                    </a:cubicBezTo>
                    <a:cubicBezTo>
                      <a:pt x="117" y="235"/>
                      <a:pt x="121" y="238"/>
                      <a:pt x="122" y="242"/>
                    </a:cubicBezTo>
                    <a:cubicBezTo>
                      <a:pt x="124" y="248"/>
                      <a:pt x="128" y="254"/>
                      <a:pt x="130" y="261"/>
                    </a:cubicBezTo>
                    <a:cubicBezTo>
                      <a:pt x="130" y="262"/>
                      <a:pt x="131" y="264"/>
                      <a:pt x="132" y="264"/>
                    </a:cubicBezTo>
                    <a:cubicBezTo>
                      <a:pt x="133" y="266"/>
                      <a:pt x="134" y="267"/>
                      <a:pt x="137" y="266"/>
                    </a:cubicBezTo>
                    <a:cubicBezTo>
                      <a:pt x="139" y="266"/>
                      <a:pt x="139" y="263"/>
                      <a:pt x="140" y="261"/>
                    </a:cubicBezTo>
                    <a:cubicBezTo>
                      <a:pt x="142" y="258"/>
                      <a:pt x="142" y="259"/>
                      <a:pt x="146" y="257"/>
                    </a:cubicBezTo>
                    <a:cubicBezTo>
                      <a:pt x="148" y="256"/>
                      <a:pt x="147" y="249"/>
                      <a:pt x="151" y="248"/>
                    </a:cubicBezTo>
                    <a:cubicBezTo>
                      <a:pt x="152" y="247"/>
                      <a:pt x="154" y="247"/>
                      <a:pt x="154" y="246"/>
                    </a:cubicBezTo>
                    <a:cubicBezTo>
                      <a:pt x="156" y="246"/>
                      <a:pt x="156" y="246"/>
                      <a:pt x="156" y="246"/>
                    </a:cubicBezTo>
                    <a:cubicBezTo>
                      <a:pt x="154" y="239"/>
                      <a:pt x="154" y="239"/>
                      <a:pt x="154" y="239"/>
                    </a:cubicBezTo>
                    <a:cubicBezTo>
                      <a:pt x="154" y="233"/>
                      <a:pt x="158" y="229"/>
                      <a:pt x="158" y="221"/>
                    </a:cubicBezTo>
                    <a:cubicBezTo>
                      <a:pt x="158" y="217"/>
                      <a:pt x="156" y="214"/>
                      <a:pt x="156" y="209"/>
                    </a:cubicBezTo>
                    <a:cubicBezTo>
                      <a:pt x="156" y="203"/>
                      <a:pt x="162" y="202"/>
                      <a:pt x="167" y="200"/>
                    </a:cubicBezTo>
                    <a:cubicBezTo>
                      <a:pt x="169" y="200"/>
                      <a:pt x="172" y="196"/>
                      <a:pt x="174" y="194"/>
                    </a:cubicBezTo>
                    <a:cubicBezTo>
                      <a:pt x="180" y="188"/>
                      <a:pt x="185" y="183"/>
                      <a:pt x="191" y="177"/>
                    </a:cubicBezTo>
                    <a:cubicBezTo>
                      <a:pt x="195" y="172"/>
                      <a:pt x="204" y="171"/>
                      <a:pt x="209" y="166"/>
                    </a:cubicBezTo>
                    <a:cubicBezTo>
                      <a:pt x="211" y="163"/>
                      <a:pt x="211" y="160"/>
                      <a:pt x="212" y="156"/>
                    </a:cubicBezTo>
                    <a:cubicBezTo>
                      <a:pt x="213" y="153"/>
                      <a:pt x="219" y="153"/>
                      <a:pt x="221" y="149"/>
                    </a:cubicBezTo>
                    <a:cubicBezTo>
                      <a:pt x="223" y="150"/>
                      <a:pt x="223" y="152"/>
                      <a:pt x="228" y="152"/>
                    </a:cubicBezTo>
                    <a:cubicBezTo>
                      <a:pt x="235" y="152"/>
                      <a:pt x="243" y="150"/>
                      <a:pt x="243" y="141"/>
                    </a:cubicBezTo>
                    <a:cubicBezTo>
                      <a:pt x="248" y="142"/>
                      <a:pt x="253" y="144"/>
                      <a:pt x="254" y="148"/>
                    </a:cubicBezTo>
                    <a:cubicBezTo>
                      <a:pt x="255" y="151"/>
                      <a:pt x="254" y="156"/>
                      <a:pt x="257" y="159"/>
                    </a:cubicBezTo>
                    <a:cubicBezTo>
                      <a:pt x="259" y="163"/>
                      <a:pt x="262" y="165"/>
                      <a:pt x="266" y="169"/>
                    </a:cubicBezTo>
                    <a:cubicBezTo>
                      <a:pt x="269" y="173"/>
                      <a:pt x="272" y="178"/>
                      <a:pt x="274" y="184"/>
                    </a:cubicBezTo>
                    <a:cubicBezTo>
                      <a:pt x="275" y="185"/>
                      <a:pt x="276" y="186"/>
                      <a:pt x="276" y="188"/>
                    </a:cubicBezTo>
                    <a:cubicBezTo>
                      <a:pt x="276" y="191"/>
                      <a:pt x="275" y="192"/>
                      <a:pt x="275" y="196"/>
                    </a:cubicBezTo>
                    <a:cubicBezTo>
                      <a:pt x="275" y="200"/>
                      <a:pt x="275" y="203"/>
                      <a:pt x="279" y="203"/>
                    </a:cubicBezTo>
                    <a:cubicBezTo>
                      <a:pt x="287" y="203"/>
                      <a:pt x="289" y="195"/>
                      <a:pt x="294" y="190"/>
                    </a:cubicBezTo>
                    <a:cubicBezTo>
                      <a:pt x="296" y="192"/>
                      <a:pt x="295" y="193"/>
                      <a:pt x="297" y="195"/>
                    </a:cubicBezTo>
                    <a:cubicBezTo>
                      <a:pt x="297" y="195"/>
                      <a:pt x="300" y="195"/>
                      <a:pt x="301" y="196"/>
                    </a:cubicBezTo>
                    <a:cubicBezTo>
                      <a:pt x="303" y="200"/>
                      <a:pt x="299" y="209"/>
                      <a:pt x="302" y="209"/>
                    </a:cubicBezTo>
                    <a:cubicBezTo>
                      <a:pt x="302" y="218"/>
                      <a:pt x="310" y="226"/>
                      <a:pt x="310" y="238"/>
                    </a:cubicBezTo>
                    <a:cubicBezTo>
                      <a:pt x="310" y="241"/>
                      <a:pt x="307" y="248"/>
                      <a:pt x="310" y="249"/>
                    </a:cubicBezTo>
                    <a:cubicBezTo>
                      <a:pt x="312" y="244"/>
                      <a:pt x="313" y="241"/>
                      <a:pt x="315" y="236"/>
                    </a:cubicBezTo>
                    <a:cubicBezTo>
                      <a:pt x="316" y="235"/>
                      <a:pt x="318" y="234"/>
                      <a:pt x="318" y="233"/>
                    </a:cubicBezTo>
                    <a:cubicBezTo>
                      <a:pt x="318" y="230"/>
                      <a:pt x="314" y="217"/>
                      <a:pt x="312" y="215"/>
                    </a:cubicBezTo>
                    <a:cubicBezTo>
                      <a:pt x="310" y="213"/>
                      <a:pt x="307" y="211"/>
                      <a:pt x="307" y="208"/>
                    </a:cubicBezTo>
                    <a:cubicBezTo>
                      <a:pt x="307" y="207"/>
                      <a:pt x="307" y="206"/>
                      <a:pt x="307" y="206"/>
                    </a:cubicBezTo>
                    <a:cubicBezTo>
                      <a:pt x="307" y="206"/>
                      <a:pt x="307" y="206"/>
                      <a:pt x="307" y="206"/>
                    </a:cubicBezTo>
                    <a:cubicBezTo>
                      <a:pt x="307" y="205"/>
                      <a:pt x="310" y="202"/>
                      <a:pt x="310" y="200"/>
                    </a:cubicBezTo>
                    <a:cubicBezTo>
                      <a:pt x="310" y="196"/>
                      <a:pt x="309" y="190"/>
                      <a:pt x="307" y="187"/>
                    </a:cubicBezTo>
                    <a:cubicBezTo>
                      <a:pt x="306" y="185"/>
                      <a:pt x="302" y="185"/>
                      <a:pt x="302" y="179"/>
                    </a:cubicBezTo>
                    <a:cubicBezTo>
                      <a:pt x="302" y="174"/>
                      <a:pt x="304" y="170"/>
                      <a:pt x="307" y="167"/>
                    </a:cubicBezTo>
                    <a:cubicBezTo>
                      <a:pt x="308" y="166"/>
                      <a:pt x="311" y="167"/>
                      <a:pt x="314" y="165"/>
                    </a:cubicBezTo>
                    <a:cubicBezTo>
                      <a:pt x="321" y="161"/>
                      <a:pt x="325" y="158"/>
                      <a:pt x="331" y="150"/>
                    </a:cubicBezTo>
                    <a:cubicBezTo>
                      <a:pt x="329" y="150"/>
                      <a:pt x="328" y="150"/>
                      <a:pt x="326" y="150"/>
                    </a:cubicBezTo>
                    <a:cubicBezTo>
                      <a:pt x="320" y="150"/>
                      <a:pt x="317" y="144"/>
                      <a:pt x="317" y="138"/>
                    </a:cubicBezTo>
                    <a:cubicBezTo>
                      <a:pt x="314" y="138"/>
                      <a:pt x="313" y="130"/>
                      <a:pt x="311" y="130"/>
                    </a:cubicBezTo>
                    <a:cubicBezTo>
                      <a:pt x="309" y="130"/>
                      <a:pt x="307" y="131"/>
                      <a:pt x="305" y="131"/>
                    </a:cubicBezTo>
                    <a:cubicBezTo>
                      <a:pt x="304" y="131"/>
                      <a:pt x="304" y="129"/>
                      <a:pt x="304" y="128"/>
                    </a:cubicBezTo>
                    <a:cubicBezTo>
                      <a:pt x="304" y="117"/>
                      <a:pt x="311" y="117"/>
                      <a:pt x="311" y="106"/>
                    </a:cubicBezTo>
                    <a:cubicBezTo>
                      <a:pt x="311" y="100"/>
                      <a:pt x="307" y="98"/>
                      <a:pt x="305" y="93"/>
                    </a:cubicBezTo>
                    <a:cubicBezTo>
                      <a:pt x="297" y="90"/>
                      <a:pt x="291" y="91"/>
                      <a:pt x="289" y="81"/>
                    </a:cubicBezTo>
                    <a:cubicBezTo>
                      <a:pt x="287" y="81"/>
                      <a:pt x="287" y="81"/>
                      <a:pt x="287" y="81"/>
                    </a:cubicBezTo>
                    <a:cubicBezTo>
                      <a:pt x="285" y="84"/>
                      <a:pt x="285" y="84"/>
                      <a:pt x="285" y="84"/>
                    </a:cubicBezTo>
                    <a:cubicBezTo>
                      <a:pt x="281" y="85"/>
                      <a:pt x="278" y="82"/>
                      <a:pt x="275" y="84"/>
                    </a:cubicBezTo>
                    <a:cubicBezTo>
                      <a:pt x="274" y="85"/>
                      <a:pt x="274" y="86"/>
                      <a:pt x="272" y="88"/>
                    </a:cubicBezTo>
                    <a:cubicBezTo>
                      <a:pt x="270" y="89"/>
                      <a:pt x="260" y="97"/>
                      <a:pt x="256" y="97"/>
                    </a:cubicBezTo>
                    <a:cubicBezTo>
                      <a:pt x="251" y="97"/>
                      <a:pt x="249" y="93"/>
                      <a:pt x="242" y="93"/>
                    </a:cubicBezTo>
                    <a:cubicBezTo>
                      <a:pt x="235" y="93"/>
                      <a:pt x="234" y="99"/>
                      <a:pt x="230" y="101"/>
                    </a:cubicBezTo>
                    <a:cubicBezTo>
                      <a:pt x="230" y="99"/>
                      <a:pt x="229" y="94"/>
                      <a:pt x="227" y="94"/>
                    </a:cubicBezTo>
                    <a:cubicBezTo>
                      <a:pt x="225" y="94"/>
                      <a:pt x="225" y="96"/>
                      <a:pt x="222" y="96"/>
                    </a:cubicBezTo>
                    <a:cubicBezTo>
                      <a:pt x="218" y="96"/>
                      <a:pt x="214" y="96"/>
                      <a:pt x="210" y="96"/>
                    </a:cubicBezTo>
                    <a:cubicBezTo>
                      <a:pt x="203" y="96"/>
                      <a:pt x="201" y="91"/>
                      <a:pt x="196" y="89"/>
                    </a:cubicBezTo>
                    <a:cubicBezTo>
                      <a:pt x="195" y="88"/>
                      <a:pt x="193" y="90"/>
                      <a:pt x="192" y="88"/>
                    </a:cubicBezTo>
                    <a:cubicBezTo>
                      <a:pt x="191" y="86"/>
                      <a:pt x="191" y="84"/>
                      <a:pt x="188" y="82"/>
                    </a:cubicBezTo>
                    <a:cubicBezTo>
                      <a:pt x="184" y="80"/>
                      <a:pt x="181" y="82"/>
                      <a:pt x="178" y="78"/>
                    </a:cubicBezTo>
                    <a:cubicBezTo>
                      <a:pt x="174" y="75"/>
                      <a:pt x="171" y="76"/>
                      <a:pt x="165" y="75"/>
                    </a:cubicBezTo>
                    <a:cubicBezTo>
                      <a:pt x="160" y="74"/>
                      <a:pt x="158" y="70"/>
                      <a:pt x="153" y="68"/>
                    </a:cubicBezTo>
                    <a:cubicBezTo>
                      <a:pt x="152" y="68"/>
                      <a:pt x="149" y="68"/>
                      <a:pt x="148" y="67"/>
                    </a:cubicBezTo>
                    <a:cubicBezTo>
                      <a:pt x="147" y="63"/>
                      <a:pt x="148" y="61"/>
                      <a:pt x="147" y="58"/>
                    </a:cubicBezTo>
                    <a:cubicBezTo>
                      <a:pt x="147" y="55"/>
                      <a:pt x="147" y="55"/>
                      <a:pt x="147" y="55"/>
                    </a:cubicBezTo>
                    <a:cubicBezTo>
                      <a:pt x="150" y="55"/>
                      <a:pt x="153" y="56"/>
                      <a:pt x="153" y="52"/>
                    </a:cubicBezTo>
                    <a:cubicBezTo>
                      <a:pt x="153" y="49"/>
                      <a:pt x="149" y="48"/>
                      <a:pt x="149" y="45"/>
                    </a:cubicBezTo>
                    <a:cubicBezTo>
                      <a:pt x="149" y="37"/>
                      <a:pt x="160" y="38"/>
                      <a:pt x="160" y="31"/>
                    </a:cubicBezTo>
                    <a:cubicBezTo>
                      <a:pt x="160" y="28"/>
                      <a:pt x="153" y="23"/>
                      <a:pt x="151" y="23"/>
                    </a:cubicBezTo>
                    <a:cubicBezTo>
                      <a:pt x="146" y="23"/>
                      <a:pt x="144" y="27"/>
                      <a:pt x="139" y="28"/>
                    </a:cubicBezTo>
                    <a:cubicBezTo>
                      <a:pt x="133" y="26"/>
                      <a:pt x="130" y="26"/>
                      <a:pt x="126" y="22"/>
                    </a:cubicBezTo>
                    <a:cubicBezTo>
                      <a:pt x="124" y="20"/>
                      <a:pt x="126" y="16"/>
                      <a:pt x="122" y="15"/>
                    </a:cubicBezTo>
                    <a:cubicBezTo>
                      <a:pt x="118" y="14"/>
                      <a:pt x="115" y="15"/>
                      <a:pt x="115" y="10"/>
                    </a:cubicBezTo>
                    <a:cubicBezTo>
                      <a:pt x="112" y="10"/>
                      <a:pt x="109" y="10"/>
                      <a:pt x="106" y="10"/>
                    </a:cubicBezTo>
                    <a:cubicBezTo>
                      <a:pt x="100" y="10"/>
                      <a:pt x="98" y="14"/>
                      <a:pt x="91" y="14"/>
                    </a:cubicBezTo>
                    <a:cubicBezTo>
                      <a:pt x="84" y="14"/>
                      <a:pt x="91" y="0"/>
                      <a:pt x="85" y="0"/>
                    </a:cubicBezTo>
                    <a:cubicBezTo>
                      <a:pt x="79" y="0"/>
                      <a:pt x="78" y="6"/>
                      <a:pt x="75" y="6"/>
                    </a:cubicBezTo>
                    <a:cubicBezTo>
                      <a:pt x="75" y="6"/>
                      <a:pt x="74" y="7"/>
                      <a:pt x="74" y="6"/>
                    </a:cubicBezTo>
                    <a:cubicBezTo>
                      <a:pt x="71" y="10"/>
                      <a:pt x="67" y="14"/>
                      <a:pt x="61" y="14"/>
                    </a:cubicBezTo>
                    <a:cubicBezTo>
                      <a:pt x="59" y="14"/>
                      <a:pt x="58" y="10"/>
                      <a:pt x="56" y="10"/>
                    </a:cubicBezTo>
                    <a:cubicBezTo>
                      <a:pt x="54" y="10"/>
                      <a:pt x="47" y="13"/>
                      <a:pt x="47" y="9"/>
                    </a:cubicBezTo>
                    <a:cubicBezTo>
                      <a:pt x="44" y="9"/>
                      <a:pt x="45" y="8"/>
                      <a:pt x="42" y="8"/>
                    </a:cubicBezTo>
                    <a:cubicBezTo>
                      <a:pt x="35" y="8"/>
                      <a:pt x="34" y="16"/>
                      <a:pt x="29" y="20"/>
                    </a:cubicBezTo>
                    <a:cubicBezTo>
                      <a:pt x="27" y="23"/>
                      <a:pt x="24" y="23"/>
                      <a:pt x="21" y="25"/>
                    </a:cubicBezTo>
                    <a:cubicBezTo>
                      <a:pt x="20" y="27"/>
                      <a:pt x="18" y="30"/>
                      <a:pt x="15" y="30"/>
                    </a:cubicBezTo>
                    <a:cubicBezTo>
                      <a:pt x="12" y="30"/>
                      <a:pt x="10" y="27"/>
                      <a:pt x="8" y="27"/>
                    </a:cubicBezTo>
                    <a:cubicBezTo>
                      <a:pt x="7" y="27"/>
                      <a:pt x="7" y="29"/>
                      <a:pt x="6" y="29"/>
                    </a:cubicBezTo>
                    <a:cubicBezTo>
                      <a:pt x="4" y="30"/>
                      <a:pt x="0" y="41"/>
                      <a:pt x="0" y="41"/>
                    </a:cubicBezTo>
                    <a:cubicBezTo>
                      <a:pt x="0" y="42"/>
                      <a:pt x="0" y="43"/>
                      <a:pt x="0" y="44"/>
                    </a:cubicBezTo>
                    <a:cubicBezTo>
                      <a:pt x="0" y="45"/>
                      <a:pt x="0" y="46"/>
                      <a:pt x="1" y="47"/>
                    </a:cubicBezTo>
                    <a:cubicBezTo>
                      <a:pt x="1" y="56"/>
                      <a:pt x="1" y="56"/>
                      <a:pt x="1" y="56"/>
                    </a:cubicBezTo>
                    <a:cubicBezTo>
                      <a:pt x="2" y="59"/>
                      <a:pt x="1" y="61"/>
                      <a:pt x="2" y="63"/>
                    </a:cubicBezTo>
                    <a:cubicBezTo>
                      <a:pt x="3" y="66"/>
                      <a:pt x="9" y="63"/>
                      <a:pt x="9" y="68"/>
                    </a:cubicBezTo>
                    <a:cubicBezTo>
                      <a:pt x="9" y="74"/>
                      <a:pt x="3" y="73"/>
                      <a:pt x="3" y="78"/>
                    </a:cubicBezTo>
                    <a:cubicBezTo>
                      <a:pt x="3" y="82"/>
                      <a:pt x="5" y="82"/>
                      <a:pt x="6" y="83"/>
                    </a:cubicBezTo>
                    <a:cubicBezTo>
                      <a:pt x="11" y="93"/>
                      <a:pt x="21" y="94"/>
                      <a:pt x="21" y="107"/>
                    </a:cubicBezTo>
                    <a:cubicBezTo>
                      <a:pt x="13" y="108"/>
                      <a:pt x="8" y="110"/>
                      <a:pt x="8" y="118"/>
                    </a:cubicBezTo>
                    <a:cubicBezTo>
                      <a:pt x="8" y="120"/>
                      <a:pt x="10" y="121"/>
                      <a:pt x="10" y="123"/>
                    </a:cubicBezTo>
                    <a:cubicBezTo>
                      <a:pt x="20" y="122"/>
                      <a:pt x="20" y="122"/>
                      <a:pt x="20" y="122"/>
                    </a:cubicBezTo>
                    <a:cubicBezTo>
                      <a:pt x="20" y="122"/>
                      <a:pt x="21" y="121"/>
                      <a:pt x="22" y="120"/>
                    </a:cubicBezTo>
                    <a:cubicBezTo>
                      <a:pt x="30" y="122"/>
                      <a:pt x="30" y="122"/>
                      <a:pt x="30" y="122"/>
                    </a:cubicBezTo>
                    <a:cubicBezTo>
                      <a:pt x="33" y="122"/>
                      <a:pt x="33" y="120"/>
                      <a:pt x="37" y="120"/>
                    </a:cubicBezTo>
                    <a:cubicBezTo>
                      <a:pt x="40" y="120"/>
                      <a:pt x="42" y="119"/>
                      <a:pt x="45" y="120"/>
                    </a:cubicBezTo>
                    <a:cubicBezTo>
                      <a:pt x="49" y="121"/>
                      <a:pt x="51" y="128"/>
                      <a:pt x="53" y="132"/>
                    </a:cubicBezTo>
                    <a:cubicBezTo>
                      <a:pt x="56" y="136"/>
                      <a:pt x="64" y="142"/>
                      <a:pt x="70" y="142"/>
                    </a:cubicBezTo>
                    <a:cubicBezTo>
                      <a:pt x="72" y="142"/>
                      <a:pt x="74" y="142"/>
                      <a:pt x="76" y="142"/>
                    </a:cubicBezTo>
                    <a:cubicBezTo>
                      <a:pt x="75" y="143"/>
                      <a:pt x="75" y="146"/>
                      <a:pt x="73" y="146"/>
                    </a:cubicBezTo>
                    <a:cubicBezTo>
                      <a:pt x="70" y="147"/>
                      <a:pt x="68" y="146"/>
                      <a:pt x="66" y="148"/>
                    </a:cubicBezTo>
                    <a:cubicBezTo>
                      <a:pt x="70" y="152"/>
                      <a:pt x="73" y="161"/>
                      <a:pt x="82" y="161"/>
                    </a:cubicBezTo>
                    <a:cubicBezTo>
                      <a:pt x="90" y="161"/>
                      <a:pt x="90" y="151"/>
                      <a:pt x="94" y="147"/>
                    </a:cubicBezTo>
                    <a:cubicBezTo>
                      <a:pt x="96" y="147"/>
                      <a:pt x="96" y="147"/>
                      <a:pt x="96" y="147"/>
                    </a:cubicBezTo>
                    <a:cubicBezTo>
                      <a:pt x="96" y="148"/>
                      <a:pt x="94" y="151"/>
                      <a:pt x="94" y="151"/>
                    </a:cubicBezTo>
                    <a:cubicBezTo>
                      <a:pt x="94" y="155"/>
                      <a:pt x="97" y="159"/>
                      <a:pt x="97" y="163"/>
                    </a:cubicBezTo>
                    <a:cubicBezTo>
                      <a:pt x="97" y="167"/>
                      <a:pt x="96" y="167"/>
                      <a:pt x="96" y="172"/>
                    </a:cubicBezTo>
                    <a:lnTo>
                      <a:pt x="97" y="172"/>
                    </a:lnTo>
                    <a:close/>
                  </a:path>
                </a:pathLst>
              </a:custGeom>
              <a:solidFill>
                <a:srgbClr val="00B050"/>
              </a:solidFill>
              <a:ln>
                <a:noFill/>
              </a:ln>
            </p:spPr>
            <p:txBody>
              <a:bodyPr vert="horz" wrap="square" lIns="121920" tIns="60960" rIns="121920" bIns="60960" numCol="1" anchor="t" anchorCtr="0" compatLnSpc="1"/>
              <a:lstStyle/>
              <a:p>
                <a:pPr defTabSz="608965"/>
                <a:endParaRPr lang="en-US" sz="2400" dirty="0">
                  <a:solidFill>
                    <a:srgbClr val="000000"/>
                  </a:solidFill>
                </a:endParaRPr>
              </a:p>
            </p:txBody>
          </p:sp>
          <p:sp>
            <p:nvSpPr>
              <p:cNvPr id="81" name="Freeform 11">
                <a:extLst>
                  <a:ext uri="{FF2B5EF4-FFF2-40B4-BE49-F238E27FC236}">
                    <a16:creationId xmlns:a16="http://schemas.microsoft.com/office/drawing/2014/main" id="{A7AE7C48-CB72-441F-AC32-E6369735295C}"/>
                  </a:ext>
                </a:extLst>
              </p:cNvPr>
              <p:cNvSpPr/>
              <p:nvPr/>
            </p:nvSpPr>
            <p:spPr bwMode="auto">
              <a:xfrm>
                <a:off x="6557486" y="2958017"/>
                <a:ext cx="203229" cy="225535"/>
              </a:xfrm>
              <a:custGeom>
                <a:avLst/>
                <a:gdLst>
                  <a:gd name="T0" fmla="*/ 24 w 83"/>
                  <a:gd name="T1" fmla="*/ 85 h 92"/>
                  <a:gd name="T2" fmla="*/ 23 w 83"/>
                  <a:gd name="T3" fmla="*/ 80 h 92"/>
                  <a:gd name="T4" fmla="*/ 17 w 83"/>
                  <a:gd name="T5" fmla="*/ 82 h 92"/>
                  <a:gd name="T6" fmla="*/ 8 w 83"/>
                  <a:gd name="T7" fmla="*/ 66 h 92"/>
                  <a:gd name="T8" fmla="*/ 8 w 83"/>
                  <a:gd name="T9" fmla="*/ 65 h 92"/>
                  <a:gd name="T10" fmla="*/ 4 w 83"/>
                  <a:gd name="T11" fmla="*/ 63 h 92"/>
                  <a:gd name="T12" fmla="*/ 0 w 83"/>
                  <a:gd name="T13" fmla="*/ 51 h 92"/>
                  <a:gd name="T14" fmla="*/ 10 w 83"/>
                  <a:gd name="T15" fmla="*/ 48 h 92"/>
                  <a:gd name="T16" fmla="*/ 22 w 83"/>
                  <a:gd name="T17" fmla="*/ 35 h 92"/>
                  <a:gd name="T18" fmla="*/ 30 w 83"/>
                  <a:gd name="T19" fmla="*/ 32 h 92"/>
                  <a:gd name="T20" fmla="*/ 36 w 83"/>
                  <a:gd name="T21" fmla="*/ 26 h 92"/>
                  <a:gd name="T22" fmla="*/ 38 w 83"/>
                  <a:gd name="T23" fmla="*/ 23 h 92"/>
                  <a:gd name="T24" fmla="*/ 41 w 83"/>
                  <a:gd name="T25" fmla="*/ 21 h 92"/>
                  <a:gd name="T26" fmla="*/ 43 w 83"/>
                  <a:gd name="T27" fmla="*/ 19 h 92"/>
                  <a:gd name="T28" fmla="*/ 53 w 83"/>
                  <a:gd name="T29" fmla="*/ 15 h 92"/>
                  <a:gd name="T30" fmla="*/ 66 w 83"/>
                  <a:gd name="T31" fmla="*/ 0 h 92"/>
                  <a:gd name="T32" fmla="*/ 71 w 83"/>
                  <a:gd name="T33" fmla="*/ 7 h 92"/>
                  <a:gd name="T34" fmla="*/ 83 w 83"/>
                  <a:gd name="T35" fmla="*/ 15 h 92"/>
                  <a:gd name="T36" fmla="*/ 76 w 83"/>
                  <a:gd name="T37" fmla="*/ 19 h 92"/>
                  <a:gd name="T38" fmla="*/ 78 w 83"/>
                  <a:gd name="T39" fmla="*/ 20 h 92"/>
                  <a:gd name="T40" fmla="*/ 69 w 83"/>
                  <a:gd name="T41" fmla="*/ 24 h 92"/>
                  <a:gd name="T42" fmla="*/ 70 w 83"/>
                  <a:gd name="T43" fmla="*/ 27 h 92"/>
                  <a:gd name="T44" fmla="*/ 68 w 83"/>
                  <a:gd name="T45" fmla="*/ 29 h 92"/>
                  <a:gd name="T46" fmla="*/ 81 w 83"/>
                  <a:gd name="T47" fmla="*/ 47 h 92"/>
                  <a:gd name="T48" fmla="*/ 75 w 83"/>
                  <a:gd name="T49" fmla="*/ 50 h 92"/>
                  <a:gd name="T50" fmla="*/ 72 w 83"/>
                  <a:gd name="T51" fmla="*/ 51 h 92"/>
                  <a:gd name="T52" fmla="*/ 71 w 83"/>
                  <a:gd name="T53" fmla="*/ 54 h 92"/>
                  <a:gd name="T54" fmla="*/ 67 w 83"/>
                  <a:gd name="T55" fmla="*/ 67 h 92"/>
                  <a:gd name="T56" fmla="*/ 61 w 83"/>
                  <a:gd name="T57" fmla="*/ 73 h 92"/>
                  <a:gd name="T58" fmla="*/ 62 w 83"/>
                  <a:gd name="T59" fmla="*/ 77 h 92"/>
                  <a:gd name="T60" fmla="*/ 59 w 83"/>
                  <a:gd name="T61" fmla="*/ 87 h 92"/>
                  <a:gd name="T62" fmla="*/ 50 w 83"/>
                  <a:gd name="T63" fmla="*/ 92 h 92"/>
                  <a:gd name="T64" fmla="*/ 46 w 83"/>
                  <a:gd name="T65" fmla="*/ 88 h 92"/>
                  <a:gd name="T66" fmla="*/ 33 w 83"/>
                  <a:gd name="T67" fmla="*/ 83 h 92"/>
                  <a:gd name="T68" fmla="*/ 26 w 83"/>
                  <a:gd name="T69" fmla="*/ 86 h 92"/>
                  <a:gd name="T70" fmla="*/ 24 w 83"/>
                  <a:gd name="T7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92">
                    <a:moveTo>
                      <a:pt x="24" y="85"/>
                    </a:moveTo>
                    <a:cubicBezTo>
                      <a:pt x="23" y="85"/>
                      <a:pt x="24" y="82"/>
                      <a:pt x="23" y="80"/>
                    </a:cubicBezTo>
                    <a:cubicBezTo>
                      <a:pt x="21" y="80"/>
                      <a:pt x="20" y="82"/>
                      <a:pt x="17" y="82"/>
                    </a:cubicBezTo>
                    <a:cubicBezTo>
                      <a:pt x="7" y="82"/>
                      <a:pt x="11" y="72"/>
                      <a:pt x="8" y="66"/>
                    </a:cubicBezTo>
                    <a:cubicBezTo>
                      <a:pt x="8" y="66"/>
                      <a:pt x="8" y="65"/>
                      <a:pt x="8" y="65"/>
                    </a:cubicBezTo>
                    <a:cubicBezTo>
                      <a:pt x="7" y="63"/>
                      <a:pt x="6" y="63"/>
                      <a:pt x="4" y="63"/>
                    </a:cubicBezTo>
                    <a:cubicBezTo>
                      <a:pt x="3" y="63"/>
                      <a:pt x="0" y="52"/>
                      <a:pt x="0" y="51"/>
                    </a:cubicBezTo>
                    <a:cubicBezTo>
                      <a:pt x="0" y="46"/>
                      <a:pt x="6" y="48"/>
                      <a:pt x="10" y="48"/>
                    </a:cubicBezTo>
                    <a:cubicBezTo>
                      <a:pt x="19" y="48"/>
                      <a:pt x="18" y="39"/>
                      <a:pt x="22" y="35"/>
                    </a:cubicBezTo>
                    <a:cubicBezTo>
                      <a:pt x="24" y="33"/>
                      <a:pt x="27" y="33"/>
                      <a:pt x="30" y="32"/>
                    </a:cubicBezTo>
                    <a:cubicBezTo>
                      <a:pt x="34" y="32"/>
                      <a:pt x="34" y="29"/>
                      <a:pt x="36" y="26"/>
                    </a:cubicBezTo>
                    <a:cubicBezTo>
                      <a:pt x="35" y="25"/>
                      <a:pt x="38" y="23"/>
                      <a:pt x="38" y="23"/>
                    </a:cubicBezTo>
                    <a:cubicBezTo>
                      <a:pt x="40" y="22"/>
                      <a:pt x="40" y="22"/>
                      <a:pt x="41" y="21"/>
                    </a:cubicBezTo>
                    <a:cubicBezTo>
                      <a:pt x="42" y="21"/>
                      <a:pt x="42" y="19"/>
                      <a:pt x="43" y="19"/>
                    </a:cubicBezTo>
                    <a:cubicBezTo>
                      <a:pt x="45" y="16"/>
                      <a:pt x="52" y="18"/>
                      <a:pt x="53" y="15"/>
                    </a:cubicBezTo>
                    <a:cubicBezTo>
                      <a:pt x="56" y="11"/>
                      <a:pt x="62" y="0"/>
                      <a:pt x="66" y="0"/>
                    </a:cubicBezTo>
                    <a:cubicBezTo>
                      <a:pt x="71" y="0"/>
                      <a:pt x="71" y="3"/>
                      <a:pt x="71" y="7"/>
                    </a:cubicBezTo>
                    <a:cubicBezTo>
                      <a:pt x="71" y="13"/>
                      <a:pt x="83" y="10"/>
                      <a:pt x="83" y="15"/>
                    </a:cubicBezTo>
                    <a:cubicBezTo>
                      <a:pt x="83" y="18"/>
                      <a:pt x="76" y="16"/>
                      <a:pt x="76" y="19"/>
                    </a:cubicBezTo>
                    <a:cubicBezTo>
                      <a:pt x="76" y="19"/>
                      <a:pt x="77" y="20"/>
                      <a:pt x="78" y="20"/>
                    </a:cubicBezTo>
                    <a:cubicBezTo>
                      <a:pt x="77" y="21"/>
                      <a:pt x="69" y="24"/>
                      <a:pt x="69" y="24"/>
                    </a:cubicBezTo>
                    <a:cubicBezTo>
                      <a:pt x="70" y="25"/>
                      <a:pt x="70" y="26"/>
                      <a:pt x="70" y="27"/>
                    </a:cubicBezTo>
                    <a:cubicBezTo>
                      <a:pt x="70" y="27"/>
                      <a:pt x="68" y="28"/>
                      <a:pt x="68" y="29"/>
                    </a:cubicBezTo>
                    <a:cubicBezTo>
                      <a:pt x="68" y="33"/>
                      <a:pt x="76" y="47"/>
                      <a:pt x="81" y="47"/>
                    </a:cubicBezTo>
                    <a:cubicBezTo>
                      <a:pt x="80" y="52"/>
                      <a:pt x="78" y="50"/>
                      <a:pt x="75" y="50"/>
                    </a:cubicBezTo>
                    <a:cubicBezTo>
                      <a:pt x="74" y="50"/>
                      <a:pt x="73" y="51"/>
                      <a:pt x="72" y="51"/>
                    </a:cubicBezTo>
                    <a:cubicBezTo>
                      <a:pt x="71" y="54"/>
                      <a:pt x="71" y="54"/>
                      <a:pt x="71" y="54"/>
                    </a:cubicBezTo>
                    <a:cubicBezTo>
                      <a:pt x="69" y="60"/>
                      <a:pt x="67" y="62"/>
                      <a:pt x="67" y="67"/>
                    </a:cubicBezTo>
                    <a:cubicBezTo>
                      <a:pt x="64" y="67"/>
                      <a:pt x="61" y="72"/>
                      <a:pt x="61" y="73"/>
                    </a:cubicBezTo>
                    <a:cubicBezTo>
                      <a:pt x="61" y="75"/>
                      <a:pt x="62" y="76"/>
                      <a:pt x="62" y="77"/>
                    </a:cubicBezTo>
                    <a:cubicBezTo>
                      <a:pt x="62" y="80"/>
                      <a:pt x="59" y="84"/>
                      <a:pt x="59" y="87"/>
                    </a:cubicBezTo>
                    <a:cubicBezTo>
                      <a:pt x="54" y="88"/>
                      <a:pt x="54" y="92"/>
                      <a:pt x="50" y="92"/>
                    </a:cubicBezTo>
                    <a:cubicBezTo>
                      <a:pt x="47" y="92"/>
                      <a:pt x="46" y="89"/>
                      <a:pt x="46" y="88"/>
                    </a:cubicBezTo>
                    <a:cubicBezTo>
                      <a:pt x="41" y="86"/>
                      <a:pt x="38" y="83"/>
                      <a:pt x="33" y="83"/>
                    </a:cubicBezTo>
                    <a:cubicBezTo>
                      <a:pt x="31" y="83"/>
                      <a:pt x="30" y="86"/>
                      <a:pt x="26" y="86"/>
                    </a:cubicBezTo>
                    <a:cubicBezTo>
                      <a:pt x="25" y="86"/>
                      <a:pt x="25" y="85"/>
                      <a:pt x="24" y="85"/>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82" name="Freeform 34">
                <a:extLst>
                  <a:ext uri="{FF2B5EF4-FFF2-40B4-BE49-F238E27FC236}">
                    <a16:creationId xmlns:a16="http://schemas.microsoft.com/office/drawing/2014/main" id="{FA230F76-08F7-4BB0-B04A-14FF70402C42}"/>
                  </a:ext>
                </a:extLst>
              </p:cNvPr>
              <p:cNvSpPr/>
              <p:nvPr/>
            </p:nvSpPr>
            <p:spPr bwMode="auto">
              <a:xfrm>
                <a:off x="6821436" y="2902254"/>
                <a:ext cx="90462" cy="83027"/>
              </a:xfrm>
              <a:custGeom>
                <a:avLst/>
                <a:gdLst>
                  <a:gd name="T0" fmla="*/ 31 w 37"/>
                  <a:gd name="T1" fmla="*/ 24 h 34"/>
                  <a:gd name="T2" fmla="*/ 29 w 37"/>
                  <a:gd name="T3" fmla="*/ 22 h 34"/>
                  <a:gd name="T4" fmla="*/ 27 w 37"/>
                  <a:gd name="T5" fmla="*/ 26 h 34"/>
                  <a:gd name="T6" fmla="*/ 30 w 37"/>
                  <a:gd name="T7" fmla="*/ 31 h 34"/>
                  <a:gd name="T8" fmla="*/ 27 w 37"/>
                  <a:gd name="T9" fmla="*/ 34 h 34"/>
                  <a:gd name="T10" fmla="*/ 26 w 37"/>
                  <a:gd name="T11" fmla="*/ 32 h 34"/>
                  <a:gd name="T12" fmla="*/ 23 w 37"/>
                  <a:gd name="T13" fmla="*/ 33 h 34"/>
                  <a:gd name="T14" fmla="*/ 16 w 37"/>
                  <a:gd name="T15" fmla="*/ 24 h 34"/>
                  <a:gd name="T16" fmla="*/ 18 w 37"/>
                  <a:gd name="T17" fmla="*/ 21 h 34"/>
                  <a:gd name="T18" fmla="*/ 17 w 37"/>
                  <a:gd name="T19" fmla="*/ 18 h 34"/>
                  <a:gd name="T20" fmla="*/ 13 w 37"/>
                  <a:gd name="T21" fmla="*/ 18 h 34"/>
                  <a:gd name="T22" fmla="*/ 13 w 37"/>
                  <a:gd name="T23" fmla="*/ 20 h 34"/>
                  <a:gd name="T24" fmla="*/ 10 w 37"/>
                  <a:gd name="T25" fmla="*/ 19 h 34"/>
                  <a:gd name="T26" fmla="*/ 10 w 37"/>
                  <a:gd name="T27" fmla="*/ 20 h 34"/>
                  <a:gd name="T28" fmla="*/ 7 w 37"/>
                  <a:gd name="T29" fmla="*/ 18 h 34"/>
                  <a:gd name="T30" fmla="*/ 2 w 37"/>
                  <a:gd name="T31" fmla="*/ 29 h 34"/>
                  <a:gd name="T32" fmla="*/ 2 w 37"/>
                  <a:gd name="T33" fmla="*/ 23 h 34"/>
                  <a:gd name="T34" fmla="*/ 1 w 37"/>
                  <a:gd name="T35" fmla="*/ 20 h 34"/>
                  <a:gd name="T36" fmla="*/ 3 w 37"/>
                  <a:gd name="T37" fmla="*/ 14 h 34"/>
                  <a:gd name="T38" fmla="*/ 12 w 37"/>
                  <a:gd name="T39" fmla="*/ 9 h 34"/>
                  <a:gd name="T40" fmla="*/ 16 w 37"/>
                  <a:gd name="T41" fmla="*/ 13 h 34"/>
                  <a:gd name="T42" fmla="*/ 18 w 37"/>
                  <a:gd name="T43" fmla="*/ 13 h 34"/>
                  <a:gd name="T44" fmla="*/ 20 w 37"/>
                  <a:gd name="T45" fmla="*/ 10 h 34"/>
                  <a:gd name="T46" fmla="*/ 26 w 37"/>
                  <a:gd name="T47" fmla="*/ 6 h 34"/>
                  <a:gd name="T48" fmla="*/ 27 w 37"/>
                  <a:gd name="T49" fmla="*/ 0 h 34"/>
                  <a:gd name="T50" fmla="*/ 31 w 37"/>
                  <a:gd name="T51" fmla="*/ 2 h 34"/>
                  <a:gd name="T52" fmla="*/ 37 w 37"/>
                  <a:gd name="T53" fmla="*/ 21 h 34"/>
                  <a:gd name="T54" fmla="*/ 34 w 37"/>
                  <a:gd name="T55" fmla="*/ 29 h 34"/>
                  <a:gd name="T56" fmla="*/ 31 w 37"/>
                  <a:gd name="T57" fmla="*/ 23 h 34"/>
                  <a:gd name="T58" fmla="*/ 31 w 37"/>
                  <a:gd name="T59"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34">
                    <a:moveTo>
                      <a:pt x="31" y="24"/>
                    </a:moveTo>
                    <a:cubicBezTo>
                      <a:pt x="31" y="23"/>
                      <a:pt x="30" y="23"/>
                      <a:pt x="29" y="22"/>
                    </a:cubicBezTo>
                    <a:cubicBezTo>
                      <a:pt x="28" y="24"/>
                      <a:pt x="27" y="24"/>
                      <a:pt x="27" y="26"/>
                    </a:cubicBezTo>
                    <a:cubicBezTo>
                      <a:pt x="27" y="27"/>
                      <a:pt x="30" y="28"/>
                      <a:pt x="30" y="31"/>
                    </a:cubicBezTo>
                    <a:cubicBezTo>
                      <a:pt x="30" y="33"/>
                      <a:pt x="29" y="34"/>
                      <a:pt x="27" y="34"/>
                    </a:cubicBezTo>
                    <a:cubicBezTo>
                      <a:pt x="26" y="34"/>
                      <a:pt x="26" y="33"/>
                      <a:pt x="26" y="32"/>
                    </a:cubicBezTo>
                    <a:cubicBezTo>
                      <a:pt x="25" y="33"/>
                      <a:pt x="24" y="33"/>
                      <a:pt x="23" y="33"/>
                    </a:cubicBezTo>
                    <a:cubicBezTo>
                      <a:pt x="19" y="32"/>
                      <a:pt x="16" y="28"/>
                      <a:pt x="16" y="24"/>
                    </a:cubicBezTo>
                    <a:cubicBezTo>
                      <a:pt x="16" y="22"/>
                      <a:pt x="17" y="21"/>
                      <a:pt x="18" y="21"/>
                    </a:cubicBezTo>
                    <a:cubicBezTo>
                      <a:pt x="17" y="20"/>
                      <a:pt x="17" y="19"/>
                      <a:pt x="17" y="18"/>
                    </a:cubicBezTo>
                    <a:cubicBezTo>
                      <a:pt x="13" y="18"/>
                      <a:pt x="13" y="18"/>
                      <a:pt x="13" y="18"/>
                    </a:cubicBezTo>
                    <a:cubicBezTo>
                      <a:pt x="13" y="19"/>
                      <a:pt x="13" y="20"/>
                      <a:pt x="13" y="20"/>
                    </a:cubicBezTo>
                    <a:cubicBezTo>
                      <a:pt x="11" y="20"/>
                      <a:pt x="11" y="20"/>
                      <a:pt x="10" y="19"/>
                    </a:cubicBezTo>
                    <a:cubicBezTo>
                      <a:pt x="10" y="19"/>
                      <a:pt x="10" y="20"/>
                      <a:pt x="10" y="20"/>
                    </a:cubicBezTo>
                    <a:cubicBezTo>
                      <a:pt x="9" y="20"/>
                      <a:pt x="7" y="18"/>
                      <a:pt x="7" y="18"/>
                    </a:cubicBezTo>
                    <a:cubicBezTo>
                      <a:pt x="4" y="20"/>
                      <a:pt x="5" y="29"/>
                      <a:pt x="2" y="29"/>
                    </a:cubicBezTo>
                    <a:cubicBezTo>
                      <a:pt x="0" y="29"/>
                      <a:pt x="2" y="24"/>
                      <a:pt x="2" y="23"/>
                    </a:cubicBezTo>
                    <a:cubicBezTo>
                      <a:pt x="2" y="22"/>
                      <a:pt x="1" y="21"/>
                      <a:pt x="1" y="20"/>
                    </a:cubicBezTo>
                    <a:cubicBezTo>
                      <a:pt x="1" y="18"/>
                      <a:pt x="2" y="16"/>
                      <a:pt x="3" y="14"/>
                    </a:cubicBezTo>
                    <a:cubicBezTo>
                      <a:pt x="8" y="14"/>
                      <a:pt x="7" y="9"/>
                      <a:pt x="12" y="9"/>
                    </a:cubicBezTo>
                    <a:cubicBezTo>
                      <a:pt x="15" y="9"/>
                      <a:pt x="14" y="13"/>
                      <a:pt x="16" y="13"/>
                    </a:cubicBezTo>
                    <a:cubicBezTo>
                      <a:pt x="17" y="13"/>
                      <a:pt x="17" y="13"/>
                      <a:pt x="18" y="13"/>
                    </a:cubicBezTo>
                    <a:cubicBezTo>
                      <a:pt x="18" y="11"/>
                      <a:pt x="19" y="10"/>
                      <a:pt x="20" y="10"/>
                    </a:cubicBezTo>
                    <a:cubicBezTo>
                      <a:pt x="20" y="6"/>
                      <a:pt x="25" y="7"/>
                      <a:pt x="26" y="6"/>
                    </a:cubicBezTo>
                    <a:cubicBezTo>
                      <a:pt x="27" y="4"/>
                      <a:pt x="26" y="0"/>
                      <a:pt x="27" y="0"/>
                    </a:cubicBezTo>
                    <a:cubicBezTo>
                      <a:pt x="29" y="0"/>
                      <a:pt x="30" y="1"/>
                      <a:pt x="31" y="2"/>
                    </a:cubicBezTo>
                    <a:cubicBezTo>
                      <a:pt x="33" y="4"/>
                      <a:pt x="37" y="19"/>
                      <a:pt x="37" y="21"/>
                    </a:cubicBezTo>
                    <a:cubicBezTo>
                      <a:pt x="37" y="24"/>
                      <a:pt x="34" y="25"/>
                      <a:pt x="34" y="29"/>
                    </a:cubicBezTo>
                    <a:cubicBezTo>
                      <a:pt x="33" y="29"/>
                      <a:pt x="31" y="24"/>
                      <a:pt x="31" y="23"/>
                    </a:cubicBezTo>
                    <a:lnTo>
                      <a:pt x="31" y="24"/>
                    </a:ln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83" name="Freeform 35">
                <a:extLst>
                  <a:ext uri="{FF2B5EF4-FFF2-40B4-BE49-F238E27FC236}">
                    <a16:creationId xmlns:a16="http://schemas.microsoft.com/office/drawing/2014/main" id="{70E05CF7-3424-45E5-9AE7-FFF2E03C3F91}"/>
                  </a:ext>
                </a:extLst>
              </p:cNvPr>
              <p:cNvSpPr/>
              <p:nvPr/>
            </p:nvSpPr>
            <p:spPr bwMode="auto">
              <a:xfrm>
                <a:off x="6738409" y="2879948"/>
                <a:ext cx="43372" cy="45851"/>
              </a:xfrm>
              <a:custGeom>
                <a:avLst/>
                <a:gdLst>
                  <a:gd name="T0" fmla="*/ 1 w 18"/>
                  <a:gd name="T1" fmla="*/ 19 h 19"/>
                  <a:gd name="T2" fmla="*/ 0 w 18"/>
                  <a:gd name="T3" fmla="*/ 19 h 19"/>
                  <a:gd name="T4" fmla="*/ 14 w 18"/>
                  <a:gd name="T5" fmla="*/ 3 h 19"/>
                  <a:gd name="T6" fmla="*/ 16 w 18"/>
                  <a:gd name="T7" fmla="*/ 0 h 19"/>
                  <a:gd name="T8" fmla="*/ 18 w 18"/>
                  <a:gd name="T9" fmla="*/ 4 h 19"/>
                  <a:gd name="T10" fmla="*/ 15 w 18"/>
                  <a:gd name="T11" fmla="*/ 5 h 19"/>
                  <a:gd name="T12" fmla="*/ 11 w 18"/>
                  <a:gd name="T13" fmla="*/ 8 h 19"/>
                  <a:gd name="T14" fmla="*/ 1 w 18"/>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9">
                    <a:moveTo>
                      <a:pt x="1" y="19"/>
                    </a:moveTo>
                    <a:cubicBezTo>
                      <a:pt x="0" y="19"/>
                      <a:pt x="0" y="19"/>
                      <a:pt x="0" y="19"/>
                    </a:cubicBezTo>
                    <a:cubicBezTo>
                      <a:pt x="2" y="11"/>
                      <a:pt x="11" y="8"/>
                      <a:pt x="14" y="3"/>
                    </a:cubicBezTo>
                    <a:cubicBezTo>
                      <a:pt x="15" y="2"/>
                      <a:pt x="15" y="0"/>
                      <a:pt x="16" y="0"/>
                    </a:cubicBezTo>
                    <a:cubicBezTo>
                      <a:pt x="16" y="2"/>
                      <a:pt x="17" y="3"/>
                      <a:pt x="18" y="4"/>
                    </a:cubicBezTo>
                    <a:cubicBezTo>
                      <a:pt x="17" y="4"/>
                      <a:pt x="17" y="5"/>
                      <a:pt x="15" y="5"/>
                    </a:cubicBezTo>
                    <a:cubicBezTo>
                      <a:pt x="15" y="7"/>
                      <a:pt x="13" y="8"/>
                      <a:pt x="11" y="8"/>
                    </a:cubicBezTo>
                    <a:cubicBezTo>
                      <a:pt x="10" y="13"/>
                      <a:pt x="5" y="17"/>
                      <a:pt x="1" y="19"/>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84" name="Freeform 36">
                <a:extLst>
                  <a:ext uri="{FF2B5EF4-FFF2-40B4-BE49-F238E27FC236}">
                    <a16:creationId xmlns:a16="http://schemas.microsoft.com/office/drawing/2014/main" id="{F614B8F4-E034-4886-BB9A-A594670D8B1F}"/>
                  </a:ext>
                </a:extLst>
              </p:cNvPr>
              <p:cNvSpPr/>
              <p:nvPr/>
            </p:nvSpPr>
            <p:spPr bwMode="auto">
              <a:xfrm>
                <a:off x="6769390" y="2725048"/>
                <a:ext cx="87984" cy="122681"/>
              </a:xfrm>
              <a:custGeom>
                <a:avLst/>
                <a:gdLst>
                  <a:gd name="T0" fmla="*/ 3 w 36"/>
                  <a:gd name="T1" fmla="*/ 20 h 50"/>
                  <a:gd name="T2" fmla="*/ 5 w 36"/>
                  <a:gd name="T3" fmla="*/ 13 h 50"/>
                  <a:gd name="T4" fmla="*/ 3 w 36"/>
                  <a:gd name="T5" fmla="*/ 5 h 50"/>
                  <a:gd name="T6" fmla="*/ 6 w 36"/>
                  <a:gd name="T7" fmla="*/ 0 h 50"/>
                  <a:gd name="T8" fmla="*/ 11 w 36"/>
                  <a:gd name="T9" fmla="*/ 4 h 50"/>
                  <a:gd name="T10" fmla="*/ 14 w 36"/>
                  <a:gd name="T11" fmla="*/ 2 h 50"/>
                  <a:gd name="T12" fmla="*/ 15 w 36"/>
                  <a:gd name="T13" fmla="*/ 3 h 50"/>
                  <a:gd name="T14" fmla="*/ 15 w 36"/>
                  <a:gd name="T15" fmla="*/ 5 h 50"/>
                  <a:gd name="T16" fmla="*/ 18 w 36"/>
                  <a:gd name="T17" fmla="*/ 16 h 50"/>
                  <a:gd name="T18" fmla="*/ 13 w 36"/>
                  <a:gd name="T19" fmla="*/ 27 h 50"/>
                  <a:gd name="T20" fmla="*/ 20 w 36"/>
                  <a:gd name="T21" fmla="*/ 39 h 50"/>
                  <a:gd name="T22" fmla="*/ 20 w 36"/>
                  <a:gd name="T23" fmla="*/ 37 h 50"/>
                  <a:gd name="T24" fmla="*/ 23 w 36"/>
                  <a:gd name="T25" fmla="*/ 35 h 50"/>
                  <a:gd name="T26" fmla="*/ 28 w 36"/>
                  <a:gd name="T27" fmla="*/ 41 h 50"/>
                  <a:gd name="T28" fmla="*/ 31 w 36"/>
                  <a:gd name="T29" fmla="*/ 40 h 50"/>
                  <a:gd name="T30" fmla="*/ 32 w 36"/>
                  <a:gd name="T31" fmla="*/ 40 h 50"/>
                  <a:gd name="T32" fmla="*/ 30 w 36"/>
                  <a:gd name="T33" fmla="*/ 43 h 50"/>
                  <a:gd name="T34" fmla="*/ 32 w 36"/>
                  <a:gd name="T35" fmla="*/ 43 h 50"/>
                  <a:gd name="T36" fmla="*/ 36 w 36"/>
                  <a:gd name="T37" fmla="*/ 46 h 50"/>
                  <a:gd name="T38" fmla="*/ 36 w 36"/>
                  <a:gd name="T39" fmla="*/ 48 h 50"/>
                  <a:gd name="T40" fmla="*/ 35 w 36"/>
                  <a:gd name="T41" fmla="*/ 50 h 50"/>
                  <a:gd name="T42" fmla="*/ 33 w 36"/>
                  <a:gd name="T43" fmla="*/ 48 h 50"/>
                  <a:gd name="T44" fmla="*/ 24 w 36"/>
                  <a:gd name="T45" fmla="*/ 40 h 50"/>
                  <a:gd name="T46" fmla="*/ 24 w 36"/>
                  <a:gd name="T47" fmla="*/ 45 h 50"/>
                  <a:gd name="T48" fmla="*/ 17 w 36"/>
                  <a:gd name="T49" fmla="*/ 39 h 50"/>
                  <a:gd name="T50" fmla="*/ 12 w 36"/>
                  <a:gd name="T51" fmla="*/ 41 h 50"/>
                  <a:gd name="T52" fmla="*/ 9 w 36"/>
                  <a:gd name="T53" fmla="*/ 37 h 50"/>
                  <a:gd name="T54" fmla="*/ 10 w 36"/>
                  <a:gd name="T55" fmla="*/ 34 h 50"/>
                  <a:gd name="T56" fmla="*/ 10 w 36"/>
                  <a:gd name="T57" fmla="*/ 32 h 50"/>
                  <a:gd name="T58" fmla="*/ 9 w 36"/>
                  <a:gd name="T59" fmla="*/ 32 h 50"/>
                  <a:gd name="T60" fmla="*/ 7 w 36"/>
                  <a:gd name="T61" fmla="*/ 33 h 50"/>
                  <a:gd name="T62" fmla="*/ 1 w 36"/>
                  <a:gd name="T63" fmla="*/ 29 h 50"/>
                  <a:gd name="T64" fmla="*/ 3 w 36"/>
                  <a:gd name="T65"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50">
                    <a:moveTo>
                      <a:pt x="3" y="20"/>
                    </a:moveTo>
                    <a:cubicBezTo>
                      <a:pt x="4" y="18"/>
                      <a:pt x="4" y="15"/>
                      <a:pt x="5" y="13"/>
                    </a:cubicBezTo>
                    <a:cubicBezTo>
                      <a:pt x="5" y="10"/>
                      <a:pt x="3" y="8"/>
                      <a:pt x="3" y="5"/>
                    </a:cubicBezTo>
                    <a:cubicBezTo>
                      <a:pt x="3" y="2"/>
                      <a:pt x="4" y="0"/>
                      <a:pt x="6" y="0"/>
                    </a:cubicBezTo>
                    <a:cubicBezTo>
                      <a:pt x="9" y="0"/>
                      <a:pt x="8" y="4"/>
                      <a:pt x="11" y="4"/>
                    </a:cubicBezTo>
                    <a:cubicBezTo>
                      <a:pt x="12" y="4"/>
                      <a:pt x="13" y="2"/>
                      <a:pt x="14" y="2"/>
                    </a:cubicBezTo>
                    <a:cubicBezTo>
                      <a:pt x="14" y="2"/>
                      <a:pt x="15" y="3"/>
                      <a:pt x="15" y="3"/>
                    </a:cubicBezTo>
                    <a:cubicBezTo>
                      <a:pt x="15" y="4"/>
                      <a:pt x="15" y="4"/>
                      <a:pt x="15" y="5"/>
                    </a:cubicBezTo>
                    <a:cubicBezTo>
                      <a:pt x="15" y="8"/>
                      <a:pt x="18" y="12"/>
                      <a:pt x="18" y="16"/>
                    </a:cubicBezTo>
                    <a:cubicBezTo>
                      <a:pt x="18" y="22"/>
                      <a:pt x="14" y="22"/>
                      <a:pt x="13" y="27"/>
                    </a:cubicBezTo>
                    <a:cubicBezTo>
                      <a:pt x="13" y="31"/>
                      <a:pt x="17" y="37"/>
                      <a:pt x="20" y="39"/>
                    </a:cubicBezTo>
                    <a:cubicBezTo>
                      <a:pt x="20" y="38"/>
                      <a:pt x="20" y="38"/>
                      <a:pt x="20" y="37"/>
                    </a:cubicBezTo>
                    <a:cubicBezTo>
                      <a:pt x="20" y="36"/>
                      <a:pt x="21" y="35"/>
                      <a:pt x="23" y="35"/>
                    </a:cubicBezTo>
                    <a:cubicBezTo>
                      <a:pt x="26" y="36"/>
                      <a:pt x="27" y="41"/>
                      <a:pt x="28" y="41"/>
                    </a:cubicBezTo>
                    <a:cubicBezTo>
                      <a:pt x="29" y="41"/>
                      <a:pt x="29" y="40"/>
                      <a:pt x="31" y="40"/>
                    </a:cubicBezTo>
                    <a:cubicBezTo>
                      <a:pt x="31" y="40"/>
                      <a:pt x="32" y="40"/>
                      <a:pt x="32" y="40"/>
                    </a:cubicBezTo>
                    <a:cubicBezTo>
                      <a:pt x="32" y="42"/>
                      <a:pt x="30" y="42"/>
                      <a:pt x="30" y="43"/>
                    </a:cubicBezTo>
                    <a:cubicBezTo>
                      <a:pt x="30" y="44"/>
                      <a:pt x="32" y="43"/>
                      <a:pt x="32" y="43"/>
                    </a:cubicBezTo>
                    <a:cubicBezTo>
                      <a:pt x="32" y="45"/>
                      <a:pt x="34" y="46"/>
                      <a:pt x="36" y="46"/>
                    </a:cubicBezTo>
                    <a:cubicBezTo>
                      <a:pt x="36" y="47"/>
                      <a:pt x="36" y="47"/>
                      <a:pt x="36" y="48"/>
                    </a:cubicBezTo>
                    <a:cubicBezTo>
                      <a:pt x="36" y="49"/>
                      <a:pt x="35" y="50"/>
                      <a:pt x="35" y="50"/>
                    </a:cubicBezTo>
                    <a:cubicBezTo>
                      <a:pt x="34" y="50"/>
                      <a:pt x="33" y="48"/>
                      <a:pt x="33" y="48"/>
                    </a:cubicBezTo>
                    <a:cubicBezTo>
                      <a:pt x="32" y="45"/>
                      <a:pt x="25" y="42"/>
                      <a:pt x="24" y="40"/>
                    </a:cubicBezTo>
                    <a:cubicBezTo>
                      <a:pt x="23" y="42"/>
                      <a:pt x="23" y="43"/>
                      <a:pt x="24" y="45"/>
                    </a:cubicBezTo>
                    <a:cubicBezTo>
                      <a:pt x="20" y="45"/>
                      <a:pt x="20" y="39"/>
                      <a:pt x="17" y="39"/>
                    </a:cubicBezTo>
                    <a:cubicBezTo>
                      <a:pt x="15" y="39"/>
                      <a:pt x="14" y="41"/>
                      <a:pt x="12" y="41"/>
                    </a:cubicBezTo>
                    <a:cubicBezTo>
                      <a:pt x="11" y="41"/>
                      <a:pt x="9" y="38"/>
                      <a:pt x="9" y="37"/>
                    </a:cubicBezTo>
                    <a:cubicBezTo>
                      <a:pt x="9" y="35"/>
                      <a:pt x="10" y="35"/>
                      <a:pt x="10" y="34"/>
                    </a:cubicBezTo>
                    <a:cubicBezTo>
                      <a:pt x="10" y="32"/>
                      <a:pt x="10" y="32"/>
                      <a:pt x="10" y="32"/>
                    </a:cubicBezTo>
                    <a:cubicBezTo>
                      <a:pt x="9" y="32"/>
                      <a:pt x="9" y="32"/>
                      <a:pt x="9" y="32"/>
                    </a:cubicBezTo>
                    <a:cubicBezTo>
                      <a:pt x="8" y="32"/>
                      <a:pt x="8" y="33"/>
                      <a:pt x="7" y="33"/>
                    </a:cubicBezTo>
                    <a:cubicBezTo>
                      <a:pt x="6" y="33"/>
                      <a:pt x="1" y="30"/>
                      <a:pt x="1" y="29"/>
                    </a:cubicBezTo>
                    <a:cubicBezTo>
                      <a:pt x="1" y="25"/>
                      <a:pt x="0" y="20"/>
                      <a:pt x="3" y="20"/>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85" name="Freeform 37">
                <a:extLst>
                  <a:ext uri="{FF2B5EF4-FFF2-40B4-BE49-F238E27FC236}">
                    <a16:creationId xmlns:a16="http://schemas.microsoft.com/office/drawing/2014/main" id="{D2ECC85D-1D48-4547-A3D1-8D1FE5C39BAA}"/>
                  </a:ext>
                </a:extLst>
              </p:cNvPr>
              <p:cNvSpPr/>
              <p:nvPr/>
            </p:nvSpPr>
            <p:spPr bwMode="auto">
              <a:xfrm>
                <a:off x="6859851" y="2847729"/>
                <a:ext cx="27262" cy="49568"/>
              </a:xfrm>
              <a:custGeom>
                <a:avLst/>
                <a:gdLst>
                  <a:gd name="T0" fmla="*/ 10 w 11"/>
                  <a:gd name="T1" fmla="*/ 13 h 20"/>
                  <a:gd name="T2" fmla="*/ 6 w 11"/>
                  <a:gd name="T3" fmla="*/ 13 h 20"/>
                  <a:gd name="T4" fmla="*/ 9 w 11"/>
                  <a:gd name="T5" fmla="*/ 18 h 20"/>
                  <a:gd name="T6" fmla="*/ 9 w 11"/>
                  <a:gd name="T7" fmla="*/ 20 h 20"/>
                  <a:gd name="T8" fmla="*/ 6 w 11"/>
                  <a:gd name="T9" fmla="*/ 20 h 20"/>
                  <a:gd name="T10" fmla="*/ 5 w 11"/>
                  <a:gd name="T11" fmla="*/ 16 h 20"/>
                  <a:gd name="T12" fmla="*/ 5 w 11"/>
                  <a:gd name="T13" fmla="*/ 15 h 20"/>
                  <a:gd name="T14" fmla="*/ 1 w 11"/>
                  <a:gd name="T15" fmla="*/ 11 h 20"/>
                  <a:gd name="T16" fmla="*/ 1 w 11"/>
                  <a:gd name="T17" fmla="*/ 10 h 20"/>
                  <a:gd name="T18" fmla="*/ 5 w 11"/>
                  <a:gd name="T19" fmla="*/ 10 h 20"/>
                  <a:gd name="T20" fmla="*/ 6 w 11"/>
                  <a:gd name="T21" fmla="*/ 9 h 20"/>
                  <a:gd name="T22" fmla="*/ 0 w 11"/>
                  <a:gd name="T23" fmla="*/ 1 h 20"/>
                  <a:gd name="T24" fmla="*/ 2 w 11"/>
                  <a:gd name="T25" fmla="*/ 0 h 20"/>
                  <a:gd name="T26" fmla="*/ 8 w 11"/>
                  <a:gd name="T27" fmla="*/ 1 h 20"/>
                  <a:gd name="T28" fmla="*/ 8 w 11"/>
                  <a:gd name="T29" fmla="*/ 4 h 20"/>
                  <a:gd name="T30" fmla="*/ 9 w 11"/>
                  <a:gd name="T31" fmla="*/ 4 h 20"/>
                  <a:gd name="T32" fmla="*/ 9 w 11"/>
                  <a:gd name="T33" fmla="*/ 8 h 20"/>
                  <a:gd name="T34" fmla="*/ 11 w 11"/>
                  <a:gd name="T35" fmla="*/ 10 h 20"/>
                  <a:gd name="T36" fmla="*/ 10 w 11"/>
                  <a:gd name="T3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20">
                    <a:moveTo>
                      <a:pt x="10" y="13"/>
                    </a:moveTo>
                    <a:cubicBezTo>
                      <a:pt x="6" y="13"/>
                      <a:pt x="6" y="13"/>
                      <a:pt x="6" y="13"/>
                    </a:cubicBezTo>
                    <a:cubicBezTo>
                      <a:pt x="7" y="15"/>
                      <a:pt x="8" y="18"/>
                      <a:pt x="9" y="18"/>
                    </a:cubicBezTo>
                    <a:cubicBezTo>
                      <a:pt x="9" y="20"/>
                      <a:pt x="9" y="20"/>
                      <a:pt x="9" y="20"/>
                    </a:cubicBezTo>
                    <a:cubicBezTo>
                      <a:pt x="8" y="20"/>
                      <a:pt x="7" y="20"/>
                      <a:pt x="6" y="20"/>
                    </a:cubicBezTo>
                    <a:cubicBezTo>
                      <a:pt x="4" y="20"/>
                      <a:pt x="4" y="18"/>
                      <a:pt x="5" y="16"/>
                    </a:cubicBezTo>
                    <a:cubicBezTo>
                      <a:pt x="5" y="15"/>
                      <a:pt x="5" y="15"/>
                      <a:pt x="5" y="15"/>
                    </a:cubicBezTo>
                    <a:cubicBezTo>
                      <a:pt x="3" y="15"/>
                      <a:pt x="1" y="12"/>
                      <a:pt x="1" y="11"/>
                    </a:cubicBezTo>
                    <a:cubicBezTo>
                      <a:pt x="1" y="10"/>
                      <a:pt x="1" y="10"/>
                      <a:pt x="1" y="10"/>
                    </a:cubicBezTo>
                    <a:cubicBezTo>
                      <a:pt x="3" y="10"/>
                      <a:pt x="4" y="10"/>
                      <a:pt x="5" y="10"/>
                    </a:cubicBezTo>
                    <a:cubicBezTo>
                      <a:pt x="5" y="10"/>
                      <a:pt x="6" y="9"/>
                      <a:pt x="6" y="9"/>
                    </a:cubicBezTo>
                    <a:cubicBezTo>
                      <a:pt x="6" y="5"/>
                      <a:pt x="0" y="3"/>
                      <a:pt x="0" y="1"/>
                    </a:cubicBezTo>
                    <a:cubicBezTo>
                      <a:pt x="1" y="1"/>
                      <a:pt x="1" y="0"/>
                      <a:pt x="2" y="0"/>
                    </a:cubicBezTo>
                    <a:cubicBezTo>
                      <a:pt x="4" y="0"/>
                      <a:pt x="6" y="1"/>
                      <a:pt x="8" y="1"/>
                    </a:cubicBezTo>
                    <a:cubicBezTo>
                      <a:pt x="8" y="2"/>
                      <a:pt x="8" y="3"/>
                      <a:pt x="8" y="4"/>
                    </a:cubicBezTo>
                    <a:cubicBezTo>
                      <a:pt x="8" y="4"/>
                      <a:pt x="9" y="4"/>
                      <a:pt x="9" y="4"/>
                    </a:cubicBezTo>
                    <a:cubicBezTo>
                      <a:pt x="10" y="5"/>
                      <a:pt x="9" y="8"/>
                      <a:pt x="9" y="8"/>
                    </a:cubicBezTo>
                    <a:cubicBezTo>
                      <a:pt x="9" y="8"/>
                      <a:pt x="11" y="10"/>
                      <a:pt x="11" y="10"/>
                    </a:cubicBezTo>
                    <a:cubicBezTo>
                      <a:pt x="11" y="12"/>
                      <a:pt x="11" y="12"/>
                      <a:pt x="10" y="13"/>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86" name="Freeform 38">
                <a:extLst>
                  <a:ext uri="{FF2B5EF4-FFF2-40B4-BE49-F238E27FC236}">
                    <a16:creationId xmlns:a16="http://schemas.microsoft.com/office/drawing/2014/main" id="{6A5BF35D-C4C8-4BC4-8229-EABCB5DC80A7}"/>
                  </a:ext>
                </a:extLst>
              </p:cNvPr>
              <p:cNvSpPr/>
              <p:nvPr/>
            </p:nvSpPr>
            <p:spPr bwMode="auto">
              <a:xfrm>
                <a:off x="6818958" y="2860121"/>
                <a:ext cx="22306" cy="32219"/>
              </a:xfrm>
              <a:custGeom>
                <a:avLst/>
                <a:gdLst>
                  <a:gd name="T0" fmla="*/ 2 w 9"/>
                  <a:gd name="T1" fmla="*/ 1 h 13"/>
                  <a:gd name="T2" fmla="*/ 9 w 9"/>
                  <a:gd name="T3" fmla="*/ 5 h 13"/>
                  <a:gd name="T4" fmla="*/ 1 w 9"/>
                  <a:gd name="T5" fmla="*/ 13 h 13"/>
                  <a:gd name="T6" fmla="*/ 0 w 9"/>
                  <a:gd name="T7" fmla="*/ 2 h 13"/>
                  <a:gd name="T8" fmla="*/ 1 w 9"/>
                  <a:gd name="T9" fmla="*/ 0 h 13"/>
                  <a:gd name="T10" fmla="*/ 3 w 9"/>
                  <a:gd name="T11" fmla="*/ 2 h 13"/>
                  <a:gd name="T12" fmla="*/ 2 w 9"/>
                  <a:gd name="T13" fmla="*/ 1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2" y="1"/>
                    </a:moveTo>
                    <a:cubicBezTo>
                      <a:pt x="3" y="2"/>
                      <a:pt x="9" y="3"/>
                      <a:pt x="9" y="5"/>
                    </a:cubicBezTo>
                    <a:cubicBezTo>
                      <a:pt x="9" y="9"/>
                      <a:pt x="3" y="11"/>
                      <a:pt x="1" y="13"/>
                    </a:cubicBezTo>
                    <a:cubicBezTo>
                      <a:pt x="1" y="9"/>
                      <a:pt x="0" y="4"/>
                      <a:pt x="0" y="2"/>
                    </a:cubicBezTo>
                    <a:cubicBezTo>
                      <a:pt x="0" y="1"/>
                      <a:pt x="1" y="0"/>
                      <a:pt x="1" y="0"/>
                    </a:cubicBezTo>
                    <a:cubicBezTo>
                      <a:pt x="2" y="0"/>
                      <a:pt x="3" y="1"/>
                      <a:pt x="3" y="2"/>
                    </a:cubicBezTo>
                    <a:lnTo>
                      <a:pt x="2" y="1"/>
                    </a:ln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87" name="Freeform 39">
                <a:extLst>
                  <a:ext uri="{FF2B5EF4-FFF2-40B4-BE49-F238E27FC236}">
                    <a16:creationId xmlns:a16="http://schemas.microsoft.com/office/drawing/2014/main" id="{B4E97ECC-5D7C-486A-B0F6-5B08C16D072D}"/>
                  </a:ext>
                </a:extLst>
              </p:cNvPr>
              <p:cNvSpPr/>
              <p:nvPr/>
            </p:nvSpPr>
            <p:spPr bwMode="auto">
              <a:xfrm>
                <a:off x="6831350" y="2879948"/>
                <a:ext cx="21067" cy="38416"/>
              </a:xfrm>
              <a:custGeom>
                <a:avLst/>
                <a:gdLst>
                  <a:gd name="T0" fmla="*/ 9 w 9"/>
                  <a:gd name="T1" fmla="*/ 3 h 16"/>
                  <a:gd name="T2" fmla="*/ 6 w 9"/>
                  <a:gd name="T3" fmla="*/ 11 h 16"/>
                  <a:gd name="T4" fmla="*/ 7 w 9"/>
                  <a:gd name="T5" fmla="*/ 15 h 16"/>
                  <a:gd name="T6" fmla="*/ 6 w 9"/>
                  <a:gd name="T7" fmla="*/ 16 h 16"/>
                  <a:gd name="T8" fmla="*/ 0 w 9"/>
                  <a:gd name="T9" fmla="*/ 9 h 16"/>
                  <a:gd name="T10" fmla="*/ 3 w 9"/>
                  <a:gd name="T11" fmla="*/ 8 h 16"/>
                  <a:gd name="T12" fmla="*/ 5 w 9"/>
                  <a:gd name="T13" fmla="*/ 1 h 16"/>
                  <a:gd name="T14" fmla="*/ 9 w 9"/>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6">
                    <a:moveTo>
                      <a:pt x="9" y="3"/>
                    </a:moveTo>
                    <a:cubicBezTo>
                      <a:pt x="9" y="6"/>
                      <a:pt x="6" y="8"/>
                      <a:pt x="6" y="11"/>
                    </a:cubicBezTo>
                    <a:cubicBezTo>
                      <a:pt x="6" y="14"/>
                      <a:pt x="7" y="13"/>
                      <a:pt x="7" y="15"/>
                    </a:cubicBezTo>
                    <a:cubicBezTo>
                      <a:pt x="7" y="15"/>
                      <a:pt x="6" y="16"/>
                      <a:pt x="6" y="16"/>
                    </a:cubicBezTo>
                    <a:cubicBezTo>
                      <a:pt x="5" y="16"/>
                      <a:pt x="0" y="11"/>
                      <a:pt x="0" y="9"/>
                    </a:cubicBezTo>
                    <a:cubicBezTo>
                      <a:pt x="0" y="8"/>
                      <a:pt x="2" y="8"/>
                      <a:pt x="3" y="8"/>
                    </a:cubicBezTo>
                    <a:cubicBezTo>
                      <a:pt x="3" y="7"/>
                      <a:pt x="4" y="1"/>
                      <a:pt x="5" y="1"/>
                    </a:cubicBezTo>
                    <a:cubicBezTo>
                      <a:pt x="8" y="0"/>
                      <a:pt x="9" y="2"/>
                      <a:pt x="9" y="3"/>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88" name="Freeform 40">
                <a:extLst>
                  <a:ext uri="{FF2B5EF4-FFF2-40B4-BE49-F238E27FC236}">
                    <a16:creationId xmlns:a16="http://schemas.microsoft.com/office/drawing/2014/main" id="{6BA1E301-D318-46E1-9686-2248F0F19126}"/>
                  </a:ext>
                </a:extLst>
              </p:cNvPr>
              <p:cNvSpPr/>
              <p:nvPr/>
            </p:nvSpPr>
            <p:spPr bwMode="auto">
              <a:xfrm>
                <a:off x="6851177" y="2882427"/>
                <a:ext cx="11153" cy="22306"/>
              </a:xfrm>
              <a:custGeom>
                <a:avLst/>
                <a:gdLst>
                  <a:gd name="T0" fmla="*/ 5 w 5"/>
                  <a:gd name="T1" fmla="*/ 0 h 9"/>
                  <a:gd name="T2" fmla="*/ 1 w 5"/>
                  <a:gd name="T3" fmla="*/ 9 h 9"/>
                  <a:gd name="T4" fmla="*/ 0 w 5"/>
                  <a:gd name="T5" fmla="*/ 9 h 9"/>
                  <a:gd name="T6" fmla="*/ 2 w 5"/>
                  <a:gd name="T7" fmla="*/ 0 h 9"/>
                  <a:gd name="T8" fmla="*/ 5 w 5"/>
                  <a:gd name="T9" fmla="*/ 0 h 9"/>
                </a:gdLst>
                <a:ahLst/>
                <a:cxnLst>
                  <a:cxn ang="0">
                    <a:pos x="T0" y="T1"/>
                  </a:cxn>
                  <a:cxn ang="0">
                    <a:pos x="T2" y="T3"/>
                  </a:cxn>
                  <a:cxn ang="0">
                    <a:pos x="T4" y="T5"/>
                  </a:cxn>
                  <a:cxn ang="0">
                    <a:pos x="T6" y="T7"/>
                  </a:cxn>
                  <a:cxn ang="0">
                    <a:pos x="T8" y="T9"/>
                  </a:cxn>
                </a:cxnLst>
                <a:rect l="0" t="0" r="r" b="b"/>
                <a:pathLst>
                  <a:path w="5" h="9">
                    <a:moveTo>
                      <a:pt x="5" y="0"/>
                    </a:moveTo>
                    <a:cubicBezTo>
                      <a:pt x="5" y="4"/>
                      <a:pt x="1" y="6"/>
                      <a:pt x="1" y="9"/>
                    </a:cubicBezTo>
                    <a:cubicBezTo>
                      <a:pt x="1" y="9"/>
                      <a:pt x="0" y="9"/>
                      <a:pt x="0" y="9"/>
                    </a:cubicBezTo>
                    <a:cubicBezTo>
                      <a:pt x="1" y="6"/>
                      <a:pt x="2" y="4"/>
                      <a:pt x="2" y="0"/>
                    </a:cubicBezTo>
                    <a:cubicBezTo>
                      <a:pt x="3" y="0"/>
                      <a:pt x="4" y="0"/>
                      <a:pt x="5" y="0"/>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89" name="Freeform 41">
                <a:extLst>
                  <a:ext uri="{FF2B5EF4-FFF2-40B4-BE49-F238E27FC236}">
                    <a16:creationId xmlns:a16="http://schemas.microsoft.com/office/drawing/2014/main" id="{7FF9D470-AE40-4E8D-AF12-DA62A6842825}"/>
                  </a:ext>
                </a:extLst>
              </p:cNvPr>
              <p:cNvSpPr/>
              <p:nvPr/>
            </p:nvSpPr>
            <p:spPr bwMode="auto">
              <a:xfrm>
                <a:off x="6854894" y="2897297"/>
                <a:ext cx="14870" cy="12392"/>
              </a:xfrm>
              <a:custGeom>
                <a:avLst/>
                <a:gdLst>
                  <a:gd name="T0" fmla="*/ 6 w 6"/>
                  <a:gd name="T1" fmla="*/ 0 h 5"/>
                  <a:gd name="T2" fmla="*/ 2 w 6"/>
                  <a:gd name="T3" fmla="*/ 5 h 5"/>
                  <a:gd name="T4" fmla="*/ 0 w 6"/>
                  <a:gd name="T5" fmla="*/ 4 h 5"/>
                  <a:gd name="T6" fmla="*/ 3 w 6"/>
                  <a:gd name="T7" fmla="*/ 0 h 5"/>
                  <a:gd name="T8" fmla="*/ 6 w 6"/>
                  <a:gd name="T9" fmla="*/ 0 h 5"/>
                </a:gdLst>
                <a:ahLst/>
                <a:cxnLst>
                  <a:cxn ang="0">
                    <a:pos x="T0" y="T1"/>
                  </a:cxn>
                  <a:cxn ang="0">
                    <a:pos x="T2" y="T3"/>
                  </a:cxn>
                  <a:cxn ang="0">
                    <a:pos x="T4" y="T5"/>
                  </a:cxn>
                  <a:cxn ang="0">
                    <a:pos x="T6" y="T7"/>
                  </a:cxn>
                  <a:cxn ang="0">
                    <a:pos x="T8" y="T9"/>
                  </a:cxn>
                </a:cxnLst>
                <a:rect l="0" t="0" r="r" b="b"/>
                <a:pathLst>
                  <a:path w="6" h="5">
                    <a:moveTo>
                      <a:pt x="6" y="0"/>
                    </a:moveTo>
                    <a:cubicBezTo>
                      <a:pt x="6" y="3"/>
                      <a:pt x="4" y="5"/>
                      <a:pt x="2" y="5"/>
                    </a:cubicBezTo>
                    <a:cubicBezTo>
                      <a:pt x="1" y="5"/>
                      <a:pt x="0" y="4"/>
                      <a:pt x="0" y="4"/>
                    </a:cubicBezTo>
                    <a:cubicBezTo>
                      <a:pt x="0" y="2"/>
                      <a:pt x="2" y="2"/>
                      <a:pt x="3" y="0"/>
                    </a:cubicBezTo>
                    <a:cubicBezTo>
                      <a:pt x="4" y="1"/>
                      <a:pt x="5" y="1"/>
                      <a:pt x="6" y="0"/>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90" name="Freeform 42">
                <a:extLst>
                  <a:ext uri="{FF2B5EF4-FFF2-40B4-BE49-F238E27FC236}">
                    <a16:creationId xmlns:a16="http://schemas.microsoft.com/office/drawing/2014/main" id="{F18F51E6-1AE6-4374-B57B-E46FAD4CFF5A}"/>
                  </a:ext>
                </a:extLst>
              </p:cNvPr>
              <p:cNvSpPr/>
              <p:nvPr/>
            </p:nvSpPr>
            <p:spPr bwMode="auto">
              <a:xfrm>
                <a:off x="6841263" y="2847729"/>
                <a:ext cx="16110" cy="19827"/>
              </a:xfrm>
              <a:custGeom>
                <a:avLst/>
                <a:gdLst>
                  <a:gd name="T0" fmla="*/ 0 w 7"/>
                  <a:gd name="T1" fmla="*/ 4 h 8"/>
                  <a:gd name="T2" fmla="*/ 0 w 7"/>
                  <a:gd name="T3" fmla="*/ 0 h 8"/>
                  <a:gd name="T4" fmla="*/ 2 w 7"/>
                  <a:gd name="T5" fmla="*/ 0 h 8"/>
                  <a:gd name="T6" fmla="*/ 6 w 7"/>
                  <a:gd name="T7" fmla="*/ 6 h 8"/>
                  <a:gd name="T8" fmla="*/ 4 w 7"/>
                  <a:gd name="T9" fmla="*/ 4 h 8"/>
                  <a:gd name="T10" fmla="*/ 0 w 7"/>
                  <a:gd name="T11" fmla="*/ 4 h 8"/>
                </a:gdLst>
                <a:ahLst/>
                <a:cxnLst>
                  <a:cxn ang="0">
                    <a:pos x="T0" y="T1"/>
                  </a:cxn>
                  <a:cxn ang="0">
                    <a:pos x="T2" y="T3"/>
                  </a:cxn>
                  <a:cxn ang="0">
                    <a:pos x="T4" y="T5"/>
                  </a:cxn>
                  <a:cxn ang="0">
                    <a:pos x="T6" y="T7"/>
                  </a:cxn>
                  <a:cxn ang="0">
                    <a:pos x="T8" y="T9"/>
                  </a:cxn>
                  <a:cxn ang="0">
                    <a:pos x="T10" y="T11"/>
                  </a:cxn>
                </a:cxnLst>
                <a:rect l="0" t="0" r="r" b="b"/>
                <a:pathLst>
                  <a:path w="7" h="8">
                    <a:moveTo>
                      <a:pt x="0" y="4"/>
                    </a:moveTo>
                    <a:cubicBezTo>
                      <a:pt x="0" y="2"/>
                      <a:pt x="0" y="1"/>
                      <a:pt x="0" y="0"/>
                    </a:cubicBezTo>
                    <a:cubicBezTo>
                      <a:pt x="2" y="0"/>
                      <a:pt x="2" y="0"/>
                      <a:pt x="2" y="0"/>
                    </a:cubicBezTo>
                    <a:cubicBezTo>
                      <a:pt x="3" y="2"/>
                      <a:pt x="7" y="3"/>
                      <a:pt x="6" y="6"/>
                    </a:cubicBezTo>
                    <a:cubicBezTo>
                      <a:pt x="6" y="8"/>
                      <a:pt x="4" y="5"/>
                      <a:pt x="4" y="4"/>
                    </a:cubicBezTo>
                    <a:cubicBezTo>
                      <a:pt x="2" y="4"/>
                      <a:pt x="1" y="4"/>
                      <a:pt x="0" y="4"/>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91" name="Freeform 43">
                <a:extLst>
                  <a:ext uri="{FF2B5EF4-FFF2-40B4-BE49-F238E27FC236}">
                    <a16:creationId xmlns:a16="http://schemas.microsoft.com/office/drawing/2014/main" id="{1D0130B8-AC5E-40FB-9223-97AA51262528}"/>
                  </a:ext>
                </a:extLst>
              </p:cNvPr>
              <p:cNvSpPr/>
              <p:nvPr/>
            </p:nvSpPr>
            <p:spPr bwMode="auto">
              <a:xfrm>
                <a:off x="6786738" y="2827902"/>
                <a:ext cx="24784" cy="24784"/>
              </a:xfrm>
              <a:custGeom>
                <a:avLst/>
                <a:gdLst>
                  <a:gd name="T0" fmla="*/ 8 w 10"/>
                  <a:gd name="T1" fmla="*/ 10 h 10"/>
                  <a:gd name="T2" fmla="*/ 0 w 10"/>
                  <a:gd name="T3" fmla="*/ 0 h 10"/>
                  <a:gd name="T4" fmla="*/ 3 w 10"/>
                  <a:gd name="T5" fmla="*/ 0 h 10"/>
                  <a:gd name="T6" fmla="*/ 9 w 10"/>
                  <a:gd name="T7" fmla="*/ 5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cubicBezTo>
                      <a:pt x="6" y="10"/>
                      <a:pt x="0" y="0"/>
                      <a:pt x="0" y="0"/>
                    </a:cubicBezTo>
                    <a:cubicBezTo>
                      <a:pt x="3" y="0"/>
                      <a:pt x="3" y="0"/>
                      <a:pt x="3" y="0"/>
                    </a:cubicBezTo>
                    <a:cubicBezTo>
                      <a:pt x="6" y="2"/>
                      <a:pt x="9" y="2"/>
                      <a:pt x="9" y="5"/>
                    </a:cubicBezTo>
                    <a:cubicBezTo>
                      <a:pt x="10" y="7"/>
                      <a:pt x="9" y="10"/>
                      <a:pt x="8" y="10"/>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92" name="Freeform 44">
                <a:extLst>
                  <a:ext uri="{FF2B5EF4-FFF2-40B4-BE49-F238E27FC236}">
                    <a16:creationId xmlns:a16="http://schemas.microsoft.com/office/drawing/2014/main" id="{480C036F-094A-43A5-9EA3-729CB0C15A44}"/>
                  </a:ext>
                </a:extLst>
              </p:cNvPr>
              <p:cNvSpPr/>
              <p:nvPr/>
            </p:nvSpPr>
            <p:spPr bwMode="auto">
              <a:xfrm>
                <a:off x="6811523" y="2830380"/>
                <a:ext cx="7435" cy="2478"/>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1" y="1"/>
                      <a:pt x="2" y="1"/>
                      <a:pt x="3" y="1"/>
                    </a:cubicBezTo>
                    <a:cubicBezTo>
                      <a:pt x="2" y="0"/>
                      <a:pt x="1" y="1"/>
                      <a:pt x="0" y="1"/>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93" name="Freeform 45">
                <a:extLst>
                  <a:ext uri="{FF2B5EF4-FFF2-40B4-BE49-F238E27FC236}">
                    <a16:creationId xmlns:a16="http://schemas.microsoft.com/office/drawing/2014/main" id="{499165A9-BBCA-44A6-B40C-1A5AB43BFF04}"/>
                  </a:ext>
                </a:extLst>
              </p:cNvPr>
              <p:cNvSpPr/>
              <p:nvPr/>
            </p:nvSpPr>
            <p:spPr bwMode="auto">
              <a:xfrm>
                <a:off x="6776825" y="2578822"/>
                <a:ext cx="44611" cy="60721"/>
              </a:xfrm>
              <a:custGeom>
                <a:avLst/>
                <a:gdLst>
                  <a:gd name="T0" fmla="*/ 5 w 18"/>
                  <a:gd name="T1" fmla="*/ 25 h 25"/>
                  <a:gd name="T2" fmla="*/ 1 w 18"/>
                  <a:gd name="T3" fmla="*/ 17 h 25"/>
                  <a:gd name="T4" fmla="*/ 11 w 18"/>
                  <a:gd name="T5" fmla="*/ 0 h 25"/>
                  <a:gd name="T6" fmla="*/ 5 w 18"/>
                  <a:gd name="T7" fmla="*/ 25 h 25"/>
                </a:gdLst>
                <a:ahLst/>
                <a:cxnLst>
                  <a:cxn ang="0">
                    <a:pos x="T0" y="T1"/>
                  </a:cxn>
                  <a:cxn ang="0">
                    <a:pos x="T2" y="T3"/>
                  </a:cxn>
                  <a:cxn ang="0">
                    <a:pos x="T4" y="T5"/>
                  </a:cxn>
                  <a:cxn ang="0">
                    <a:pos x="T6" y="T7"/>
                  </a:cxn>
                </a:cxnLst>
                <a:rect l="0" t="0" r="r" b="b"/>
                <a:pathLst>
                  <a:path w="18" h="25">
                    <a:moveTo>
                      <a:pt x="5" y="25"/>
                    </a:moveTo>
                    <a:cubicBezTo>
                      <a:pt x="0" y="25"/>
                      <a:pt x="1" y="22"/>
                      <a:pt x="1" y="17"/>
                    </a:cubicBezTo>
                    <a:cubicBezTo>
                      <a:pt x="1" y="11"/>
                      <a:pt x="7" y="0"/>
                      <a:pt x="11" y="0"/>
                    </a:cubicBezTo>
                    <a:cubicBezTo>
                      <a:pt x="18" y="0"/>
                      <a:pt x="11" y="25"/>
                      <a:pt x="5" y="25"/>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94" name="Freeform 46">
                <a:extLst>
                  <a:ext uri="{FF2B5EF4-FFF2-40B4-BE49-F238E27FC236}">
                    <a16:creationId xmlns:a16="http://schemas.microsoft.com/office/drawing/2014/main" id="{289C5612-CAE8-428C-9C2F-D968F959F1D1}"/>
                  </a:ext>
                </a:extLst>
              </p:cNvPr>
              <p:cNvSpPr/>
              <p:nvPr/>
            </p:nvSpPr>
            <p:spPr bwMode="auto">
              <a:xfrm>
                <a:off x="6545094" y="2689111"/>
                <a:ext cx="50808" cy="40894"/>
              </a:xfrm>
              <a:custGeom>
                <a:avLst/>
                <a:gdLst>
                  <a:gd name="T0" fmla="*/ 2 w 21"/>
                  <a:gd name="T1" fmla="*/ 7 h 17"/>
                  <a:gd name="T2" fmla="*/ 17 w 21"/>
                  <a:gd name="T3" fmla="*/ 0 h 17"/>
                  <a:gd name="T4" fmla="*/ 21 w 21"/>
                  <a:gd name="T5" fmla="*/ 4 h 17"/>
                  <a:gd name="T6" fmla="*/ 8 w 21"/>
                  <a:gd name="T7" fmla="*/ 17 h 17"/>
                  <a:gd name="T8" fmla="*/ 2 w 21"/>
                  <a:gd name="T9" fmla="*/ 11 h 17"/>
                  <a:gd name="T10" fmla="*/ 2 w 21"/>
                  <a:gd name="T11" fmla="*/ 7 h 17"/>
                </a:gdLst>
                <a:ahLst/>
                <a:cxnLst>
                  <a:cxn ang="0">
                    <a:pos x="T0" y="T1"/>
                  </a:cxn>
                  <a:cxn ang="0">
                    <a:pos x="T2" y="T3"/>
                  </a:cxn>
                  <a:cxn ang="0">
                    <a:pos x="T4" y="T5"/>
                  </a:cxn>
                  <a:cxn ang="0">
                    <a:pos x="T6" y="T7"/>
                  </a:cxn>
                  <a:cxn ang="0">
                    <a:pos x="T8" y="T9"/>
                  </a:cxn>
                  <a:cxn ang="0">
                    <a:pos x="T10" y="T11"/>
                  </a:cxn>
                </a:cxnLst>
                <a:rect l="0" t="0" r="r" b="b"/>
                <a:pathLst>
                  <a:path w="21" h="17">
                    <a:moveTo>
                      <a:pt x="2" y="7"/>
                    </a:moveTo>
                    <a:cubicBezTo>
                      <a:pt x="4" y="7"/>
                      <a:pt x="14" y="0"/>
                      <a:pt x="17" y="0"/>
                    </a:cubicBezTo>
                    <a:cubicBezTo>
                      <a:pt x="19" y="0"/>
                      <a:pt x="21" y="2"/>
                      <a:pt x="21" y="4"/>
                    </a:cubicBezTo>
                    <a:cubicBezTo>
                      <a:pt x="21" y="8"/>
                      <a:pt x="12" y="17"/>
                      <a:pt x="8" y="17"/>
                    </a:cubicBezTo>
                    <a:cubicBezTo>
                      <a:pt x="4" y="17"/>
                      <a:pt x="2" y="15"/>
                      <a:pt x="2" y="11"/>
                    </a:cubicBezTo>
                    <a:cubicBezTo>
                      <a:pt x="2" y="9"/>
                      <a:pt x="0" y="7"/>
                      <a:pt x="2" y="7"/>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95" name="Freeform 47">
                <a:extLst>
                  <a:ext uri="{FF2B5EF4-FFF2-40B4-BE49-F238E27FC236}">
                    <a16:creationId xmlns:a16="http://schemas.microsoft.com/office/drawing/2014/main" id="{F5FBB1CD-869E-42CB-ABC0-B64565E80BEF}"/>
                  </a:ext>
                </a:extLst>
              </p:cNvPr>
              <p:cNvSpPr/>
              <p:nvPr/>
            </p:nvSpPr>
            <p:spPr bwMode="auto">
              <a:xfrm>
                <a:off x="6322039" y="2601817"/>
                <a:ext cx="242882" cy="468970"/>
              </a:xfrm>
              <a:custGeom>
                <a:avLst/>
                <a:gdLst>
                  <a:gd name="T0" fmla="*/ 8 w 95"/>
                  <a:gd name="T1" fmla="*/ 112 h 184"/>
                  <a:gd name="T2" fmla="*/ 13 w 95"/>
                  <a:gd name="T3" fmla="*/ 99 h 184"/>
                  <a:gd name="T4" fmla="*/ 16 w 95"/>
                  <a:gd name="T5" fmla="*/ 96 h 184"/>
                  <a:gd name="T6" fmla="*/ 10 w 95"/>
                  <a:gd name="T7" fmla="*/ 78 h 184"/>
                  <a:gd name="T8" fmla="*/ 5 w 95"/>
                  <a:gd name="T9" fmla="*/ 71 h 184"/>
                  <a:gd name="T10" fmla="*/ 5 w 95"/>
                  <a:gd name="T11" fmla="*/ 69 h 184"/>
                  <a:gd name="T12" fmla="*/ 5 w 95"/>
                  <a:gd name="T13" fmla="*/ 69 h 184"/>
                  <a:gd name="T14" fmla="*/ 8 w 95"/>
                  <a:gd name="T15" fmla="*/ 63 h 184"/>
                  <a:gd name="T16" fmla="*/ 5 w 95"/>
                  <a:gd name="T17" fmla="*/ 50 h 184"/>
                  <a:gd name="T18" fmla="*/ 0 w 95"/>
                  <a:gd name="T19" fmla="*/ 42 h 184"/>
                  <a:gd name="T20" fmla="*/ 5 w 95"/>
                  <a:gd name="T21" fmla="*/ 30 h 184"/>
                  <a:gd name="T22" fmla="*/ 12 w 95"/>
                  <a:gd name="T23" fmla="*/ 28 h 184"/>
                  <a:gd name="T24" fmla="*/ 29 w 95"/>
                  <a:gd name="T25" fmla="*/ 13 h 184"/>
                  <a:gd name="T26" fmla="*/ 30 w 95"/>
                  <a:gd name="T27" fmla="*/ 13 h 184"/>
                  <a:gd name="T28" fmla="*/ 32 w 95"/>
                  <a:gd name="T29" fmla="*/ 16 h 184"/>
                  <a:gd name="T30" fmla="*/ 34 w 95"/>
                  <a:gd name="T31" fmla="*/ 13 h 184"/>
                  <a:gd name="T32" fmla="*/ 34 w 95"/>
                  <a:gd name="T33" fmla="*/ 6 h 184"/>
                  <a:gd name="T34" fmla="*/ 41 w 95"/>
                  <a:gd name="T35" fmla="*/ 4 h 184"/>
                  <a:gd name="T36" fmla="*/ 51 w 95"/>
                  <a:gd name="T37" fmla="*/ 4 h 184"/>
                  <a:gd name="T38" fmla="*/ 62 w 95"/>
                  <a:gd name="T39" fmla="*/ 0 h 184"/>
                  <a:gd name="T40" fmla="*/ 74 w 95"/>
                  <a:gd name="T41" fmla="*/ 3 h 184"/>
                  <a:gd name="T42" fmla="*/ 84 w 95"/>
                  <a:gd name="T43" fmla="*/ 14 h 184"/>
                  <a:gd name="T44" fmla="*/ 65 w 95"/>
                  <a:gd name="T45" fmla="*/ 38 h 184"/>
                  <a:gd name="T46" fmla="*/ 67 w 95"/>
                  <a:gd name="T47" fmla="*/ 42 h 184"/>
                  <a:gd name="T48" fmla="*/ 84 w 95"/>
                  <a:gd name="T49" fmla="*/ 61 h 184"/>
                  <a:gd name="T50" fmla="*/ 95 w 95"/>
                  <a:gd name="T51" fmla="*/ 87 h 184"/>
                  <a:gd name="T52" fmla="*/ 92 w 95"/>
                  <a:gd name="T53" fmla="*/ 102 h 184"/>
                  <a:gd name="T54" fmla="*/ 74 w 95"/>
                  <a:gd name="T55" fmla="*/ 111 h 184"/>
                  <a:gd name="T56" fmla="*/ 68 w 95"/>
                  <a:gd name="T57" fmla="*/ 117 h 184"/>
                  <a:gd name="T58" fmla="*/ 67 w 95"/>
                  <a:gd name="T59" fmla="*/ 115 h 184"/>
                  <a:gd name="T60" fmla="*/ 67 w 95"/>
                  <a:gd name="T61" fmla="*/ 118 h 184"/>
                  <a:gd name="T62" fmla="*/ 60 w 95"/>
                  <a:gd name="T63" fmla="*/ 125 h 184"/>
                  <a:gd name="T64" fmla="*/ 58 w 95"/>
                  <a:gd name="T65" fmla="*/ 119 h 184"/>
                  <a:gd name="T66" fmla="*/ 59 w 95"/>
                  <a:gd name="T67" fmla="*/ 115 h 184"/>
                  <a:gd name="T68" fmla="*/ 57 w 95"/>
                  <a:gd name="T69" fmla="*/ 111 h 184"/>
                  <a:gd name="T70" fmla="*/ 47 w 95"/>
                  <a:gd name="T71" fmla="*/ 105 h 184"/>
                  <a:gd name="T72" fmla="*/ 40 w 95"/>
                  <a:gd name="T73" fmla="*/ 97 h 184"/>
                  <a:gd name="T74" fmla="*/ 28 w 95"/>
                  <a:gd name="T75" fmla="*/ 92 h 184"/>
                  <a:gd name="T76" fmla="*/ 26 w 95"/>
                  <a:gd name="T77" fmla="*/ 88 h 184"/>
                  <a:gd name="T78" fmla="*/ 19 w 95"/>
                  <a:gd name="T79" fmla="*/ 84 h 184"/>
                  <a:gd name="T80" fmla="*/ 17 w 95"/>
                  <a:gd name="T81" fmla="*/ 87 h 184"/>
                  <a:gd name="T82" fmla="*/ 18 w 95"/>
                  <a:gd name="T83" fmla="*/ 93 h 184"/>
                  <a:gd name="T84" fmla="*/ 10 w 95"/>
                  <a:gd name="T85" fmla="*/ 111 h 184"/>
                  <a:gd name="T86" fmla="*/ 20 w 95"/>
                  <a:gd name="T87" fmla="*/ 125 h 184"/>
                  <a:gd name="T88" fmla="*/ 19 w 95"/>
                  <a:gd name="T89" fmla="*/ 125 h 184"/>
                  <a:gd name="T90" fmla="*/ 23 w 95"/>
                  <a:gd name="T91" fmla="*/ 134 h 184"/>
                  <a:gd name="T92" fmla="*/ 47 w 95"/>
                  <a:gd name="T93" fmla="*/ 158 h 184"/>
                  <a:gd name="T94" fmla="*/ 46 w 95"/>
                  <a:gd name="T95" fmla="*/ 164 h 184"/>
                  <a:gd name="T96" fmla="*/ 52 w 95"/>
                  <a:gd name="T97" fmla="*/ 174 h 184"/>
                  <a:gd name="T98" fmla="*/ 54 w 95"/>
                  <a:gd name="T99" fmla="*/ 182 h 184"/>
                  <a:gd name="T100" fmla="*/ 51 w 95"/>
                  <a:gd name="T101" fmla="*/ 183 h 184"/>
                  <a:gd name="T102" fmla="*/ 48 w 95"/>
                  <a:gd name="T103" fmla="*/ 184 h 184"/>
                  <a:gd name="T104" fmla="*/ 44 w 95"/>
                  <a:gd name="T105" fmla="*/ 181 h 184"/>
                  <a:gd name="T106" fmla="*/ 24 w 95"/>
                  <a:gd name="T107" fmla="*/ 160 h 184"/>
                  <a:gd name="T108" fmla="*/ 17 w 95"/>
                  <a:gd name="T109" fmla="*/ 139 h 184"/>
                  <a:gd name="T110" fmla="*/ 9 w 95"/>
                  <a:gd name="T111" fmla="*/ 125 h 184"/>
                  <a:gd name="T112" fmla="*/ 5 w 95"/>
                  <a:gd name="T113" fmla="*/ 125 h 184"/>
                  <a:gd name="T114" fmla="*/ 5 w 95"/>
                  <a:gd name="T115" fmla="*/ 123 h 184"/>
                  <a:gd name="T116" fmla="*/ 6 w 95"/>
                  <a:gd name="T117" fmla="*/ 112 h 184"/>
                  <a:gd name="T118" fmla="*/ 7 w 95"/>
                  <a:gd name="T119" fmla="*/ 112 h 184"/>
                  <a:gd name="T120" fmla="*/ 8 w 95"/>
                  <a:gd name="T121" fmla="*/ 11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184">
                    <a:moveTo>
                      <a:pt x="8" y="112"/>
                    </a:moveTo>
                    <a:cubicBezTo>
                      <a:pt x="10" y="107"/>
                      <a:pt x="11" y="104"/>
                      <a:pt x="13" y="99"/>
                    </a:cubicBezTo>
                    <a:cubicBezTo>
                      <a:pt x="14" y="98"/>
                      <a:pt x="16" y="97"/>
                      <a:pt x="16" y="96"/>
                    </a:cubicBezTo>
                    <a:cubicBezTo>
                      <a:pt x="16" y="93"/>
                      <a:pt x="12" y="80"/>
                      <a:pt x="10" y="78"/>
                    </a:cubicBezTo>
                    <a:cubicBezTo>
                      <a:pt x="8" y="76"/>
                      <a:pt x="5" y="74"/>
                      <a:pt x="5" y="71"/>
                    </a:cubicBezTo>
                    <a:cubicBezTo>
                      <a:pt x="5" y="70"/>
                      <a:pt x="5" y="69"/>
                      <a:pt x="5" y="69"/>
                    </a:cubicBezTo>
                    <a:cubicBezTo>
                      <a:pt x="5" y="69"/>
                      <a:pt x="5" y="69"/>
                      <a:pt x="5" y="69"/>
                    </a:cubicBezTo>
                    <a:cubicBezTo>
                      <a:pt x="5" y="68"/>
                      <a:pt x="8" y="65"/>
                      <a:pt x="8" y="63"/>
                    </a:cubicBezTo>
                    <a:cubicBezTo>
                      <a:pt x="8" y="59"/>
                      <a:pt x="7" y="53"/>
                      <a:pt x="5" y="50"/>
                    </a:cubicBezTo>
                    <a:cubicBezTo>
                      <a:pt x="4" y="48"/>
                      <a:pt x="0" y="48"/>
                      <a:pt x="0" y="42"/>
                    </a:cubicBezTo>
                    <a:cubicBezTo>
                      <a:pt x="0" y="37"/>
                      <a:pt x="2" y="33"/>
                      <a:pt x="5" y="30"/>
                    </a:cubicBezTo>
                    <a:cubicBezTo>
                      <a:pt x="6" y="29"/>
                      <a:pt x="9" y="30"/>
                      <a:pt x="12" y="28"/>
                    </a:cubicBezTo>
                    <a:cubicBezTo>
                      <a:pt x="19" y="24"/>
                      <a:pt x="23" y="21"/>
                      <a:pt x="29" y="13"/>
                    </a:cubicBezTo>
                    <a:cubicBezTo>
                      <a:pt x="30" y="13"/>
                      <a:pt x="30" y="13"/>
                      <a:pt x="30" y="13"/>
                    </a:cubicBezTo>
                    <a:cubicBezTo>
                      <a:pt x="30" y="15"/>
                      <a:pt x="32" y="16"/>
                      <a:pt x="32" y="16"/>
                    </a:cubicBezTo>
                    <a:cubicBezTo>
                      <a:pt x="33" y="16"/>
                      <a:pt x="34" y="14"/>
                      <a:pt x="34" y="13"/>
                    </a:cubicBezTo>
                    <a:cubicBezTo>
                      <a:pt x="34" y="10"/>
                      <a:pt x="34" y="9"/>
                      <a:pt x="34" y="6"/>
                    </a:cubicBezTo>
                    <a:cubicBezTo>
                      <a:pt x="34" y="6"/>
                      <a:pt x="40" y="4"/>
                      <a:pt x="41" y="4"/>
                    </a:cubicBezTo>
                    <a:cubicBezTo>
                      <a:pt x="51" y="4"/>
                      <a:pt x="51" y="4"/>
                      <a:pt x="51" y="4"/>
                    </a:cubicBezTo>
                    <a:cubicBezTo>
                      <a:pt x="55" y="6"/>
                      <a:pt x="58" y="0"/>
                      <a:pt x="62" y="0"/>
                    </a:cubicBezTo>
                    <a:cubicBezTo>
                      <a:pt x="67" y="0"/>
                      <a:pt x="69" y="3"/>
                      <a:pt x="74" y="3"/>
                    </a:cubicBezTo>
                    <a:cubicBezTo>
                      <a:pt x="74" y="11"/>
                      <a:pt x="80" y="13"/>
                      <a:pt x="84" y="14"/>
                    </a:cubicBezTo>
                    <a:cubicBezTo>
                      <a:pt x="79" y="23"/>
                      <a:pt x="65" y="25"/>
                      <a:pt x="65" y="38"/>
                    </a:cubicBezTo>
                    <a:cubicBezTo>
                      <a:pt x="65" y="40"/>
                      <a:pt x="66" y="41"/>
                      <a:pt x="67" y="42"/>
                    </a:cubicBezTo>
                    <a:cubicBezTo>
                      <a:pt x="74" y="48"/>
                      <a:pt x="77" y="56"/>
                      <a:pt x="84" y="61"/>
                    </a:cubicBezTo>
                    <a:cubicBezTo>
                      <a:pt x="91" y="65"/>
                      <a:pt x="95" y="78"/>
                      <a:pt x="95" y="87"/>
                    </a:cubicBezTo>
                    <a:cubicBezTo>
                      <a:pt x="95" y="94"/>
                      <a:pt x="92" y="96"/>
                      <a:pt x="92" y="102"/>
                    </a:cubicBezTo>
                    <a:cubicBezTo>
                      <a:pt x="83" y="104"/>
                      <a:pt x="82" y="107"/>
                      <a:pt x="74" y="111"/>
                    </a:cubicBezTo>
                    <a:cubicBezTo>
                      <a:pt x="71" y="113"/>
                      <a:pt x="71" y="117"/>
                      <a:pt x="68" y="117"/>
                    </a:cubicBezTo>
                    <a:cubicBezTo>
                      <a:pt x="67" y="117"/>
                      <a:pt x="67" y="115"/>
                      <a:pt x="67" y="115"/>
                    </a:cubicBezTo>
                    <a:cubicBezTo>
                      <a:pt x="67" y="116"/>
                      <a:pt x="67" y="117"/>
                      <a:pt x="67" y="118"/>
                    </a:cubicBezTo>
                    <a:cubicBezTo>
                      <a:pt x="67" y="121"/>
                      <a:pt x="61" y="125"/>
                      <a:pt x="60" y="125"/>
                    </a:cubicBezTo>
                    <a:cubicBezTo>
                      <a:pt x="59" y="125"/>
                      <a:pt x="58" y="121"/>
                      <a:pt x="58" y="119"/>
                    </a:cubicBezTo>
                    <a:cubicBezTo>
                      <a:pt x="58" y="117"/>
                      <a:pt x="58" y="116"/>
                      <a:pt x="59" y="115"/>
                    </a:cubicBezTo>
                    <a:cubicBezTo>
                      <a:pt x="58" y="115"/>
                      <a:pt x="57" y="112"/>
                      <a:pt x="57" y="111"/>
                    </a:cubicBezTo>
                    <a:cubicBezTo>
                      <a:pt x="53" y="111"/>
                      <a:pt x="47" y="109"/>
                      <a:pt x="47" y="105"/>
                    </a:cubicBezTo>
                    <a:cubicBezTo>
                      <a:pt x="41" y="105"/>
                      <a:pt x="44" y="101"/>
                      <a:pt x="40" y="97"/>
                    </a:cubicBezTo>
                    <a:cubicBezTo>
                      <a:pt x="36" y="93"/>
                      <a:pt x="32" y="93"/>
                      <a:pt x="28" y="92"/>
                    </a:cubicBezTo>
                    <a:cubicBezTo>
                      <a:pt x="27" y="92"/>
                      <a:pt x="26" y="88"/>
                      <a:pt x="26" y="88"/>
                    </a:cubicBezTo>
                    <a:cubicBezTo>
                      <a:pt x="26" y="85"/>
                      <a:pt x="22" y="84"/>
                      <a:pt x="19" y="84"/>
                    </a:cubicBezTo>
                    <a:cubicBezTo>
                      <a:pt x="17" y="84"/>
                      <a:pt x="17" y="86"/>
                      <a:pt x="17" y="87"/>
                    </a:cubicBezTo>
                    <a:cubicBezTo>
                      <a:pt x="17" y="90"/>
                      <a:pt x="18" y="90"/>
                      <a:pt x="18" y="93"/>
                    </a:cubicBezTo>
                    <a:cubicBezTo>
                      <a:pt x="18" y="101"/>
                      <a:pt x="10" y="104"/>
                      <a:pt x="10" y="111"/>
                    </a:cubicBezTo>
                    <a:cubicBezTo>
                      <a:pt x="10" y="120"/>
                      <a:pt x="20" y="117"/>
                      <a:pt x="20" y="125"/>
                    </a:cubicBezTo>
                    <a:cubicBezTo>
                      <a:pt x="19" y="125"/>
                      <a:pt x="19" y="125"/>
                      <a:pt x="19" y="125"/>
                    </a:cubicBezTo>
                    <a:cubicBezTo>
                      <a:pt x="20" y="127"/>
                      <a:pt x="21" y="132"/>
                      <a:pt x="23" y="134"/>
                    </a:cubicBezTo>
                    <a:cubicBezTo>
                      <a:pt x="30" y="142"/>
                      <a:pt x="47" y="144"/>
                      <a:pt x="47" y="158"/>
                    </a:cubicBezTo>
                    <a:cubicBezTo>
                      <a:pt x="47" y="161"/>
                      <a:pt x="46" y="161"/>
                      <a:pt x="46" y="164"/>
                    </a:cubicBezTo>
                    <a:cubicBezTo>
                      <a:pt x="46" y="169"/>
                      <a:pt x="51" y="170"/>
                      <a:pt x="52" y="174"/>
                    </a:cubicBezTo>
                    <a:cubicBezTo>
                      <a:pt x="53" y="178"/>
                      <a:pt x="53" y="179"/>
                      <a:pt x="54" y="182"/>
                    </a:cubicBezTo>
                    <a:cubicBezTo>
                      <a:pt x="52" y="183"/>
                      <a:pt x="52" y="183"/>
                      <a:pt x="51" y="183"/>
                    </a:cubicBezTo>
                    <a:cubicBezTo>
                      <a:pt x="50" y="183"/>
                      <a:pt x="49" y="184"/>
                      <a:pt x="48" y="184"/>
                    </a:cubicBezTo>
                    <a:cubicBezTo>
                      <a:pt x="46" y="184"/>
                      <a:pt x="45" y="182"/>
                      <a:pt x="44" y="181"/>
                    </a:cubicBezTo>
                    <a:cubicBezTo>
                      <a:pt x="35" y="178"/>
                      <a:pt x="27" y="170"/>
                      <a:pt x="24" y="160"/>
                    </a:cubicBezTo>
                    <a:cubicBezTo>
                      <a:pt x="21" y="152"/>
                      <a:pt x="20" y="146"/>
                      <a:pt x="17" y="139"/>
                    </a:cubicBezTo>
                    <a:cubicBezTo>
                      <a:pt x="15" y="135"/>
                      <a:pt x="13" y="125"/>
                      <a:pt x="9" y="125"/>
                    </a:cubicBezTo>
                    <a:cubicBezTo>
                      <a:pt x="6" y="125"/>
                      <a:pt x="7" y="127"/>
                      <a:pt x="5" y="125"/>
                    </a:cubicBezTo>
                    <a:cubicBezTo>
                      <a:pt x="4" y="125"/>
                      <a:pt x="5" y="124"/>
                      <a:pt x="5" y="123"/>
                    </a:cubicBezTo>
                    <a:cubicBezTo>
                      <a:pt x="5" y="119"/>
                      <a:pt x="5" y="116"/>
                      <a:pt x="6" y="112"/>
                    </a:cubicBezTo>
                    <a:cubicBezTo>
                      <a:pt x="7" y="112"/>
                      <a:pt x="7" y="112"/>
                      <a:pt x="7" y="112"/>
                    </a:cubicBezTo>
                    <a:lnTo>
                      <a:pt x="8" y="112"/>
                    </a:ln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96" name="Freeform 10">
                <a:extLst>
                  <a:ext uri="{FF2B5EF4-FFF2-40B4-BE49-F238E27FC236}">
                    <a16:creationId xmlns:a16="http://schemas.microsoft.com/office/drawing/2014/main" id="{6D628E54-5221-4A66-916C-53304206AC32}"/>
                  </a:ext>
                </a:extLst>
              </p:cNvPr>
              <p:cNvSpPr/>
              <p:nvPr/>
            </p:nvSpPr>
            <p:spPr bwMode="auto">
              <a:xfrm>
                <a:off x="6283623" y="2987758"/>
                <a:ext cx="211904" cy="226774"/>
              </a:xfrm>
              <a:custGeom>
                <a:avLst/>
                <a:gdLst>
                  <a:gd name="T0" fmla="*/ 39 w 87"/>
                  <a:gd name="T1" fmla="*/ 48 h 93"/>
                  <a:gd name="T2" fmla="*/ 38 w 87"/>
                  <a:gd name="T3" fmla="*/ 45 h 93"/>
                  <a:gd name="T4" fmla="*/ 33 w 87"/>
                  <a:gd name="T5" fmla="*/ 44 h 93"/>
                  <a:gd name="T6" fmla="*/ 29 w 87"/>
                  <a:gd name="T7" fmla="*/ 34 h 93"/>
                  <a:gd name="T8" fmla="*/ 19 w 87"/>
                  <a:gd name="T9" fmla="*/ 24 h 93"/>
                  <a:gd name="T10" fmla="*/ 14 w 87"/>
                  <a:gd name="T11" fmla="*/ 16 h 93"/>
                  <a:gd name="T12" fmla="*/ 8 w 87"/>
                  <a:gd name="T13" fmla="*/ 13 h 93"/>
                  <a:gd name="T14" fmla="*/ 0 w 87"/>
                  <a:gd name="T15" fmla="*/ 2 h 93"/>
                  <a:gd name="T16" fmla="*/ 0 w 87"/>
                  <a:gd name="T17" fmla="*/ 0 h 93"/>
                  <a:gd name="T18" fmla="*/ 2 w 87"/>
                  <a:gd name="T19" fmla="*/ 0 h 93"/>
                  <a:gd name="T20" fmla="*/ 7 w 87"/>
                  <a:gd name="T21" fmla="*/ 2 h 93"/>
                  <a:gd name="T22" fmla="*/ 17 w 87"/>
                  <a:gd name="T23" fmla="*/ 2 h 93"/>
                  <a:gd name="T24" fmla="*/ 27 w 87"/>
                  <a:gd name="T25" fmla="*/ 13 h 93"/>
                  <a:gd name="T26" fmla="*/ 31 w 87"/>
                  <a:gd name="T27" fmla="*/ 14 h 93"/>
                  <a:gd name="T28" fmla="*/ 40 w 87"/>
                  <a:gd name="T29" fmla="*/ 22 h 93"/>
                  <a:gd name="T30" fmla="*/ 56 w 87"/>
                  <a:gd name="T31" fmla="*/ 34 h 93"/>
                  <a:gd name="T32" fmla="*/ 66 w 87"/>
                  <a:gd name="T33" fmla="*/ 41 h 93"/>
                  <a:gd name="T34" fmla="*/ 65 w 87"/>
                  <a:gd name="T35" fmla="*/ 43 h 93"/>
                  <a:gd name="T36" fmla="*/ 67 w 87"/>
                  <a:gd name="T37" fmla="*/ 43 h 93"/>
                  <a:gd name="T38" fmla="*/ 70 w 87"/>
                  <a:gd name="T39" fmla="*/ 45 h 93"/>
                  <a:gd name="T40" fmla="*/ 69 w 87"/>
                  <a:gd name="T41" fmla="*/ 48 h 93"/>
                  <a:gd name="T42" fmla="*/ 74 w 87"/>
                  <a:gd name="T43" fmla="*/ 53 h 93"/>
                  <a:gd name="T44" fmla="*/ 81 w 87"/>
                  <a:gd name="T45" fmla="*/ 64 h 93"/>
                  <a:gd name="T46" fmla="*/ 87 w 87"/>
                  <a:gd name="T47" fmla="*/ 69 h 93"/>
                  <a:gd name="T48" fmla="*/ 87 w 87"/>
                  <a:gd name="T49" fmla="*/ 81 h 93"/>
                  <a:gd name="T50" fmla="*/ 85 w 87"/>
                  <a:gd name="T51" fmla="*/ 89 h 93"/>
                  <a:gd name="T52" fmla="*/ 77 w 87"/>
                  <a:gd name="T53" fmla="*/ 93 h 93"/>
                  <a:gd name="T54" fmla="*/ 71 w 87"/>
                  <a:gd name="T55" fmla="*/ 86 h 93"/>
                  <a:gd name="T56" fmla="*/ 55 w 87"/>
                  <a:gd name="T57" fmla="*/ 73 h 93"/>
                  <a:gd name="T58" fmla="*/ 44 w 87"/>
                  <a:gd name="T59" fmla="*/ 55 h 93"/>
                  <a:gd name="T60" fmla="*/ 39 w 87"/>
                  <a:gd name="T61" fmla="*/ 4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7" h="93">
                    <a:moveTo>
                      <a:pt x="39" y="48"/>
                    </a:moveTo>
                    <a:cubicBezTo>
                      <a:pt x="38" y="48"/>
                      <a:pt x="38" y="46"/>
                      <a:pt x="38" y="45"/>
                    </a:cubicBezTo>
                    <a:cubicBezTo>
                      <a:pt x="38" y="45"/>
                      <a:pt x="34" y="45"/>
                      <a:pt x="33" y="44"/>
                    </a:cubicBezTo>
                    <a:cubicBezTo>
                      <a:pt x="32" y="43"/>
                      <a:pt x="30" y="36"/>
                      <a:pt x="29" y="34"/>
                    </a:cubicBezTo>
                    <a:cubicBezTo>
                      <a:pt x="27" y="27"/>
                      <a:pt x="21" y="29"/>
                      <a:pt x="19" y="24"/>
                    </a:cubicBezTo>
                    <a:cubicBezTo>
                      <a:pt x="17" y="21"/>
                      <a:pt x="16" y="19"/>
                      <a:pt x="14" y="16"/>
                    </a:cubicBezTo>
                    <a:cubicBezTo>
                      <a:pt x="13" y="13"/>
                      <a:pt x="10" y="14"/>
                      <a:pt x="8" y="13"/>
                    </a:cubicBezTo>
                    <a:cubicBezTo>
                      <a:pt x="5" y="13"/>
                      <a:pt x="1" y="5"/>
                      <a:pt x="0" y="2"/>
                    </a:cubicBezTo>
                    <a:cubicBezTo>
                      <a:pt x="0" y="0"/>
                      <a:pt x="0" y="0"/>
                      <a:pt x="0" y="0"/>
                    </a:cubicBezTo>
                    <a:cubicBezTo>
                      <a:pt x="0" y="0"/>
                      <a:pt x="1" y="0"/>
                      <a:pt x="2" y="0"/>
                    </a:cubicBezTo>
                    <a:cubicBezTo>
                      <a:pt x="5" y="0"/>
                      <a:pt x="5" y="1"/>
                      <a:pt x="7" y="2"/>
                    </a:cubicBezTo>
                    <a:cubicBezTo>
                      <a:pt x="17" y="2"/>
                      <a:pt x="17" y="2"/>
                      <a:pt x="17" y="2"/>
                    </a:cubicBezTo>
                    <a:cubicBezTo>
                      <a:pt x="23" y="4"/>
                      <a:pt x="25" y="8"/>
                      <a:pt x="27" y="13"/>
                    </a:cubicBezTo>
                    <a:cubicBezTo>
                      <a:pt x="28" y="14"/>
                      <a:pt x="29" y="14"/>
                      <a:pt x="31" y="14"/>
                    </a:cubicBezTo>
                    <a:cubicBezTo>
                      <a:pt x="35" y="16"/>
                      <a:pt x="37" y="19"/>
                      <a:pt x="40" y="22"/>
                    </a:cubicBezTo>
                    <a:cubicBezTo>
                      <a:pt x="45" y="28"/>
                      <a:pt x="48" y="31"/>
                      <a:pt x="56" y="34"/>
                    </a:cubicBezTo>
                    <a:cubicBezTo>
                      <a:pt x="61" y="35"/>
                      <a:pt x="66" y="37"/>
                      <a:pt x="66" y="41"/>
                    </a:cubicBezTo>
                    <a:cubicBezTo>
                      <a:pt x="66" y="41"/>
                      <a:pt x="65" y="42"/>
                      <a:pt x="65" y="43"/>
                    </a:cubicBezTo>
                    <a:cubicBezTo>
                      <a:pt x="66" y="43"/>
                      <a:pt x="66" y="43"/>
                      <a:pt x="67" y="43"/>
                    </a:cubicBezTo>
                    <a:cubicBezTo>
                      <a:pt x="68" y="43"/>
                      <a:pt x="69" y="44"/>
                      <a:pt x="70" y="45"/>
                    </a:cubicBezTo>
                    <a:cubicBezTo>
                      <a:pt x="69" y="48"/>
                      <a:pt x="69" y="48"/>
                      <a:pt x="69" y="48"/>
                    </a:cubicBezTo>
                    <a:cubicBezTo>
                      <a:pt x="69" y="52"/>
                      <a:pt x="71" y="53"/>
                      <a:pt x="74" y="53"/>
                    </a:cubicBezTo>
                    <a:cubicBezTo>
                      <a:pt x="74" y="59"/>
                      <a:pt x="78" y="60"/>
                      <a:pt x="81" y="64"/>
                    </a:cubicBezTo>
                    <a:cubicBezTo>
                      <a:pt x="83" y="65"/>
                      <a:pt x="87" y="66"/>
                      <a:pt x="87" y="69"/>
                    </a:cubicBezTo>
                    <a:cubicBezTo>
                      <a:pt x="87" y="73"/>
                      <a:pt x="87" y="75"/>
                      <a:pt x="87" y="81"/>
                    </a:cubicBezTo>
                    <a:cubicBezTo>
                      <a:pt x="84" y="82"/>
                      <a:pt x="85" y="86"/>
                      <a:pt x="85" y="89"/>
                    </a:cubicBezTo>
                    <a:cubicBezTo>
                      <a:pt x="85" y="93"/>
                      <a:pt x="79" y="93"/>
                      <a:pt x="77" y="93"/>
                    </a:cubicBezTo>
                    <a:cubicBezTo>
                      <a:pt x="76" y="93"/>
                      <a:pt x="71" y="86"/>
                      <a:pt x="71" y="86"/>
                    </a:cubicBezTo>
                    <a:cubicBezTo>
                      <a:pt x="65" y="80"/>
                      <a:pt x="60" y="78"/>
                      <a:pt x="55" y="73"/>
                    </a:cubicBezTo>
                    <a:cubicBezTo>
                      <a:pt x="49" y="67"/>
                      <a:pt x="47" y="62"/>
                      <a:pt x="44" y="55"/>
                    </a:cubicBezTo>
                    <a:cubicBezTo>
                      <a:pt x="43" y="54"/>
                      <a:pt x="40" y="48"/>
                      <a:pt x="39" y="48"/>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97" name="Freeform 52">
                <a:extLst>
                  <a:ext uri="{FF2B5EF4-FFF2-40B4-BE49-F238E27FC236}">
                    <a16:creationId xmlns:a16="http://schemas.microsoft.com/office/drawing/2014/main" id="{A05AC029-2D16-431F-9A8A-21D76D014A1A}"/>
                  </a:ext>
                </a:extLst>
              </p:cNvPr>
              <p:cNvSpPr/>
              <p:nvPr/>
            </p:nvSpPr>
            <p:spPr bwMode="auto">
              <a:xfrm>
                <a:off x="6970140" y="2390463"/>
                <a:ext cx="47090" cy="60721"/>
              </a:xfrm>
              <a:custGeom>
                <a:avLst/>
                <a:gdLst>
                  <a:gd name="T0" fmla="*/ 7 w 19"/>
                  <a:gd name="T1" fmla="*/ 15 h 25"/>
                  <a:gd name="T2" fmla="*/ 8 w 19"/>
                  <a:gd name="T3" fmla="*/ 11 h 25"/>
                  <a:gd name="T4" fmla="*/ 6 w 19"/>
                  <a:gd name="T5" fmla="*/ 7 h 25"/>
                  <a:gd name="T6" fmla="*/ 6 w 19"/>
                  <a:gd name="T7" fmla="*/ 9 h 25"/>
                  <a:gd name="T8" fmla="*/ 3 w 19"/>
                  <a:gd name="T9" fmla="*/ 11 h 25"/>
                  <a:gd name="T10" fmla="*/ 0 w 19"/>
                  <a:gd name="T11" fmla="*/ 7 h 25"/>
                  <a:gd name="T12" fmla="*/ 9 w 19"/>
                  <a:gd name="T13" fmla="*/ 0 h 25"/>
                  <a:gd name="T14" fmla="*/ 16 w 19"/>
                  <a:gd name="T15" fmla="*/ 2 h 25"/>
                  <a:gd name="T16" fmla="*/ 17 w 19"/>
                  <a:gd name="T17" fmla="*/ 5 h 25"/>
                  <a:gd name="T18" fmla="*/ 19 w 19"/>
                  <a:gd name="T19" fmla="*/ 8 h 25"/>
                  <a:gd name="T20" fmla="*/ 19 w 19"/>
                  <a:gd name="T21" fmla="*/ 11 h 25"/>
                  <a:gd name="T22" fmla="*/ 17 w 19"/>
                  <a:gd name="T23" fmla="*/ 11 h 25"/>
                  <a:gd name="T24" fmla="*/ 9 w 19"/>
                  <a:gd name="T25" fmla="*/ 25 h 25"/>
                  <a:gd name="T26" fmla="*/ 8 w 19"/>
                  <a:gd name="T27" fmla="*/ 22 h 25"/>
                  <a:gd name="T28" fmla="*/ 8 w 19"/>
                  <a:gd name="T29" fmla="*/ 24 h 25"/>
                  <a:gd name="T30" fmla="*/ 4 w 19"/>
                  <a:gd name="T31" fmla="*/ 19 h 25"/>
                  <a:gd name="T32" fmla="*/ 7 w 1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25">
                    <a:moveTo>
                      <a:pt x="7" y="15"/>
                    </a:moveTo>
                    <a:cubicBezTo>
                      <a:pt x="8" y="11"/>
                      <a:pt x="8" y="11"/>
                      <a:pt x="8" y="11"/>
                    </a:cubicBezTo>
                    <a:cubicBezTo>
                      <a:pt x="7" y="10"/>
                      <a:pt x="6" y="8"/>
                      <a:pt x="6" y="7"/>
                    </a:cubicBezTo>
                    <a:cubicBezTo>
                      <a:pt x="6" y="8"/>
                      <a:pt x="6" y="8"/>
                      <a:pt x="6" y="9"/>
                    </a:cubicBezTo>
                    <a:cubicBezTo>
                      <a:pt x="5" y="9"/>
                      <a:pt x="4" y="11"/>
                      <a:pt x="3" y="11"/>
                    </a:cubicBezTo>
                    <a:cubicBezTo>
                      <a:pt x="1" y="11"/>
                      <a:pt x="0" y="9"/>
                      <a:pt x="0" y="7"/>
                    </a:cubicBezTo>
                    <a:cubicBezTo>
                      <a:pt x="0" y="6"/>
                      <a:pt x="8" y="0"/>
                      <a:pt x="9" y="0"/>
                    </a:cubicBezTo>
                    <a:cubicBezTo>
                      <a:pt x="11" y="0"/>
                      <a:pt x="13" y="2"/>
                      <a:pt x="16" y="2"/>
                    </a:cubicBezTo>
                    <a:cubicBezTo>
                      <a:pt x="16" y="3"/>
                      <a:pt x="16" y="5"/>
                      <a:pt x="17" y="5"/>
                    </a:cubicBezTo>
                    <a:cubicBezTo>
                      <a:pt x="19" y="8"/>
                      <a:pt x="19" y="8"/>
                      <a:pt x="19" y="8"/>
                    </a:cubicBezTo>
                    <a:cubicBezTo>
                      <a:pt x="19" y="8"/>
                      <a:pt x="19" y="10"/>
                      <a:pt x="19" y="11"/>
                    </a:cubicBezTo>
                    <a:cubicBezTo>
                      <a:pt x="18" y="11"/>
                      <a:pt x="17" y="11"/>
                      <a:pt x="17" y="11"/>
                    </a:cubicBezTo>
                    <a:cubicBezTo>
                      <a:pt x="16" y="16"/>
                      <a:pt x="13" y="25"/>
                      <a:pt x="9" y="25"/>
                    </a:cubicBezTo>
                    <a:cubicBezTo>
                      <a:pt x="8" y="25"/>
                      <a:pt x="8" y="23"/>
                      <a:pt x="8" y="22"/>
                    </a:cubicBezTo>
                    <a:cubicBezTo>
                      <a:pt x="8" y="24"/>
                      <a:pt x="8" y="24"/>
                      <a:pt x="8" y="24"/>
                    </a:cubicBezTo>
                    <a:cubicBezTo>
                      <a:pt x="6" y="24"/>
                      <a:pt x="4" y="20"/>
                      <a:pt x="4" y="19"/>
                    </a:cubicBezTo>
                    <a:cubicBezTo>
                      <a:pt x="4" y="19"/>
                      <a:pt x="7" y="15"/>
                      <a:pt x="7" y="15"/>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98" name="Freeform 53">
                <a:extLst>
                  <a:ext uri="{FF2B5EF4-FFF2-40B4-BE49-F238E27FC236}">
                    <a16:creationId xmlns:a16="http://schemas.microsoft.com/office/drawing/2014/main" id="{E8724A82-B791-4E7B-802E-107ADA6D659C}"/>
                  </a:ext>
                </a:extLst>
              </p:cNvPr>
              <p:cNvSpPr/>
              <p:nvPr/>
            </p:nvSpPr>
            <p:spPr bwMode="auto">
              <a:xfrm>
                <a:off x="7024665" y="2375593"/>
                <a:ext cx="53286" cy="39654"/>
              </a:xfrm>
              <a:custGeom>
                <a:avLst/>
                <a:gdLst>
                  <a:gd name="T0" fmla="*/ 15 w 22"/>
                  <a:gd name="T1" fmla="*/ 10 h 16"/>
                  <a:gd name="T2" fmla="*/ 11 w 22"/>
                  <a:gd name="T3" fmla="*/ 8 h 16"/>
                  <a:gd name="T4" fmla="*/ 4 w 22"/>
                  <a:gd name="T5" fmla="*/ 16 h 16"/>
                  <a:gd name="T6" fmla="*/ 3 w 22"/>
                  <a:gd name="T7" fmla="*/ 11 h 16"/>
                  <a:gd name="T8" fmla="*/ 0 w 22"/>
                  <a:gd name="T9" fmla="*/ 8 h 16"/>
                  <a:gd name="T10" fmla="*/ 6 w 22"/>
                  <a:gd name="T11" fmla="*/ 4 h 16"/>
                  <a:gd name="T12" fmla="*/ 15 w 22"/>
                  <a:gd name="T13" fmla="*/ 0 h 16"/>
                  <a:gd name="T14" fmla="*/ 15 w 22"/>
                  <a:gd name="T15" fmla="*/ 1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5" y="10"/>
                    </a:moveTo>
                    <a:cubicBezTo>
                      <a:pt x="13" y="10"/>
                      <a:pt x="12" y="9"/>
                      <a:pt x="11" y="8"/>
                    </a:cubicBezTo>
                    <a:cubicBezTo>
                      <a:pt x="9" y="11"/>
                      <a:pt x="8" y="16"/>
                      <a:pt x="4" y="16"/>
                    </a:cubicBezTo>
                    <a:cubicBezTo>
                      <a:pt x="3" y="16"/>
                      <a:pt x="2" y="13"/>
                      <a:pt x="3" y="11"/>
                    </a:cubicBezTo>
                    <a:cubicBezTo>
                      <a:pt x="1" y="10"/>
                      <a:pt x="0" y="10"/>
                      <a:pt x="0" y="8"/>
                    </a:cubicBezTo>
                    <a:cubicBezTo>
                      <a:pt x="0" y="8"/>
                      <a:pt x="6" y="4"/>
                      <a:pt x="6" y="4"/>
                    </a:cubicBezTo>
                    <a:cubicBezTo>
                      <a:pt x="11" y="5"/>
                      <a:pt x="11" y="0"/>
                      <a:pt x="15" y="0"/>
                    </a:cubicBezTo>
                    <a:cubicBezTo>
                      <a:pt x="22" y="0"/>
                      <a:pt x="18" y="10"/>
                      <a:pt x="15" y="10"/>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99" name="Freeform 54">
                <a:extLst>
                  <a:ext uri="{FF2B5EF4-FFF2-40B4-BE49-F238E27FC236}">
                    <a16:creationId xmlns:a16="http://schemas.microsoft.com/office/drawing/2014/main" id="{4D8932AA-1827-4707-B288-BAC8D626942C}"/>
                  </a:ext>
                </a:extLst>
              </p:cNvPr>
              <p:cNvSpPr/>
              <p:nvPr/>
            </p:nvSpPr>
            <p:spPr bwMode="auto">
              <a:xfrm>
                <a:off x="6994924" y="2216975"/>
                <a:ext cx="224296" cy="180923"/>
              </a:xfrm>
              <a:custGeom>
                <a:avLst/>
                <a:gdLst>
                  <a:gd name="T0" fmla="*/ 36 w 92"/>
                  <a:gd name="T1" fmla="*/ 71 h 74"/>
                  <a:gd name="T2" fmla="*/ 36 w 92"/>
                  <a:gd name="T3" fmla="*/ 69 h 74"/>
                  <a:gd name="T4" fmla="*/ 37 w 92"/>
                  <a:gd name="T5" fmla="*/ 64 h 74"/>
                  <a:gd name="T6" fmla="*/ 29 w 92"/>
                  <a:gd name="T7" fmla="*/ 62 h 74"/>
                  <a:gd name="T8" fmla="*/ 26 w 92"/>
                  <a:gd name="T9" fmla="*/ 64 h 74"/>
                  <a:gd name="T10" fmla="*/ 19 w 92"/>
                  <a:gd name="T11" fmla="*/ 65 h 74"/>
                  <a:gd name="T12" fmla="*/ 5 w 92"/>
                  <a:gd name="T13" fmla="*/ 69 h 74"/>
                  <a:gd name="T14" fmla="*/ 0 w 92"/>
                  <a:gd name="T15" fmla="*/ 68 h 74"/>
                  <a:gd name="T16" fmla="*/ 4 w 92"/>
                  <a:gd name="T17" fmla="*/ 66 h 74"/>
                  <a:gd name="T18" fmla="*/ 20 w 92"/>
                  <a:gd name="T19" fmla="*/ 55 h 74"/>
                  <a:gd name="T20" fmla="*/ 38 w 92"/>
                  <a:gd name="T21" fmla="*/ 55 h 74"/>
                  <a:gd name="T22" fmla="*/ 47 w 92"/>
                  <a:gd name="T23" fmla="*/ 46 h 74"/>
                  <a:gd name="T24" fmla="*/ 52 w 92"/>
                  <a:gd name="T25" fmla="*/ 38 h 74"/>
                  <a:gd name="T26" fmla="*/ 51 w 92"/>
                  <a:gd name="T27" fmla="*/ 42 h 74"/>
                  <a:gd name="T28" fmla="*/ 52 w 92"/>
                  <a:gd name="T29" fmla="*/ 43 h 74"/>
                  <a:gd name="T30" fmla="*/ 60 w 92"/>
                  <a:gd name="T31" fmla="*/ 39 h 74"/>
                  <a:gd name="T32" fmla="*/ 76 w 92"/>
                  <a:gd name="T33" fmla="*/ 16 h 74"/>
                  <a:gd name="T34" fmla="*/ 75 w 92"/>
                  <a:gd name="T35" fmla="*/ 12 h 74"/>
                  <a:gd name="T36" fmla="*/ 82 w 92"/>
                  <a:gd name="T37" fmla="*/ 2 h 74"/>
                  <a:gd name="T38" fmla="*/ 85 w 92"/>
                  <a:gd name="T39" fmla="*/ 3 h 74"/>
                  <a:gd name="T40" fmla="*/ 85 w 92"/>
                  <a:gd name="T41" fmla="*/ 2 h 74"/>
                  <a:gd name="T42" fmla="*/ 84 w 92"/>
                  <a:gd name="T43" fmla="*/ 0 h 74"/>
                  <a:gd name="T44" fmla="*/ 87 w 92"/>
                  <a:gd name="T45" fmla="*/ 1 h 74"/>
                  <a:gd name="T46" fmla="*/ 88 w 92"/>
                  <a:gd name="T47" fmla="*/ 7 h 74"/>
                  <a:gd name="T48" fmla="*/ 92 w 92"/>
                  <a:gd name="T49" fmla="*/ 17 h 74"/>
                  <a:gd name="T50" fmla="*/ 88 w 92"/>
                  <a:gd name="T51" fmla="*/ 26 h 74"/>
                  <a:gd name="T52" fmla="*/ 88 w 92"/>
                  <a:gd name="T53" fmla="*/ 28 h 74"/>
                  <a:gd name="T54" fmla="*/ 85 w 92"/>
                  <a:gd name="T55" fmla="*/ 28 h 74"/>
                  <a:gd name="T56" fmla="*/ 83 w 92"/>
                  <a:gd name="T57" fmla="*/ 41 h 74"/>
                  <a:gd name="T58" fmla="*/ 80 w 92"/>
                  <a:gd name="T59" fmla="*/ 49 h 74"/>
                  <a:gd name="T60" fmla="*/ 82 w 92"/>
                  <a:gd name="T61" fmla="*/ 55 h 74"/>
                  <a:gd name="T62" fmla="*/ 75 w 92"/>
                  <a:gd name="T63" fmla="*/ 60 h 74"/>
                  <a:gd name="T64" fmla="*/ 75 w 92"/>
                  <a:gd name="T65" fmla="*/ 56 h 74"/>
                  <a:gd name="T66" fmla="*/ 67 w 92"/>
                  <a:gd name="T67" fmla="*/ 63 h 74"/>
                  <a:gd name="T68" fmla="*/ 66 w 92"/>
                  <a:gd name="T69" fmla="*/ 61 h 74"/>
                  <a:gd name="T70" fmla="*/ 63 w 92"/>
                  <a:gd name="T71" fmla="*/ 61 h 74"/>
                  <a:gd name="T72" fmla="*/ 57 w 92"/>
                  <a:gd name="T73" fmla="*/ 65 h 74"/>
                  <a:gd name="T74" fmla="*/ 49 w 92"/>
                  <a:gd name="T75" fmla="*/ 60 h 74"/>
                  <a:gd name="T76" fmla="*/ 47 w 92"/>
                  <a:gd name="T77" fmla="*/ 62 h 74"/>
                  <a:gd name="T78" fmla="*/ 50 w 92"/>
                  <a:gd name="T79" fmla="*/ 67 h 74"/>
                  <a:gd name="T80" fmla="*/ 47 w 92"/>
                  <a:gd name="T81" fmla="*/ 67 h 74"/>
                  <a:gd name="T82" fmla="*/ 40 w 92"/>
                  <a:gd name="T83" fmla="*/ 74 h 74"/>
                  <a:gd name="T84" fmla="*/ 36 w 92"/>
                  <a:gd name="T85"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74">
                    <a:moveTo>
                      <a:pt x="36" y="71"/>
                    </a:moveTo>
                    <a:cubicBezTo>
                      <a:pt x="35" y="71"/>
                      <a:pt x="36" y="70"/>
                      <a:pt x="36" y="69"/>
                    </a:cubicBezTo>
                    <a:cubicBezTo>
                      <a:pt x="36" y="67"/>
                      <a:pt x="37" y="65"/>
                      <a:pt x="37" y="64"/>
                    </a:cubicBezTo>
                    <a:cubicBezTo>
                      <a:pt x="34" y="63"/>
                      <a:pt x="32" y="62"/>
                      <a:pt x="29" y="62"/>
                    </a:cubicBezTo>
                    <a:cubicBezTo>
                      <a:pt x="27" y="62"/>
                      <a:pt x="27" y="64"/>
                      <a:pt x="26" y="64"/>
                    </a:cubicBezTo>
                    <a:cubicBezTo>
                      <a:pt x="23" y="65"/>
                      <a:pt x="22" y="64"/>
                      <a:pt x="19" y="65"/>
                    </a:cubicBezTo>
                    <a:cubicBezTo>
                      <a:pt x="16" y="67"/>
                      <a:pt x="11" y="69"/>
                      <a:pt x="5" y="69"/>
                    </a:cubicBezTo>
                    <a:cubicBezTo>
                      <a:pt x="2" y="69"/>
                      <a:pt x="0" y="69"/>
                      <a:pt x="0" y="68"/>
                    </a:cubicBezTo>
                    <a:cubicBezTo>
                      <a:pt x="0" y="67"/>
                      <a:pt x="3" y="66"/>
                      <a:pt x="4" y="66"/>
                    </a:cubicBezTo>
                    <a:cubicBezTo>
                      <a:pt x="10" y="62"/>
                      <a:pt x="13" y="55"/>
                      <a:pt x="20" y="55"/>
                    </a:cubicBezTo>
                    <a:cubicBezTo>
                      <a:pt x="29" y="55"/>
                      <a:pt x="31" y="55"/>
                      <a:pt x="38" y="55"/>
                    </a:cubicBezTo>
                    <a:cubicBezTo>
                      <a:pt x="43" y="55"/>
                      <a:pt x="45" y="46"/>
                      <a:pt x="47" y="46"/>
                    </a:cubicBezTo>
                    <a:cubicBezTo>
                      <a:pt x="48" y="46"/>
                      <a:pt x="51" y="39"/>
                      <a:pt x="52" y="38"/>
                    </a:cubicBezTo>
                    <a:cubicBezTo>
                      <a:pt x="51" y="39"/>
                      <a:pt x="51" y="40"/>
                      <a:pt x="51" y="42"/>
                    </a:cubicBezTo>
                    <a:cubicBezTo>
                      <a:pt x="51" y="42"/>
                      <a:pt x="52" y="43"/>
                      <a:pt x="52" y="43"/>
                    </a:cubicBezTo>
                    <a:cubicBezTo>
                      <a:pt x="56" y="43"/>
                      <a:pt x="57" y="40"/>
                      <a:pt x="60" y="39"/>
                    </a:cubicBezTo>
                    <a:cubicBezTo>
                      <a:pt x="66" y="37"/>
                      <a:pt x="76" y="25"/>
                      <a:pt x="76" y="16"/>
                    </a:cubicBezTo>
                    <a:cubicBezTo>
                      <a:pt x="76" y="14"/>
                      <a:pt x="75" y="14"/>
                      <a:pt x="75" y="12"/>
                    </a:cubicBezTo>
                    <a:cubicBezTo>
                      <a:pt x="75" y="9"/>
                      <a:pt x="78" y="2"/>
                      <a:pt x="82" y="2"/>
                    </a:cubicBezTo>
                    <a:cubicBezTo>
                      <a:pt x="82" y="2"/>
                      <a:pt x="82" y="5"/>
                      <a:pt x="85" y="3"/>
                    </a:cubicBezTo>
                    <a:cubicBezTo>
                      <a:pt x="85" y="3"/>
                      <a:pt x="85" y="2"/>
                      <a:pt x="85" y="2"/>
                    </a:cubicBezTo>
                    <a:cubicBezTo>
                      <a:pt x="84" y="2"/>
                      <a:pt x="83" y="0"/>
                      <a:pt x="84" y="0"/>
                    </a:cubicBezTo>
                    <a:cubicBezTo>
                      <a:pt x="86" y="0"/>
                      <a:pt x="87" y="0"/>
                      <a:pt x="87" y="1"/>
                    </a:cubicBezTo>
                    <a:cubicBezTo>
                      <a:pt x="88" y="3"/>
                      <a:pt x="88" y="5"/>
                      <a:pt x="88" y="7"/>
                    </a:cubicBezTo>
                    <a:cubicBezTo>
                      <a:pt x="88" y="11"/>
                      <a:pt x="92" y="13"/>
                      <a:pt x="92" y="17"/>
                    </a:cubicBezTo>
                    <a:cubicBezTo>
                      <a:pt x="92" y="22"/>
                      <a:pt x="88" y="22"/>
                      <a:pt x="88" y="26"/>
                    </a:cubicBezTo>
                    <a:cubicBezTo>
                      <a:pt x="88" y="26"/>
                      <a:pt x="88" y="27"/>
                      <a:pt x="88" y="28"/>
                    </a:cubicBezTo>
                    <a:cubicBezTo>
                      <a:pt x="87" y="28"/>
                      <a:pt x="86" y="28"/>
                      <a:pt x="85" y="28"/>
                    </a:cubicBezTo>
                    <a:cubicBezTo>
                      <a:pt x="83" y="29"/>
                      <a:pt x="83" y="38"/>
                      <a:pt x="83" y="41"/>
                    </a:cubicBezTo>
                    <a:cubicBezTo>
                      <a:pt x="83" y="44"/>
                      <a:pt x="80" y="45"/>
                      <a:pt x="80" y="49"/>
                    </a:cubicBezTo>
                    <a:cubicBezTo>
                      <a:pt x="80" y="52"/>
                      <a:pt x="81" y="53"/>
                      <a:pt x="82" y="55"/>
                    </a:cubicBezTo>
                    <a:cubicBezTo>
                      <a:pt x="78" y="56"/>
                      <a:pt x="78" y="59"/>
                      <a:pt x="75" y="60"/>
                    </a:cubicBezTo>
                    <a:cubicBezTo>
                      <a:pt x="74" y="58"/>
                      <a:pt x="75" y="58"/>
                      <a:pt x="75" y="56"/>
                    </a:cubicBezTo>
                    <a:cubicBezTo>
                      <a:pt x="71" y="58"/>
                      <a:pt x="69" y="59"/>
                      <a:pt x="67" y="63"/>
                    </a:cubicBezTo>
                    <a:cubicBezTo>
                      <a:pt x="67" y="63"/>
                      <a:pt x="66" y="62"/>
                      <a:pt x="66" y="61"/>
                    </a:cubicBezTo>
                    <a:cubicBezTo>
                      <a:pt x="63" y="61"/>
                      <a:pt x="63" y="61"/>
                      <a:pt x="63" y="61"/>
                    </a:cubicBezTo>
                    <a:cubicBezTo>
                      <a:pt x="61" y="63"/>
                      <a:pt x="60" y="65"/>
                      <a:pt x="57" y="65"/>
                    </a:cubicBezTo>
                    <a:cubicBezTo>
                      <a:pt x="51" y="65"/>
                      <a:pt x="52" y="60"/>
                      <a:pt x="49" y="60"/>
                    </a:cubicBezTo>
                    <a:cubicBezTo>
                      <a:pt x="48" y="60"/>
                      <a:pt x="47" y="61"/>
                      <a:pt x="47" y="62"/>
                    </a:cubicBezTo>
                    <a:cubicBezTo>
                      <a:pt x="47" y="63"/>
                      <a:pt x="50" y="67"/>
                      <a:pt x="50" y="67"/>
                    </a:cubicBezTo>
                    <a:cubicBezTo>
                      <a:pt x="49" y="67"/>
                      <a:pt x="48" y="67"/>
                      <a:pt x="47" y="67"/>
                    </a:cubicBezTo>
                    <a:cubicBezTo>
                      <a:pt x="45" y="67"/>
                      <a:pt x="42" y="71"/>
                      <a:pt x="40" y="74"/>
                    </a:cubicBezTo>
                    <a:cubicBezTo>
                      <a:pt x="38" y="74"/>
                      <a:pt x="38" y="71"/>
                      <a:pt x="36" y="71"/>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00" name="Freeform 55">
                <a:extLst>
                  <a:ext uri="{FF2B5EF4-FFF2-40B4-BE49-F238E27FC236}">
                    <a16:creationId xmlns:a16="http://schemas.microsoft.com/office/drawing/2014/main" id="{1BBD620B-488F-4DA9-B73B-DC1F5359B161}"/>
                  </a:ext>
                </a:extLst>
              </p:cNvPr>
              <p:cNvSpPr/>
              <p:nvPr/>
            </p:nvSpPr>
            <p:spPr bwMode="auto">
              <a:xfrm>
                <a:off x="7178326" y="2116600"/>
                <a:ext cx="112768" cy="95419"/>
              </a:xfrm>
              <a:custGeom>
                <a:avLst/>
                <a:gdLst>
                  <a:gd name="T0" fmla="*/ 6 w 46"/>
                  <a:gd name="T1" fmla="*/ 21 h 39"/>
                  <a:gd name="T2" fmla="*/ 9 w 46"/>
                  <a:gd name="T3" fmla="*/ 21 h 39"/>
                  <a:gd name="T4" fmla="*/ 16 w 46"/>
                  <a:gd name="T5" fmla="*/ 6 h 39"/>
                  <a:gd name="T6" fmla="*/ 14 w 46"/>
                  <a:gd name="T7" fmla="*/ 3 h 39"/>
                  <a:gd name="T8" fmla="*/ 16 w 46"/>
                  <a:gd name="T9" fmla="*/ 0 h 39"/>
                  <a:gd name="T10" fmla="*/ 39 w 46"/>
                  <a:gd name="T11" fmla="*/ 14 h 39"/>
                  <a:gd name="T12" fmla="*/ 45 w 46"/>
                  <a:gd name="T13" fmla="*/ 13 h 39"/>
                  <a:gd name="T14" fmla="*/ 43 w 46"/>
                  <a:gd name="T15" fmla="*/ 17 h 39"/>
                  <a:gd name="T16" fmla="*/ 46 w 46"/>
                  <a:gd name="T17" fmla="*/ 21 h 39"/>
                  <a:gd name="T18" fmla="*/ 37 w 46"/>
                  <a:gd name="T19" fmla="*/ 23 h 39"/>
                  <a:gd name="T20" fmla="*/ 27 w 46"/>
                  <a:gd name="T21" fmla="*/ 33 h 39"/>
                  <a:gd name="T22" fmla="*/ 15 w 46"/>
                  <a:gd name="T23" fmla="*/ 27 h 39"/>
                  <a:gd name="T24" fmla="*/ 13 w 46"/>
                  <a:gd name="T25" fmla="*/ 29 h 39"/>
                  <a:gd name="T26" fmla="*/ 4 w 46"/>
                  <a:gd name="T27" fmla="*/ 31 h 39"/>
                  <a:gd name="T28" fmla="*/ 10 w 46"/>
                  <a:gd name="T29" fmla="*/ 35 h 39"/>
                  <a:gd name="T30" fmla="*/ 3 w 46"/>
                  <a:gd name="T31" fmla="*/ 39 h 39"/>
                  <a:gd name="T32" fmla="*/ 1 w 46"/>
                  <a:gd name="T33" fmla="*/ 39 h 39"/>
                  <a:gd name="T34" fmla="*/ 1 w 46"/>
                  <a:gd name="T35" fmla="*/ 33 h 39"/>
                  <a:gd name="T36" fmla="*/ 0 w 46"/>
                  <a:gd name="T37" fmla="*/ 30 h 39"/>
                  <a:gd name="T38" fmla="*/ 5 w 46"/>
                  <a:gd name="T39" fmla="*/ 23 h 39"/>
                  <a:gd name="T40" fmla="*/ 5 w 46"/>
                  <a:gd name="T41" fmla="*/ 20 h 39"/>
                  <a:gd name="T42" fmla="*/ 7 w 46"/>
                  <a:gd name="T43" fmla="*/ 22 h 39"/>
                  <a:gd name="T44" fmla="*/ 6 w 46"/>
                  <a:gd name="T45"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39">
                    <a:moveTo>
                      <a:pt x="6" y="21"/>
                    </a:moveTo>
                    <a:cubicBezTo>
                      <a:pt x="7" y="21"/>
                      <a:pt x="8" y="21"/>
                      <a:pt x="9" y="21"/>
                    </a:cubicBezTo>
                    <a:cubicBezTo>
                      <a:pt x="14" y="21"/>
                      <a:pt x="16" y="10"/>
                      <a:pt x="16" y="6"/>
                    </a:cubicBezTo>
                    <a:cubicBezTo>
                      <a:pt x="16" y="5"/>
                      <a:pt x="14" y="5"/>
                      <a:pt x="14" y="3"/>
                    </a:cubicBezTo>
                    <a:cubicBezTo>
                      <a:pt x="14" y="1"/>
                      <a:pt x="16" y="1"/>
                      <a:pt x="16" y="0"/>
                    </a:cubicBezTo>
                    <a:cubicBezTo>
                      <a:pt x="24" y="5"/>
                      <a:pt x="27" y="14"/>
                      <a:pt x="39" y="14"/>
                    </a:cubicBezTo>
                    <a:cubicBezTo>
                      <a:pt x="41" y="14"/>
                      <a:pt x="43" y="12"/>
                      <a:pt x="45" y="13"/>
                    </a:cubicBezTo>
                    <a:cubicBezTo>
                      <a:pt x="44" y="15"/>
                      <a:pt x="43" y="15"/>
                      <a:pt x="43" y="17"/>
                    </a:cubicBezTo>
                    <a:cubicBezTo>
                      <a:pt x="43" y="19"/>
                      <a:pt x="45" y="20"/>
                      <a:pt x="46" y="21"/>
                    </a:cubicBezTo>
                    <a:cubicBezTo>
                      <a:pt x="44" y="22"/>
                      <a:pt x="42" y="23"/>
                      <a:pt x="37" y="23"/>
                    </a:cubicBezTo>
                    <a:cubicBezTo>
                      <a:pt x="31" y="23"/>
                      <a:pt x="29" y="30"/>
                      <a:pt x="27" y="33"/>
                    </a:cubicBezTo>
                    <a:cubicBezTo>
                      <a:pt x="22" y="30"/>
                      <a:pt x="20" y="30"/>
                      <a:pt x="15" y="27"/>
                    </a:cubicBezTo>
                    <a:cubicBezTo>
                      <a:pt x="14" y="27"/>
                      <a:pt x="13" y="28"/>
                      <a:pt x="13" y="29"/>
                    </a:cubicBezTo>
                    <a:cubicBezTo>
                      <a:pt x="9" y="29"/>
                      <a:pt x="4" y="26"/>
                      <a:pt x="4" y="31"/>
                    </a:cubicBezTo>
                    <a:cubicBezTo>
                      <a:pt x="4" y="34"/>
                      <a:pt x="8" y="34"/>
                      <a:pt x="10" y="35"/>
                    </a:cubicBezTo>
                    <a:cubicBezTo>
                      <a:pt x="7" y="38"/>
                      <a:pt x="5" y="37"/>
                      <a:pt x="3" y="39"/>
                    </a:cubicBezTo>
                    <a:cubicBezTo>
                      <a:pt x="1" y="39"/>
                      <a:pt x="1" y="39"/>
                      <a:pt x="1" y="39"/>
                    </a:cubicBezTo>
                    <a:cubicBezTo>
                      <a:pt x="1" y="38"/>
                      <a:pt x="1" y="33"/>
                      <a:pt x="1" y="33"/>
                    </a:cubicBezTo>
                    <a:cubicBezTo>
                      <a:pt x="1" y="32"/>
                      <a:pt x="0" y="31"/>
                      <a:pt x="0" y="30"/>
                    </a:cubicBezTo>
                    <a:cubicBezTo>
                      <a:pt x="0" y="27"/>
                      <a:pt x="4" y="25"/>
                      <a:pt x="5" y="23"/>
                    </a:cubicBezTo>
                    <a:cubicBezTo>
                      <a:pt x="5" y="20"/>
                      <a:pt x="5" y="20"/>
                      <a:pt x="5" y="20"/>
                    </a:cubicBezTo>
                    <a:cubicBezTo>
                      <a:pt x="5" y="21"/>
                      <a:pt x="6" y="21"/>
                      <a:pt x="7" y="22"/>
                    </a:cubicBezTo>
                    <a:lnTo>
                      <a:pt x="6" y="21"/>
                    </a:ln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01" name="Freeform 56">
                <a:extLst>
                  <a:ext uri="{FF2B5EF4-FFF2-40B4-BE49-F238E27FC236}">
                    <a16:creationId xmlns:a16="http://schemas.microsoft.com/office/drawing/2014/main" id="{A48AC22D-7CAC-41F9-84BA-AF6C24528D9A}"/>
                  </a:ext>
                </a:extLst>
              </p:cNvPr>
              <p:cNvSpPr/>
              <p:nvPr/>
            </p:nvSpPr>
            <p:spPr bwMode="auto">
              <a:xfrm>
                <a:off x="7288615" y="2137666"/>
                <a:ext cx="19827" cy="19827"/>
              </a:xfrm>
              <a:custGeom>
                <a:avLst/>
                <a:gdLst>
                  <a:gd name="T0" fmla="*/ 7 w 8"/>
                  <a:gd name="T1" fmla="*/ 0 h 8"/>
                  <a:gd name="T2" fmla="*/ 8 w 8"/>
                  <a:gd name="T3" fmla="*/ 2 h 8"/>
                  <a:gd name="T4" fmla="*/ 1 w 8"/>
                  <a:gd name="T5" fmla="*/ 8 h 8"/>
                  <a:gd name="T6" fmla="*/ 1 w 8"/>
                  <a:gd name="T7" fmla="*/ 5 h 8"/>
                  <a:gd name="T8" fmla="*/ 8 w 8"/>
                  <a:gd name="T9" fmla="*/ 1 h 8"/>
                  <a:gd name="T10" fmla="*/ 7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7" y="0"/>
                    </a:moveTo>
                    <a:cubicBezTo>
                      <a:pt x="8" y="2"/>
                      <a:pt x="8" y="2"/>
                      <a:pt x="8" y="2"/>
                    </a:cubicBezTo>
                    <a:cubicBezTo>
                      <a:pt x="7" y="3"/>
                      <a:pt x="4" y="8"/>
                      <a:pt x="1" y="8"/>
                    </a:cubicBezTo>
                    <a:cubicBezTo>
                      <a:pt x="0" y="8"/>
                      <a:pt x="0" y="6"/>
                      <a:pt x="1" y="5"/>
                    </a:cubicBezTo>
                    <a:cubicBezTo>
                      <a:pt x="2" y="3"/>
                      <a:pt x="5" y="1"/>
                      <a:pt x="8" y="1"/>
                    </a:cubicBezTo>
                    <a:lnTo>
                      <a:pt x="7" y="0"/>
                    </a:ln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02" name="Freeform 57">
                <a:extLst>
                  <a:ext uri="{FF2B5EF4-FFF2-40B4-BE49-F238E27FC236}">
                    <a16:creationId xmlns:a16="http://schemas.microsoft.com/office/drawing/2014/main" id="{7DE826B6-9FEF-4431-9760-C543FB403CED}"/>
                  </a:ext>
                </a:extLst>
              </p:cNvPr>
              <p:cNvSpPr/>
              <p:nvPr/>
            </p:nvSpPr>
            <p:spPr bwMode="auto">
              <a:xfrm>
                <a:off x="7327030" y="2114122"/>
                <a:ext cx="27262" cy="19827"/>
              </a:xfrm>
              <a:custGeom>
                <a:avLst/>
                <a:gdLst>
                  <a:gd name="T0" fmla="*/ 11 w 11"/>
                  <a:gd name="T1" fmla="*/ 2 h 8"/>
                  <a:gd name="T2" fmla="*/ 1 w 11"/>
                  <a:gd name="T3" fmla="*/ 8 h 8"/>
                  <a:gd name="T4" fmla="*/ 1 w 11"/>
                  <a:gd name="T5" fmla="*/ 6 h 8"/>
                  <a:gd name="T6" fmla="*/ 7 w 11"/>
                  <a:gd name="T7" fmla="*/ 0 h 8"/>
                  <a:gd name="T8" fmla="*/ 11 w 11"/>
                  <a:gd name="T9" fmla="*/ 0 h 8"/>
                  <a:gd name="T10" fmla="*/ 11 w 11"/>
                  <a:gd name="T11" fmla="*/ 2 h 8"/>
                </a:gdLst>
                <a:ahLst/>
                <a:cxnLst>
                  <a:cxn ang="0">
                    <a:pos x="T0" y="T1"/>
                  </a:cxn>
                  <a:cxn ang="0">
                    <a:pos x="T2" y="T3"/>
                  </a:cxn>
                  <a:cxn ang="0">
                    <a:pos x="T4" y="T5"/>
                  </a:cxn>
                  <a:cxn ang="0">
                    <a:pos x="T6" y="T7"/>
                  </a:cxn>
                  <a:cxn ang="0">
                    <a:pos x="T8" y="T9"/>
                  </a:cxn>
                  <a:cxn ang="0">
                    <a:pos x="T10" y="T11"/>
                  </a:cxn>
                </a:cxnLst>
                <a:rect l="0" t="0" r="r" b="b"/>
                <a:pathLst>
                  <a:path w="11" h="8">
                    <a:moveTo>
                      <a:pt x="11" y="2"/>
                    </a:moveTo>
                    <a:cubicBezTo>
                      <a:pt x="5" y="2"/>
                      <a:pt x="5" y="8"/>
                      <a:pt x="1" y="8"/>
                    </a:cubicBezTo>
                    <a:cubicBezTo>
                      <a:pt x="0" y="8"/>
                      <a:pt x="1" y="7"/>
                      <a:pt x="1" y="6"/>
                    </a:cubicBezTo>
                    <a:cubicBezTo>
                      <a:pt x="1" y="6"/>
                      <a:pt x="3" y="0"/>
                      <a:pt x="7" y="0"/>
                    </a:cubicBezTo>
                    <a:cubicBezTo>
                      <a:pt x="9" y="0"/>
                      <a:pt x="10" y="0"/>
                      <a:pt x="11" y="0"/>
                    </a:cubicBezTo>
                    <a:lnTo>
                      <a:pt x="11" y="2"/>
                    </a:ln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03" name="Freeform 58">
                <a:extLst>
                  <a:ext uri="{FF2B5EF4-FFF2-40B4-BE49-F238E27FC236}">
                    <a16:creationId xmlns:a16="http://schemas.microsoft.com/office/drawing/2014/main" id="{415614F2-591C-4D00-AD3C-13A3231AAEC3}"/>
                  </a:ext>
                </a:extLst>
              </p:cNvPr>
              <p:cNvSpPr/>
              <p:nvPr/>
            </p:nvSpPr>
            <p:spPr bwMode="auto">
              <a:xfrm>
                <a:off x="7376598" y="2094294"/>
                <a:ext cx="12392" cy="14870"/>
              </a:xfrm>
              <a:custGeom>
                <a:avLst/>
                <a:gdLst>
                  <a:gd name="T0" fmla="*/ 0 w 5"/>
                  <a:gd name="T1" fmla="*/ 4 h 6"/>
                  <a:gd name="T2" fmla="*/ 1 w 5"/>
                  <a:gd name="T3" fmla="*/ 2 h 6"/>
                  <a:gd name="T4" fmla="*/ 5 w 5"/>
                  <a:gd name="T5" fmla="*/ 0 h 6"/>
                  <a:gd name="T6" fmla="*/ 0 w 5"/>
                  <a:gd name="T7" fmla="*/ 6 h 6"/>
                  <a:gd name="T8" fmla="*/ 0 w 5"/>
                  <a:gd name="T9" fmla="*/ 4 h 6"/>
                </a:gdLst>
                <a:ahLst/>
                <a:cxnLst>
                  <a:cxn ang="0">
                    <a:pos x="T0" y="T1"/>
                  </a:cxn>
                  <a:cxn ang="0">
                    <a:pos x="T2" y="T3"/>
                  </a:cxn>
                  <a:cxn ang="0">
                    <a:pos x="T4" y="T5"/>
                  </a:cxn>
                  <a:cxn ang="0">
                    <a:pos x="T6" y="T7"/>
                  </a:cxn>
                  <a:cxn ang="0">
                    <a:pos x="T8" y="T9"/>
                  </a:cxn>
                </a:cxnLst>
                <a:rect l="0" t="0" r="r" b="b"/>
                <a:pathLst>
                  <a:path w="5" h="6">
                    <a:moveTo>
                      <a:pt x="0" y="4"/>
                    </a:moveTo>
                    <a:cubicBezTo>
                      <a:pt x="1" y="4"/>
                      <a:pt x="0" y="2"/>
                      <a:pt x="1" y="2"/>
                    </a:cubicBezTo>
                    <a:cubicBezTo>
                      <a:pt x="1" y="0"/>
                      <a:pt x="5" y="0"/>
                      <a:pt x="5" y="0"/>
                    </a:cubicBezTo>
                    <a:cubicBezTo>
                      <a:pt x="5" y="2"/>
                      <a:pt x="3" y="6"/>
                      <a:pt x="0" y="6"/>
                    </a:cubicBezTo>
                    <a:cubicBezTo>
                      <a:pt x="0" y="6"/>
                      <a:pt x="0" y="4"/>
                      <a:pt x="0" y="4"/>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04" name="Freeform 59">
                <a:extLst>
                  <a:ext uri="{FF2B5EF4-FFF2-40B4-BE49-F238E27FC236}">
                    <a16:creationId xmlns:a16="http://schemas.microsoft.com/office/drawing/2014/main" id="{4984389B-CEE5-46BE-A8C9-3CFB8379B478}"/>
                  </a:ext>
                </a:extLst>
              </p:cNvPr>
              <p:cNvSpPr/>
              <p:nvPr/>
            </p:nvSpPr>
            <p:spPr bwMode="auto">
              <a:xfrm>
                <a:off x="7213024" y="1878673"/>
                <a:ext cx="55764" cy="220578"/>
              </a:xfrm>
              <a:custGeom>
                <a:avLst/>
                <a:gdLst>
                  <a:gd name="T0" fmla="*/ 17 w 23"/>
                  <a:gd name="T1" fmla="*/ 55 h 90"/>
                  <a:gd name="T2" fmla="*/ 9 w 23"/>
                  <a:gd name="T3" fmla="*/ 72 h 90"/>
                  <a:gd name="T4" fmla="*/ 17 w 23"/>
                  <a:gd name="T5" fmla="*/ 86 h 90"/>
                  <a:gd name="T6" fmla="*/ 16 w 23"/>
                  <a:gd name="T7" fmla="*/ 87 h 90"/>
                  <a:gd name="T8" fmla="*/ 13 w 23"/>
                  <a:gd name="T9" fmla="*/ 84 h 90"/>
                  <a:gd name="T10" fmla="*/ 11 w 23"/>
                  <a:gd name="T11" fmla="*/ 84 h 90"/>
                  <a:gd name="T12" fmla="*/ 4 w 23"/>
                  <a:gd name="T13" fmla="*/ 90 h 90"/>
                  <a:gd name="T14" fmla="*/ 4 w 23"/>
                  <a:gd name="T15" fmla="*/ 82 h 90"/>
                  <a:gd name="T16" fmla="*/ 5 w 23"/>
                  <a:gd name="T17" fmla="*/ 69 h 90"/>
                  <a:gd name="T18" fmla="*/ 3 w 23"/>
                  <a:gd name="T19" fmla="*/ 61 h 90"/>
                  <a:gd name="T20" fmla="*/ 4 w 23"/>
                  <a:gd name="T21" fmla="*/ 52 h 90"/>
                  <a:gd name="T22" fmla="*/ 4 w 23"/>
                  <a:gd name="T23" fmla="*/ 35 h 90"/>
                  <a:gd name="T24" fmla="*/ 0 w 23"/>
                  <a:gd name="T25" fmla="*/ 25 h 90"/>
                  <a:gd name="T26" fmla="*/ 6 w 23"/>
                  <a:gd name="T27" fmla="*/ 10 h 90"/>
                  <a:gd name="T28" fmla="*/ 7 w 23"/>
                  <a:gd name="T29" fmla="*/ 6 h 90"/>
                  <a:gd name="T30" fmla="*/ 7 w 23"/>
                  <a:gd name="T31" fmla="*/ 0 h 90"/>
                  <a:gd name="T32" fmla="*/ 9 w 23"/>
                  <a:gd name="T33" fmla="*/ 0 h 90"/>
                  <a:gd name="T34" fmla="*/ 13 w 23"/>
                  <a:gd name="T35" fmla="*/ 13 h 90"/>
                  <a:gd name="T36" fmla="*/ 14 w 23"/>
                  <a:gd name="T37" fmla="*/ 24 h 90"/>
                  <a:gd name="T38" fmla="*/ 14 w 23"/>
                  <a:gd name="T39" fmla="*/ 31 h 90"/>
                  <a:gd name="T40" fmla="*/ 16 w 23"/>
                  <a:gd name="T41" fmla="*/ 39 h 90"/>
                  <a:gd name="T42" fmla="*/ 23 w 23"/>
                  <a:gd name="T43" fmla="*/ 59 h 90"/>
                  <a:gd name="T44" fmla="*/ 17 w 23"/>
                  <a:gd name="T45" fmla="*/ 5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90">
                    <a:moveTo>
                      <a:pt x="17" y="55"/>
                    </a:moveTo>
                    <a:cubicBezTo>
                      <a:pt x="10" y="55"/>
                      <a:pt x="9" y="64"/>
                      <a:pt x="9" y="72"/>
                    </a:cubicBezTo>
                    <a:cubicBezTo>
                      <a:pt x="9" y="78"/>
                      <a:pt x="15" y="81"/>
                      <a:pt x="17" y="86"/>
                    </a:cubicBezTo>
                    <a:cubicBezTo>
                      <a:pt x="17" y="86"/>
                      <a:pt x="17" y="87"/>
                      <a:pt x="16" y="87"/>
                    </a:cubicBezTo>
                    <a:cubicBezTo>
                      <a:pt x="15" y="87"/>
                      <a:pt x="14" y="85"/>
                      <a:pt x="13" y="84"/>
                    </a:cubicBezTo>
                    <a:cubicBezTo>
                      <a:pt x="13" y="84"/>
                      <a:pt x="11" y="84"/>
                      <a:pt x="11" y="84"/>
                    </a:cubicBezTo>
                    <a:cubicBezTo>
                      <a:pt x="7" y="84"/>
                      <a:pt x="7" y="90"/>
                      <a:pt x="4" y="90"/>
                    </a:cubicBezTo>
                    <a:cubicBezTo>
                      <a:pt x="3" y="90"/>
                      <a:pt x="4" y="83"/>
                      <a:pt x="4" y="82"/>
                    </a:cubicBezTo>
                    <a:cubicBezTo>
                      <a:pt x="4" y="77"/>
                      <a:pt x="5" y="73"/>
                      <a:pt x="5" y="69"/>
                    </a:cubicBezTo>
                    <a:cubicBezTo>
                      <a:pt x="5" y="65"/>
                      <a:pt x="3" y="64"/>
                      <a:pt x="3" y="61"/>
                    </a:cubicBezTo>
                    <a:cubicBezTo>
                      <a:pt x="3" y="56"/>
                      <a:pt x="4" y="55"/>
                      <a:pt x="4" y="52"/>
                    </a:cubicBezTo>
                    <a:cubicBezTo>
                      <a:pt x="4" y="44"/>
                      <a:pt x="4" y="42"/>
                      <a:pt x="4" y="35"/>
                    </a:cubicBezTo>
                    <a:cubicBezTo>
                      <a:pt x="4" y="31"/>
                      <a:pt x="0" y="29"/>
                      <a:pt x="0" y="25"/>
                    </a:cubicBezTo>
                    <a:cubicBezTo>
                      <a:pt x="0" y="19"/>
                      <a:pt x="2" y="11"/>
                      <a:pt x="6" y="10"/>
                    </a:cubicBezTo>
                    <a:cubicBezTo>
                      <a:pt x="6" y="8"/>
                      <a:pt x="7" y="8"/>
                      <a:pt x="7" y="6"/>
                    </a:cubicBezTo>
                    <a:cubicBezTo>
                      <a:pt x="7" y="3"/>
                      <a:pt x="7" y="3"/>
                      <a:pt x="7" y="0"/>
                    </a:cubicBezTo>
                    <a:cubicBezTo>
                      <a:pt x="8" y="0"/>
                      <a:pt x="9" y="0"/>
                      <a:pt x="9" y="0"/>
                    </a:cubicBezTo>
                    <a:cubicBezTo>
                      <a:pt x="9" y="6"/>
                      <a:pt x="12" y="10"/>
                      <a:pt x="13" y="13"/>
                    </a:cubicBezTo>
                    <a:cubicBezTo>
                      <a:pt x="14" y="17"/>
                      <a:pt x="12" y="20"/>
                      <a:pt x="14" y="24"/>
                    </a:cubicBezTo>
                    <a:cubicBezTo>
                      <a:pt x="14" y="31"/>
                      <a:pt x="14" y="31"/>
                      <a:pt x="14" y="31"/>
                    </a:cubicBezTo>
                    <a:cubicBezTo>
                      <a:pt x="13" y="34"/>
                      <a:pt x="15" y="37"/>
                      <a:pt x="16" y="39"/>
                    </a:cubicBezTo>
                    <a:cubicBezTo>
                      <a:pt x="18" y="46"/>
                      <a:pt x="22" y="52"/>
                      <a:pt x="23" y="59"/>
                    </a:cubicBezTo>
                    <a:cubicBezTo>
                      <a:pt x="22" y="57"/>
                      <a:pt x="20" y="55"/>
                      <a:pt x="17" y="55"/>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05" name="Freeform 60">
                <a:extLst>
                  <a:ext uri="{FF2B5EF4-FFF2-40B4-BE49-F238E27FC236}">
                    <a16:creationId xmlns:a16="http://schemas.microsoft.com/office/drawing/2014/main" id="{B245334B-8C6E-4096-BD1C-1B4CC3FBDA4B}"/>
                  </a:ext>
                </a:extLst>
              </p:cNvPr>
              <p:cNvSpPr/>
              <p:nvPr/>
            </p:nvSpPr>
            <p:spPr bwMode="auto">
              <a:xfrm>
                <a:off x="5405029" y="1117804"/>
                <a:ext cx="351933" cy="256515"/>
              </a:xfrm>
              <a:custGeom>
                <a:avLst/>
                <a:gdLst>
                  <a:gd name="T0" fmla="*/ 50 w 144"/>
                  <a:gd name="T1" fmla="*/ 104 h 105"/>
                  <a:gd name="T2" fmla="*/ 33 w 144"/>
                  <a:gd name="T3" fmla="*/ 85 h 105"/>
                  <a:gd name="T4" fmla="*/ 68 w 144"/>
                  <a:gd name="T5" fmla="*/ 43 h 105"/>
                  <a:gd name="T6" fmla="*/ 82 w 144"/>
                  <a:gd name="T7" fmla="*/ 35 h 105"/>
                  <a:gd name="T8" fmla="*/ 88 w 144"/>
                  <a:gd name="T9" fmla="*/ 29 h 105"/>
                  <a:gd name="T10" fmla="*/ 115 w 144"/>
                  <a:gd name="T11" fmla="*/ 22 h 105"/>
                  <a:gd name="T12" fmla="*/ 144 w 144"/>
                  <a:gd name="T13" fmla="*/ 7 h 105"/>
                  <a:gd name="T14" fmla="*/ 132 w 144"/>
                  <a:gd name="T15" fmla="*/ 0 h 105"/>
                  <a:gd name="T16" fmla="*/ 89 w 144"/>
                  <a:gd name="T17" fmla="*/ 16 h 105"/>
                  <a:gd name="T18" fmla="*/ 81 w 144"/>
                  <a:gd name="T19" fmla="*/ 13 h 105"/>
                  <a:gd name="T20" fmla="*/ 72 w 144"/>
                  <a:gd name="T21" fmla="*/ 16 h 105"/>
                  <a:gd name="T22" fmla="*/ 46 w 144"/>
                  <a:gd name="T23" fmla="*/ 30 h 105"/>
                  <a:gd name="T24" fmla="*/ 34 w 144"/>
                  <a:gd name="T25" fmla="*/ 32 h 105"/>
                  <a:gd name="T26" fmla="*/ 31 w 144"/>
                  <a:gd name="T27" fmla="*/ 35 h 105"/>
                  <a:gd name="T28" fmla="*/ 33 w 144"/>
                  <a:gd name="T29" fmla="*/ 40 h 105"/>
                  <a:gd name="T30" fmla="*/ 19 w 144"/>
                  <a:gd name="T31" fmla="*/ 57 h 105"/>
                  <a:gd name="T32" fmla="*/ 23 w 144"/>
                  <a:gd name="T33" fmla="*/ 63 h 105"/>
                  <a:gd name="T34" fmla="*/ 9 w 144"/>
                  <a:gd name="T35" fmla="*/ 71 h 105"/>
                  <a:gd name="T36" fmla="*/ 9 w 144"/>
                  <a:gd name="T37" fmla="*/ 76 h 105"/>
                  <a:gd name="T38" fmla="*/ 0 w 144"/>
                  <a:gd name="T39" fmla="*/ 87 h 105"/>
                  <a:gd name="T40" fmla="*/ 6 w 144"/>
                  <a:gd name="T41" fmla="*/ 93 h 105"/>
                  <a:gd name="T42" fmla="*/ 14 w 144"/>
                  <a:gd name="T43" fmla="*/ 93 h 105"/>
                  <a:gd name="T44" fmla="*/ 19 w 144"/>
                  <a:gd name="T45" fmla="*/ 103 h 105"/>
                  <a:gd name="T46" fmla="*/ 26 w 144"/>
                  <a:gd name="T47" fmla="*/ 103 h 105"/>
                  <a:gd name="T48" fmla="*/ 28 w 144"/>
                  <a:gd name="T49" fmla="*/ 105 h 105"/>
                  <a:gd name="T50" fmla="*/ 50 w 144"/>
                  <a:gd name="T51" fmla="*/ 105 h 105"/>
                  <a:gd name="T52" fmla="*/ 47 w 144"/>
                  <a:gd name="T53" fmla="*/ 101 h 105"/>
                  <a:gd name="T54" fmla="*/ 50 w 144"/>
                  <a:gd name="T5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05">
                    <a:moveTo>
                      <a:pt x="50" y="104"/>
                    </a:moveTo>
                    <a:cubicBezTo>
                      <a:pt x="44" y="98"/>
                      <a:pt x="33" y="96"/>
                      <a:pt x="33" y="85"/>
                    </a:cubicBezTo>
                    <a:cubicBezTo>
                      <a:pt x="33" y="66"/>
                      <a:pt x="53" y="47"/>
                      <a:pt x="68" y="43"/>
                    </a:cubicBezTo>
                    <a:cubicBezTo>
                      <a:pt x="73" y="42"/>
                      <a:pt x="75" y="35"/>
                      <a:pt x="82" y="35"/>
                    </a:cubicBezTo>
                    <a:cubicBezTo>
                      <a:pt x="85" y="35"/>
                      <a:pt x="86" y="30"/>
                      <a:pt x="88" y="29"/>
                    </a:cubicBezTo>
                    <a:cubicBezTo>
                      <a:pt x="97" y="24"/>
                      <a:pt x="105" y="27"/>
                      <a:pt x="115" y="22"/>
                    </a:cubicBezTo>
                    <a:cubicBezTo>
                      <a:pt x="122" y="18"/>
                      <a:pt x="144" y="17"/>
                      <a:pt x="144" y="7"/>
                    </a:cubicBezTo>
                    <a:cubicBezTo>
                      <a:pt x="144" y="4"/>
                      <a:pt x="136" y="0"/>
                      <a:pt x="132" y="0"/>
                    </a:cubicBezTo>
                    <a:cubicBezTo>
                      <a:pt x="118" y="0"/>
                      <a:pt x="105" y="16"/>
                      <a:pt x="89" y="16"/>
                    </a:cubicBezTo>
                    <a:cubicBezTo>
                      <a:pt x="86" y="16"/>
                      <a:pt x="84" y="13"/>
                      <a:pt x="81" y="13"/>
                    </a:cubicBezTo>
                    <a:cubicBezTo>
                      <a:pt x="75" y="13"/>
                      <a:pt x="75" y="16"/>
                      <a:pt x="72" y="16"/>
                    </a:cubicBezTo>
                    <a:cubicBezTo>
                      <a:pt x="61" y="16"/>
                      <a:pt x="53" y="30"/>
                      <a:pt x="46" y="30"/>
                    </a:cubicBezTo>
                    <a:cubicBezTo>
                      <a:pt x="42" y="30"/>
                      <a:pt x="39" y="32"/>
                      <a:pt x="34" y="32"/>
                    </a:cubicBezTo>
                    <a:cubicBezTo>
                      <a:pt x="32" y="32"/>
                      <a:pt x="31" y="33"/>
                      <a:pt x="31" y="35"/>
                    </a:cubicBezTo>
                    <a:cubicBezTo>
                      <a:pt x="31" y="36"/>
                      <a:pt x="33" y="37"/>
                      <a:pt x="33" y="40"/>
                    </a:cubicBezTo>
                    <a:cubicBezTo>
                      <a:pt x="33" y="48"/>
                      <a:pt x="19" y="52"/>
                      <a:pt x="19" y="57"/>
                    </a:cubicBezTo>
                    <a:cubicBezTo>
                      <a:pt x="19" y="59"/>
                      <a:pt x="23" y="60"/>
                      <a:pt x="23" y="63"/>
                    </a:cubicBezTo>
                    <a:cubicBezTo>
                      <a:pt x="18" y="64"/>
                      <a:pt x="9" y="66"/>
                      <a:pt x="9" y="71"/>
                    </a:cubicBezTo>
                    <a:cubicBezTo>
                      <a:pt x="9" y="74"/>
                      <a:pt x="9" y="76"/>
                      <a:pt x="9" y="76"/>
                    </a:cubicBezTo>
                    <a:cubicBezTo>
                      <a:pt x="9" y="81"/>
                      <a:pt x="0" y="80"/>
                      <a:pt x="0" y="87"/>
                    </a:cubicBezTo>
                    <a:cubicBezTo>
                      <a:pt x="0" y="91"/>
                      <a:pt x="6" y="93"/>
                      <a:pt x="6" y="93"/>
                    </a:cubicBezTo>
                    <a:cubicBezTo>
                      <a:pt x="6" y="93"/>
                      <a:pt x="13" y="93"/>
                      <a:pt x="14" y="93"/>
                    </a:cubicBezTo>
                    <a:cubicBezTo>
                      <a:pt x="19" y="94"/>
                      <a:pt x="17" y="99"/>
                      <a:pt x="19" y="103"/>
                    </a:cubicBezTo>
                    <a:cubicBezTo>
                      <a:pt x="19" y="104"/>
                      <a:pt x="24" y="103"/>
                      <a:pt x="26" y="103"/>
                    </a:cubicBezTo>
                    <a:cubicBezTo>
                      <a:pt x="27" y="103"/>
                      <a:pt x="27" y="105"/>
                      <a:pt x="28" y="105"/>
                    </a:cubicBezTo>
                    <a:cubicBezTo>
                      <a:pt x="50" y="105"/>
                      <a:pt x="50" y="105"/>
                      <a:pt x="50" y="105"/>
                    </a:cubicBezTo>
                    <a:cubicBezTo>
                      <a:pt x="49" y="103"/>
                      <a:pt x="48" y="102"/>
                      <a:pt x="47" y="101"/>
                    </a:cubicBezTo>
                    <a:lnTo>
                      <a:pt x="50" y="104"/>
                    </a:ln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06" name="Freeform 63">
                <a:extLst>
                  <a:ext uri="{FF2B5EF4-FFF2-40B4-BE49-F238E27FC236}">
                    <a16:creationId xmlns:a16="http://schemas.microsoft.com/office/drawing/2014/main" id="{A6F18968-9337-4F09-B13E-8C859FA24497}"/>
                  </a:ext>
                </a:extLst>
              </p:cNvPr>
              <p:cNvSpPr/>
              <p:nvPr/>
            </p:nvSpPr>
            <p:spPr bwMode="auto">
              <a:xfrm>
                <a:off x="4774275" y="1093020"/>
                <a:ext cx="3404087" cy="1265225"/>
              </a:xfrm>
              <a:custGeom>
                <a:avLst/>
                <a:gdLst>
                  <a:gd name="T0" fmla="*/ 986 w 1392"/>
                  <a:gd name="T1" fmla="*/ 380 h 517"/>
                  <a:gd name="T2" fmla="*/ 950 w 1392"/>
                  <a:gd name="T3" fmla="*/ 315 h 517"/>
                  <a:gd name="T4" fmla="*/ 1084 w 1392"/>
                  <a:gd name="T5" fmla="*/ 265 h 517"/>
                  <a:gd name="T6" fmla="*/ 1174 w 1392"/>
                  <a:gd name="T7" fmla="*/ 225 h 517"/>
                  <a:gd name="T8" fmla="*/ 1112 w 1392"/>
                  <a:gd name="T9" fmla="*/ 302 h 517"/>
                  <a:gd name="T10" fmla="*/ 1167 w 1392"/>
                  <a:gd name="T11" fmla="*/ 294 h 517"/>
                  <a:gd name="T12" fmla="*/ 1294 w 1392"/>
                  <a:gd name="T13" fmla="*/ 203 h 517"/>
                  <a:gd name="T14" fmla="*/ 1375 w 1392"/>
                  <a:gd name="T15" fmla="*/ 186 h 517"/>
                  <a:gd name="T16" fmla="*/ 1231 w 1392"/>
                  <a:gd name="T17" fmla="*/ 126 h 517"/>
                  <a:gd name="T18" fmla="*/ 1081 w 1392"/>
                  <a:gd name="T19" fmla="*/ 103 h 517"/>
                  <a:gd name="T20" fmla="*/ 934 w 1392"/>
                  <a:gd name="T21" fmla="*/ 101 h 517"/>
                  <a:gd name="T22" fmla="*/ 855 w 1392"/>
                  <a:gd name="T23" fmla="*/ 63 h 517"/>
                  <a:gd name="T24" fmla="*/ 718 w 1392"/>
                  <a:gd name="T25" fmla="*/ 67 h 517"/>
                  <a:gd name="T26" fmla="*/ 662 w 1392"/>
                  <a:gd name="T27" fmla="*/ 17 h 517"/>
                  <a:gd name="T28" fmla="*/ 494 w 1392"/>
                  <a:gd name="T29" fmla="*/ 76 h 517"/>
                  <a:gd name="T30" fmla="*/ 435 w 1392"/>
                  <a:gd name="T31" fmla="*/ 96 h 517"/>
                  <a:gd name="T32" fmla="*/ 419 w 1392"/>
                  <a:gd name="T33" fmla="*/ 78 h 517"/>
                  <a:gd name="T34" fmla="*/ 333 w 1392"/>
                  <a:gd name="T35" fmla="*/ 134 h 517"/>
                  <a:gd name="T36" fmla="*/ 210 w 1392"/>
                  <a:gd name="T37" fmla="*/ 160 h 517"/>
                  <a:gd name="T38" fmla="*/ 139 w 1392"/>
                  <a:gd name="T39" fmla="*/ 192 h 517"/>
                  <a:gd name="T40" fmla="*/ 149 w 1392"/>
                  <a:gd name="T41" fmla="*/ 147 h 517"/>
                  <a:gd name="T42" fmla="*/ 83 w 1392"/>
                  <a:gd name="T43" fmla="*/ 153 h 517"/>
                  <a:gd name="T44" fmla="*/ 89 w 1392"/>
                  <a:gd name="T45" fmla="*/ 202 h 517"/>
                  <a:gd name="T46" fmla="*/ 76 w 1392"/>
                  <a:gd name="T47" fmla="*/ 256 h 517"/>
                  <a:gd name="T48" fmla="*/ 33 w 1392"/>
                  <a:gd name="T49" fmla="*/ 289 h 517"/>
                  <a:gd name="T50" fmla="*/ 11 w 1392"/>
                  <a:gd name="T51" fmla="*/ 321 h 517"/>
                  <a:gd name="T52" fmla="*/ 36 w 1392"/>
                  <a:gd name="T53" fmla="*/ 363 h 517"/>
                  <a:gd name="T54" fmla="*/ 57 w 1392"/>
                  <a:gd name="T55" fmla="*/ 388 h 517"/>
                  <a:gd name="T56" fmla="*/ 73 w 1392"/>
                  <a:gd name="T57" fmla="*/ 419 h 517"/>
                  <a:gd name="T58" fmla="*/ 136 w 1392"/>
                  <a:gd name="T59" fmla="*/ 420 h 517"/>
                  <a:gd name="T60" fmla="*/ 147 w 1392"/>
                  <a:gd name="T61" fmla="*/ 407 h 517"/>
                  <a:gd name="T62" fmla="*/ 185 w 1392"/>
                  <a:gd name="T63" fmla="*/ 456 h 517"/>
                  <a:gd name="T64" fmla="*/ 228 w 1392"/>
                  <a:gd name="T65" fmla="*/ 476 h 517"/>
                  <a:gd name="T66" fmla="*/ 238 w 1392"/>
                  <a:gd name="T67" fmla="*/ 482 h 517"/>
                  <a:gd name="T68" fmla="*/ 228 w 1392"/>
                  <a:gd name="T69" fmla="*/ 412 h 517"/>
                  <a:gd name="T70" fmla="*/ 269 w 1392"/>
                  <a:gd name="T71" fmla="*/ 419 h 517"/>
                  <a:gd name="T72" fmla="*/ 278 w 1392"/>
                  <a:gd name="T73" fmla="*/ 455 h 517"/>
                  <a:gd name="T74" fmla="*/ 279 w 1392"/>
                  <a:gd name="T75" fmla="*/ 485 h 517"/>
                  <a:gd name="T76" fmla="*/ 291 w 1392"/>
                  <a:gd name="T77" fmla="*/ 491 h 517"/>
                  <a:gd name="T78" fmla="*/ 340 w 1392"/>
                  <a:gd name="T79" fmla="*/ 505 h 517"/>
                  <a:gd name="T80" fmla="*/ 364 w 1392"/>
                  <a:gd name="T81" fmla="*/ 507 h 517"/>
                  <a:gd name="T82" fmla="*/ 396 w 1392"/>
                  <a:gd name="T83" fmla="*/ 501 h 517"/>
                  <a:gd name="T84" fmla="*/ 426 w 1392"/>
                  <a:gd name="T85" fmla="*/ 501 h 517"/>
                  <a:gd name="T86" fmla="*/ 441 w 1392"/>
                  <a:gd name="T87" fmla="*/ 486 h 517"/>
                  <a:gd name="T88" fmla="*/ 540 w 1392"/>
                  <a:gd name="T89" fmla="*/ 386 h 517"/>
                  <a:gd name="T90" fmla="*/ 647 w 1392"/>
                  <a:gd name="T91" fmla="*/ 347 h 517"/>
                  <a:gd name="T92" fmla="*/ 797 w 1392"/>
                  <a:gd name="T93" fmla="*/ 370 h 517"/>
                  <a:gd name="T94" fmla="*/ 919 w 1392"/>
                  <a:gd name="T95" fmla="*/ 394 h 517"/>
                  <a:gd name="T96" fmla="*/ 911 w 1392"/>
                  <a:gd name="T97" fmla="*/ 42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92" h="517">
                    <a:moveTo>
                      <a:pt x="910" y="444"/>
                    </a:moveTo>
                    <a:cubicBezTo>
                      <a:pt x="910" y="444"/>
                      <a:pt x="921" y="447"/>
                      <a:pt x="930" y="447"/>
                    </a:cubicBezTo>
                    <a:cubicBezTo>
                      <a:pt x="946" y="447"/>
                      <a:pt x="962" y="413"/>
                      <a:pt x="973" y="401"/>
                    </a:cubicBezTo>
                    <a:cubicBezTo>
                      <a:pt x="978" y="397"/>
                      <a:pt x="984" y="387"/>
                      <a:pt x="986" y="380"/>
                    </a:cubicBezTo>
                    <a:cubicBezTo>
                      <a:pt x="988" y="371"/>
                      <a:pt x="985" y="366"/>
                      <a:pt x="989" y="358"/>
                    </a:cubicBezTo>
                    <a:cubicBezTo>
                      <a:pt x="991" y="355"/>
                      <a:pt x="994" y="349"/>
                      <a:pt x="994" y="342"/>
                    </a:cubicBezTo>
                    <a:cubicBezTo>
                      <a:pt x="994" y="335"/>
                      <a:pt x="982" y="320"/>
                      <a:pt x="976" y="324"/>
                    </a:cubicBezTo>
                    <a:cubicBezTo>
                      <a:pt x="959" y="337"/>
                      <a:pt x="950" y="317"/>
                      <a:pt x="950" y="315"/>
                    </a:cubicBezTo>
                    <a:cubicBezTo>
                      <a:pt x="950" y="307"/>
                      <a:pt x="966" y="298"/>
                      <a:pt x="972" y="292"/>
                    </a:cubicBezTo>
                    <a:cubicBezTo>
                      <a:pt x="981" y="283"/>
                      <a:pt x="992" y="268"/>
                      <a:pt x="1005" y="265"/>
                    </a:cubicBezTo>
                    <a:cubicBezTo>
                      <a:pt x="1016" y="262"/>
                      <a:pt x="1050" y="259"/>
                      <a:pt x="1059" y="259"/>
                    </a:cubicBezTo>
                    <a:cubicBezTo>
                      <a:pt x="1071" y="259"/>
                      <a:pt x="1076" y="265"/>
                      <a:pt x="1084" y="265"/>
                    </a:cubicBezTo>
                    <a:cubicBezTo>
                      <a:pt x="1088" y="265"/>
                      <a:pt x="1090" y="265"/>
                      <a:pt x="1099" y="265"/>
                    </a:cubicBezTo>
                    <a:cubicBezTo>
                      <a:pt x="1104" y="246"/>
                      <a:pt x="1113" y="235"/>
                      <a:pt x="1132" y="235"/>
                    </a:cubicBezTo>
                    <a:cubicBezTo>
                      <a:pt x="1138" y="235"/>
                      <a:pt x="1140" y="233"/>
                      <a:pt x="1150" y="235"/>
                    </a:cubicBezTo>
                    <a:cubicBezTo>
                      <a:pt x="1145" y="239"/>
                      <a:pt x="1143" y="263"/>
                      <a:pt x="1174" y="225"/>
                    </a:cubicBezTo>
                    <a:cubicBezTo>
                      <a:pt x="1177" y="224"/>
                      <a:pt x="1192" y="230"/>
                      <a:pt x="1170" y="245"/>
                    </a:cubicBezTo>
                    <a:cubicBezTo>
                      <a:pt x="1162" y="250"/>
                      <a:pt x="1155" y="247"/>
                      <a:pt x="1150" y="255"/>
                    </a:cubicBezTo>
                    <a:cubicBezTo>
                      <a:pt x="1144" y="264"/>
                      <a:pt x="1138" y="274"/>
                      <a:pt x="1129" y="279"/>
                    </a:cubicBezTo>
                    <a:cubicBezTo>
                      <a:pt x="1122" y="283"/>
                      <a:pt x="1112" y="290"/>
                      <a:pt x="1112" y="302"/>
                    </a:cubicBezTo>
                    <a:cubicBezTo>
                      <a:pt x="1112" y="313"/>
                      <a:pt x="1116" y="348"/>
                      <a:pt x="1124" y="354"/>
                    </a:cubicBezTo>
                    <a:cubicBezTo>
                      <a:pt x="1129" y="345"/>
                      <a:pt x="1133" y="330"/>
                      <a:pt x="1145" y="327"/>
                    </a:cubicBezTo>
                    <a:cubicBezTo>
                      <a:pt x="1144" y="319"/>
                      <a:pt x="1157" y="317"/>
                      <a:pt x="1157" y="311"/>
                    </a:cubicBezTo>
                    <a:cubicBezTo>
                      <a:pt x="1157" y="301"/>
                      <a:pt x="1167" y="299"/>
                      <a:pt x="1167" y="294"/>
                    </a:cubicBezTo>
                    <a:cubicBezTo>
                      <a:pt x="1167" y="290"/>
                      <a:pt x="1164" y="287"/>
                      <a:pt x="1167" y="281"/>
                    </a:cubicBezTo>
                    <a:cubicBezTo>
                      <a:pt x="1190" y="231"/>
                      <a:pt x="1211" y="258"/>
                      <a:pt x="1220" y="258"/>
                    </a:cubicBezTo>
                    <a:cubicBezTo>
                      <a:pt x="1245" y="258"/>
                      <a:pt x="1263" y="225"/>
                      <a:pt x="1286" y="225"/>
                    </a:cubicBezTo>
                    <a:cubicBezTo>
                      <a:pt x="1328" y="224"/>
                      <a:pt x="1294" y="208"/>
                      <a:pt x="1294" y="203"/>
                    </a:cubicBezTo>
                    <a:cubicBezTo>
                      <a:pt x="1294" y="191"/>
                      <a:pt x="1311" y="193"/>
                      <a:pt x="1315" y="186"/>
                    </a:cubicBezTo>
                    <a:cubicBezTo>
                      <a:pt x="1316" y="183"/>
                      <a:pt x="1313" y="176"/>
                      <a:pt x="1319" y="176"/>
                    </a:cubicBezTo>
                    <a:cubicBezTo>
                      <a:pt x="1337" y="176"/>
                      <a:pt x="1352" y="200"/>
                      <a:pt x="1365" y="200"/>
                    </a:cubicBezTo>
                    <a:cubicBezTo>
                      <a:pt x="1371" y="200"/>
                      <a:pt x="1372" y="190"/>
                      <a:pt x="1375" y="186"/>
                    </a:cubicBezTo>
                    <a:cubicBezTo>
                      <a:pt x="1380" y="180"/>
                      <a:pt x="1384" y="181"/>
                      <a:pt x="1392" y="178"/>
                    </a:cubicBezTo>
                    <a:cubicBezTo>
                      <a:pt x="1382" y="165"/>
                      <a:pt x="1348" y="157"/>
                      <a:pt x="1332" y="147"/>
                    </a:cubicBezTo>
                    <a:cubicBezTo>
                      <a:pt x="1309" y="134"/>
                      <a:pt x="1279" y="120"/>
                      <a:pt x="1246" y="120"/>
                    </a:cubicBezTo>
                    <a:cubicBezTo>
                      <a:pt x="1237" y="120"/>
                      <a:pt x="1230" y="122"/>
                      <a:pt x="1231" y="126"/>
                    </a:cubicBezTo>
                    <a:cubicBezTo>
                      <a:pt x="1240" y="154"/>
                      <a:pt x="1218" y="126"/>
                      <a:pt x="1213" y="126"/>
                    </a:cubicBezTo>
                    <a:cubicBezTo>
                      <a:pt x="1147" y="124"/>
                      <a:pt x="1147" y="124"/>
                      <a:pt x="1147" y="124"/>
                    </a:cubicBezTo>
                    <a:cubicBezTo>
                      <a:pt x="1143" y="109"/>
                      <a:pt x="1133" y="104"/>
                      <a:pt x="1114" y="104"/>
                    </a:cubicBezTo>
                    <a:cubicBezTo>
                      <a:pt x="1103" y="104"/>
                      <a:pt x="1087" y="108"/>
                      <a:pt x="1081" y="103"/>
                    </a:cubicBezTo>
                    <a:cubicBezTo>
                      <a:pt x="1075" y="98"/>
                      <a:pt x="1075" y="91"/>
                      <a:pt x="1066" y="88"/>
                    </a:cubicBezTo>
                    <a:cubicBezTo>
                      <a:pt x="1049" y="83"/>
                      <a:pt x="1030" y="78"/>
                      <a:pt x="1008" y="78"/>
                    </a:cubicBezTo>
                    <a:cubicBezTo>
                      <a:pt x="985" y="78"/>
                      <a:pt x="982" y="90"/>
                      <a:pt x="980" y="101"/>
                    </a:cubicBezTo>
                    <a:cubicBezTo>
                      <a:pt x="959" y="101"/>
                      <a:pt x="949" y="101"/>
                      <a:pt x="934" y="101"/>
                    </a:cubicBezTo>
                    <a:cubicBezTo>
                      <a:pt x="926" y="101"/>
                      <a:pt x="925" y="95"/>
                      <a:pt x="916" y="94"/>
                    </a:cubicBezTo>
                    <a:cubicBezTo>
                      <a:pt x="915" y="98"/>
                      <a:pt x="913" y="107"/>
                      <a:pt x="908" y="107"/>
                    </a:cubicBezTo>
                    <a:cubicBezTo>
                      <a:pt x="896" y="107"/>
                      <a:pt x="891" y="92"/>
                      <a:pt x="891" y="84"/>
                    </a:cubicBezTo>
                    <a:cubicBezTo>
                      <a:pt x="891" y="82"/>
                      <a:pt x="914" y="68"/>
                      <a:pt x="855" y="63"/>
                    </a:cubicBezTo>
                    <a:cubicBezTo>
                      <a:pt x="848" y="62"/>
                      <a:pt x="844" y="65"/>
                      <a:pt x="844" y="74"/>
                    </a:cubicBezTo>
                    <a:cubicBezTo>
                      <a:pt x="812" y="74"/>
                      <a:pt x="812" y="74"/>
                      <a:pt x="812" y="74"/>
                    </a:cubicBezTo>
                    <a:cubicBezTo>
                      <a:pt x="803" y="72"/>
                      <a:pt x="753" y="66"/>
                      <a:pt x="747" y="56"/>
                    </a:cubicBezTo>
                    <a:cubicBezTo>
                      <a:pt x="709" y="86"/>
                      <a:pt x="718" y="67"/>
                      <a:pt x="718" y="67"/>
                    </a:cubicBezTo>
                    <a:cubicBezTo>
                      <a:pt x="727" y="56"/>
                      <a:pt x="813" y="32"/>
                      <a:pt x="742" y="15"/>
                    </a:cubicBezTo>
                    <a:cubicBezTo>
                      <a:pt x="712" y="15"/>
                      <a:pt x="712" y="15"/>
                      <a:pt x="712" y="15"/>
                    </a:cubicBezTo>
                    <a:cubicBezTo>
                      <a:pt x="709" y="7"/>
                      <a:pt x="703" y="0"/>
                      <a:pt x="690" y="0"/>
                    </a:cubicBezTo>
                    <a:cubicBezTo>
                      <a:pt x="675" y="0"/>
                      <a:pt x="669" y="11"/>
                      <a:pt x="662" y="17"/>
                    </a:cubicBezTo>
                    <a:cubicBezTo>
                      <a:pt x="656" y="21"/>
                      <a:pt x="619" y="36"/>
                      <a:pt x="622" y="23"/>
                    </a:cubicBezTo>
                    <a:cubicBezTo>
                      <a:pt x="613" y="25"/>
                      <a:pt x="572" y="28"/>
                      <a:pt x="551" y="47"/>
                    </a:cubicBezTo>
                    <a:cubicBezTo>
                      <a:pt x="547" y="51"/>
                      <a:pt x="545" y="63"/>
                      <a:pt x="539" y="63"/>
                    </a:cubicBezTo>
                    <a:cubicBezTo>
                      <a:pt x="529" y="63"/>
                      <a:pt x="494" y="59"/>
                      <a:pt x="494" y="76"/>
                    </a:cubicBezTo>
                    <a:cubicBezTo>
                      <a:pt x="494" y="79"/>
                      <a:pt x="497" y="82"/>
                      <a:pt x="498" y="87"/>
                    </a:cubicBezTo>
                    <a:cubicBezTo>
                      <a:pt x="492" y="91"/>
                      <a:pt x="490" y="87"/>
                      <a:pt x="469" y="87"/>
                    </a:cubicBezTo>
                    <a:cubicBezTo>
                      <a:pt x="452" y="110"/>
                      <a:pt x="454" y="84"/>
                      <a:pt x="450" y="78"/>
                    </a:cubicBezTo>
                    <a:cubicBezTo>
                      <a:pt x="448" y="88"/>
                      <a:pt x="442" y="92"/>
                      <a:pt x="435" y="96"/>
                    </a:cubicBezTo>
                    <a:cubicBezTo>
                      <a:pt x="437" y="104"/>
                      <a:pt x="450" y="112"/>
                      <a:pt x="441" y="122"/>
                    </a:cubicBezTo>
                    <a:cubicBezTo>
                      <a:pt x="435" y="128"/>
                      <a:pt x="452" y="149"/>
                      <a:pt x="443" y="149"/>
                    </a:cubicBezTo>
                    <a:cubicBezTo>
                      <a:pt x="431" y="149"/>
                      <a:pt x="428" y="106"/>
                      <a:pt x="428" y="97"/>
                    </a:cubicBezTo>
                    <a:cubicBezTo>
                      <a:pt x="428" y="87"/>
                      <a:pt x="444" y="83"/>
                      <a:pt x="419" y="78"/>
                    </a:cubicBezTo>
                    <a:cubicBezTo>
                      <a:pt x="407" y="76"/>
                      <a:pt x="383" y="96"/>
                      <a:pt x="383" y="107"/>
                    </a:cubicBezTo>
                    <a:cubicBezTo>
                      <a:pt x="383" y="120"/>
                      <a:pt x="389" y="129"/>
                      <a:pt x="396" y="136"/>
                    </a:cubicBezTo>
                    <a:cubicBezTo>
                      <a:pt x="412" y="161"/>
                      <a:pt x="374" y="133"/>
                      <a:pt x="360" y="129"/>
                    </a:cubicBezTo>
                    <a:cubicBezTo>
                      <a:pt x="321" y="119"/>
                      <a:pt x="333" y="132"/>
                      <a:pt x="333" y="134"/>
                    </a:cubicBezTo>
                    <a:cubicBezTo>
                      <a:pt x="332" y="157"/>
                      <a:pt x="322" y="139"/>
                      <a:pt x="317" y="139"/>
                    </a:cubicBezTo>
                    <a:cubicBezTo>
                      <a:pt x="308" y="139"/>
                      <a:pt x="290" y="151"/>
                      <a:pt x="277" y="144"/>
                    </a:cubicBezTo>
                    <a:cubicBezTo>
                      <a:pt x="271" y="128"/>
                      <a:pt x="228" y="166"/>
                      <a:pt x="217" y="166"/>
                    </a:cubicBezTo>
                    <a:cubicBezTo>
                      <a:pt x="213" y="166"/>
                      <a:pt x="208" y="163"/>
                      <a:pt x="210" y="160"/>
                    </a:cubicBezTo>
                    <a:cubicBezTo>
                      <a:pt x="214" y="149"/>
                      <a:pt x="208" y="124"/>
                      <a:pt x="195" y="162"/>
                    </a:cubicBezTo>
                    <a:cubicBezTo>
                      <a:pt x="195" y="164"/>
                      <a:pt x="200" y="165"/>
                      <a:pt x="200" y="170"/>
                    </a:cubicBezTo>
                    <a:cubicBezTo>
                      <a:pt x="200" y="180"/>
                      <a:pt x="185" y="173"/>
                      <a:pt x="177" y="176"/>
                    </a:cubicBezTo>
                    <a:cubicBezTo>
                      <a:pt x="169" y="179"/>
                      <a:pt x="173" y="206"/>
                      <a:pt x="139" y="192"/>
                    </a:cubicBezTo>
                    <a:cubicBezTo>
                      <a:pt x="139" y="203"/>
                      <a:pt x="139" y="203"/>
                      <a:pt x="139" y="203"/>
                    </a:cubicBezTo>
                    <a:cubicBezTo>
                      <a:pt x="123" y="202"/>
                      <a:pt x="125" y="184"/>
                      <a:pt x="119" y="176"/>
                    </a:cubicBezTo>
                    <a:cubicBezTo>
                      <a:pt x="132" y="176"/>
                      <a:pt x="138" y="176"/>
                      <a:pt x="150" y="179"/>
                    </a:cubicBezTo>
                    <a:cubicBezTo>
                      <a:pt x="166" y="183"/>
                      <a:pt x="198" y="163"/>
                      <a:pt x="149" y="147"/>
                    </a:cubicBezTo>
                    <a:cubicBezTo>
                      <a:pt x="135" y="143"/>
                      <a:pt x="104" y="127"/>
                      <a:pt x="95" y="127"/>
                    </a:cubicBezTo>
                    <a:cubicBezTo>
                      <a:pt x="94" y="127"/>
                      <a:pt x="94" y="126"/>
                      <a:pt x="87" y="127"/>
                    </a:cubicBezTo>
                    <a:cubicBezTo>
                      <a:pt x="83" y="130"/>
                      <a:pt x="73" y="135"/>
                      <a:pt x="73" y="142"/>
                    </a:cubicBezTo>
                    <a:cubicBezTo>
                      <a:pt x="73" y="147"/>
                      <a:pt x="83" y="147"/>
                      <a:pt x="83" y="153"/>
                    </a:cubicBezTo>
                    <a:cubicBezTo>
                      <a:pt x="83" y="158"/>
                      <a:pt x="78" y="160"/>
                      <a:pt x="78" y="165"/>
                    </a:cubicBezTo>
                    <a:cubicBezTo>
                      <a:pt x="78" y="171"/>
                      <a:pt x="83" y="174"/>
                      <a:pt x="83" y="179"/>
                    </a:cubicBezTo>
                    <a:cubicBezTo>
                      <a:pt x="83" y="183"/>
                      <a:pt x="81" y="185"/>
                      <a:pt x="81" y="188"/>
                    </a:cubicBezTo>
                    <a:cubicBezTo>
                      <a:pt x="81" y="194"/>
                      <a:pt x="89" y="196"/>
                      <a:pt x="89" y="202"/>
                    </a:cubicBezTo>
                    <a:cubicBezTo>
                      <a:pt x="89" y="204"/>
                      <a:pt x="87" y="206"/>
                      <a:pt x="86" y="206"/>
                    </a:cubicBezTo>
                    <a:cubicBezTo>
                      <a:pt x="88" y="211"/>
                      <a:pt x="95" y="212"/>
                      <a:pt x="95" y="218"/>
                    </a:cubicBezTo>
                    <a:cubicBezTo>
                      <a:pt x="95" y="228"/>
                      <a:pt x="75" y="238"/>
                      <a:pt x="69" y="246"/>
                    </a:cubicBezTo>
                    <a:cubicBezTo>
                      <a:pt x="71" y="250"/>
                      <a:pt x="74" y="251"/>
                      <a:pt x="76" y="256"/>
                    </a:cubicBezTo>
                    <a:cubicBezTo>
                      <a:pt x="73" y="259"/>
                      <a:pt x="64" y="263"/>
                      <a:pt x="60" y="263"/>
                    </a:cubicBezTo>
                    <a:cubicBezTo>
                      <a:pt x="56" y="263"/>
                      <a:pt x="52" y="261"/>
                      <a:pt x="46" y="261"/>
                    </a:cubicBezTo>
                    <a:cubicBezTo>
                      <a:pt x="40" y="261"/>
                      <a:pt x="25" y="267"/>
                      <a:pt x="30" y="271"/>
                    </a:cubicBezTo>
                    <a:cubicBezTo>
                      <a:pt x="44" y="284"/>
                      <a:pt x="37" y="289"/>
                      <a:pt x="33" y="289"/>
                    </a:cubicBezTo>
                    <a:cubicBezTo>
                      <a:pt x="27" y="289"/>
                      <a:pt x="27" y="282"/>
                      <a:pt x="22" y="282"/>
                    </a:cubicBezTo>
                    <a:cubicBezTo>
                      <a:pt x="17" y="282"/>
                      <a:pt x="10" y="295"/>
                      <a:pt x="10" y="302"/>
                    </a:cubicBezTo>
                    <a:cubicBezTo>
                      <a:pt x="10" y="314"/>
                      <a:pt x="1" y="312"/>
                      <a:pt x="0" y="322"/>
                    </a:cubicBezTo>
                    <a:cubicBezTo>
                      <a:pt x="4" y="322"/>
                      <a:pt x="8" y="321"/>
                      <a:pt x="11" y="321"/>
                    </a:cubicBezTo>
                    <a:cubicBezTo>
                      <a:pt x="16" y="321"/>
                      <a:pt x="20" y="321"/>
                      <a:pt x="25" y="321"/>
                    </a:cubicBezTo>
                    <a:cubicBezTo>
                      <a:pt x="31" y="321"/>
                      <a:pt x="34" y="332"/>
                      <a:pt x="34" y="338"/>
                    </a:cubicBezTo>
                    <a:cubicBezTo>
                      <a:pt x="34" y="342"/>
                      <a:pt x="30" y="344"/>
                      <a:pt x="30" y="347"/>
                    </a:cubicBezTo>
                    <a:cubicBezTo>
                      <a:pt x="30" y="353"/>
                      <a:pt x="36" y="357"/>
                      <a:pt x="36" y="363"/>
                    </a:cubicBezTo>
                    <a:cubicBezTo>
                      <a:pt x="36" y="366"/>
                      <a:pt x="30" y="367"/>
                      <a:pt x="29" y="369"/>
                    </a:cubicBezTo>
                    <a:cubicBezTo>
                      <a:pt x="26" y="374"/>
                      <a:pt x="25" y="379"/>
                      <a:pt x="25" y="386"/>
                    </a:cubicBezTo>
                    <a:cubicBezTo>
                      <a:pt x="25" y="394"/>
                      <a:pt x="30" y="392"/>
                      <a:pt x="37" y="392"/>
                    </a:cubicBezTo>
                    <a:cubicBezTo>
                      <a:pt x="46" y="392"/>
                      <a:pt x="50" y="388"/>
                      <a:pt x="57" y="388"/>
                    </a:cubicBezTo>
                    <a:cubicBezTo>
                      <a:pt x="65" y="388"/>
                      <a:pt x="63" y="403"/>
                      <a:pt x="71" y="403"/>
                    </a:cubicBezTo>
                    <a:cubicBezTo>
                      <a:pt x="71" y="415"/>
                      <a:pt x="71" y="415"/>
                      <a:pt x="71" y="415"/>
                    </a:cubicBezTo>
                    <a:cubicBezTo>
                      <a:pt x="71" y="416"/>
                      <a:pt x="71" y="416"/>
                      <a:pt x="72" y="417"/>
                    </a:cubicBezTo>
                    <a:cubicBezTo>
                      <a:pt x="73" y="419"/>
                      <a:pt x="73" y="419"/>
                      <a:pt x="73" y="419"/>
                    </a:cubicBezTo>
                    <a:cubicBezTo>
                      <a:pt x="75" y="419"/>
                      <a:pt x="78" y="417"/>
                      <a:pt x="80" y="417"/>
                    </a:cubicBezTo>
                    <a:cubicBezTo>
                      <a:pt x="87" y="415"/>
                      <a:pt x="87" y="408"/>
                      <a:pt x="93" y="408"/>
                    </a:cubicBezTo>
                    <a:cubicBezTo>
                      <a:pt x="99" y="408"/>
                      <a:pt x="112" y="429"/>
                      <a:pt x="116" y="429"/>
                    </a:cubicBezTo>
                    <a:cubicBezTo>
                      <a:pt x="120" y="429"/>
                      <a:pt x="134" y="423"/>
                      <a:pt x="136" y="420"/>
                    </a:cubicBezTo>
                    <a:cubicBezTo>
                      <a:pt x="135" y="420"/>
                      <a:pt x="128" y="419"/>
                      <a:pt x="128" y="419"/>
                    </a:cubicBezTo>
                    <a:cubicBezTo>
                      <a:pt x="127" y="419"/>
                      <a:pt x="123" y="418"/>
                      <a:pt x="123" y="415"/>
                    </a:cubicBezTo>
                    <a:cubicBezTo>
                      <a:pt x="123" y="413"/>
                      <a:pt x="144" y="405"/>
                      <a:pt x="152" y="402"/>
                    </a:cubicBezTo>
                    <a:cubicBezTo>
                      <a:pt x="152" y="402"/>
                      <a:pt x="148" y="406"/>
                      <a:pt x="147" y="407"/>
                    </a:cubicBezTo>
                    <a:cubicBezTo>
                      <a:pt x="147" y="408"/>
                      <a:pt x="155" y="416"/>
                      <a:pt x="138" y="421"/>
                    </a:cubicBezTo>
                    <a:cubicBezTo>
                      <a:pt x="145" y="437"/>
                      <a:pt x="178" y="435"/>
                      <a:pt x="178" y="457"/>
                    </a:cubicBezTo>
                    <a:cubicBezTo>
                      <a:pt x="179" y="457"/>
                      <a:pt x="179" y="457"/>
                      <a:pt x="179" y="457"/>
                    </a:cubicBezTo>
                    <a:cubicBezTo>
                      <a:pt x="181" y="456"/>
                      <a:pt x="183" y="456"/>
                      <a:pt x="185" y="456"/>
                    </a:cubicBezTo>
                    <a:cubicBezTo>
                      <a:pt x="194" y="456"/>
                      <a:pt x="194" y="461"/>
                      <a:pt x="197" y="467"/>
                    </a:cubicBezTo>
                    <a:cubicBezTo>
                      <a:pt x="197" y="468"/>
                      <a:pt x="203" y="472"/>
                      <a:pt x="204" y="472"/>
                    </a:cubicBezTo>
                    <a:cubicBezTo>
                      <a:pt x="209" y="474"/>
                      <a:pt x="210" y="482"/>
                      <a:pt x="218" y="482"/>
                    </a:cubicBezTo>
                    <a:cubicBezTo>
                      <a:pt x="224" y="482"/>
                      <a:pt x="224" y="477"/>
                      <a:pt x="228" y="476"/>
                    </a:cubicBezTo>
                    <a:cubicBezTo>
                      <a:pt x="231" y="475"/>
                      <a:pt x="230" y="475"/>
                      <a:pt x="232" y="475"/>
                    </a:cubicBezTo>
                    <a:cubicBezTo>
                      <a:pt x="233" y="476"/>
                      <a:pt x="233" y="479"/>
                      <a:pt x="234" y="480"/>
                    </a:cubicBezTo>
                    <a:cubicBezTo>
                      <a:pt x="234" y="481"/>
                      <a:pt x="234" y="481"/>
                      <a:pt x="234" y="482"/>
                    </a:cubicBezTo>
                    <a:cubicBezTo>
                      <a:pt x="238" y="482"/>
                      <a:pt x="238" y="482"/>
                      <a:pt x="238" y="482"/>
                    </a:cubicBezTo>
                    <a:cubicBezTo>
                      <a:pt x="242" y="478"/>
                      <a:pt x="242" y="471"/>
                      <a:pt x="246" y="468"/>
                    </a:cubicBezTo>
                    <a:cubicBezTo>
                      <a:pt x="239" y="464"/>
                      <a:pt x="227" y="447"/>
                      <a:pt x="227" y="437"/>
                    </a:cubicBezTo>
                    <a:cubicBezTo>
                      <a:pt x="227" y="434"/>
                      <a:pt x="221" y="430"/>
                      <a:pt x="221" y="426"/>
                    </a:cubicBezTo>
                    <a:cubicBezTo>
                      <a:pt x="221" y="424"/>
                      <a:pt x="226" y="414"/>
                      <a:pt x="228" y="412"/>
                    </a:cubicBezTo>
                    <a:cubicBezTo>
                      <a:pt x="229" y="413"/>
                      <a:pt x="238" y="408"/>
                      <a:pt x="238" y="408"/>
                    </a:cubicBezTo>
                    <a:cubicBezTo>
                      <a:pt x="246" y="405"/>
                      <a:pt x="250" y="403"/>
                      <a:pt x="260" y="403"/>
                    </a:cubicBezTo>
                    <a:cubicBezTo>
                      <a:pt x="275" y="403"/>
                      <a:pt x="278" y="410"/>
                      <a:pt x="284" y="419"/>
                    </a:cubicBezTo>
                    <a:cubicBezTo>
                      <a:pt x="279" y="422"/>
                      <a:pt x="274" y="419"/>
                      <a:pt x="269" y="419"/>
                    </a:cubicBezTo>
                    <a:cubicBezTo>
                      <a:pt x="261" y="419"/>
                      <a:pt x="249" y="427"/>
                      <a:pt x="248" y="426"/>
                    </a:cubicBezTo>
                    <a:cubicBezTo>
                      <a:pt x="249" y="432"/>
                      <a:pt x="253" y="432"/>
                      <a:pt x="255" y="435"/>
                    </a:cubicBezTo>
                    <a:cubicBezTo>
                      <a:pt x="260" y="444"/>
                      <a:pt x="268" y="448"/>
                      <a:pt x="268" y="459"/>
                    </a:cubicBezTo>
                    <a:cubicBezTo>
                      <a:pt x="271" y="458"/>
                      <a:pt x="276" y="455"/>
                      <a:pt x="278" y="455"/>
                    </a:cubicBezTo>
                    <a:cubicBezTo>
                      <a:pt x="278" y="459"/>
                      <a:pt x="283" y="462"/>
                      <a:pt x="283" y="466"/>
                    </a:cubicBezTo>
                    <a:cubicBezTo>
                      <a:pt x="274" y="466"/>
                      <a:pt x="274" y="466"/>
                      <a:pt x="274" y="466"/>
                    </a:cubicBezTo>
                    <a:cubicBezTo>
                      <a:pt x="272" y="466"/>
                      <a:pt x="269" y="469"/>
                      <a:pt x="269" y="473"/>
                    </a:cubicBezTo>
                    <a:cubicBezTo>
                      <a:pt x="275" y="474"/>
                      <a:pt x="279" y="480"/>
                      <a:pt x="279" y="485"/>
                    </a:cubicBezTo>
                    <a:cubicBezTo>
                      <a:pt x="279" y="488"/>
                      <a:pt x="277" y="489"/>
                      <a:pt x="277" y="492"/>
                    </a:cubicBezTo>
                    <a:cubicBezTo>
                      <a:pt x="277" y="494"/>
                      <a:pt x="279" y="497"/>
                      <a:pt x="279" y="498"/>
                    </a:cubicBezTo>
                    <a:cubicBezTo>
                      <a:pt x="279" y="495"/>
                      <a:pt x="283" y="495"/>
                      <a:pt x="285" y="494"/>
                    </a:cubicBezTo>
                    <a:cubicBezTo>
                      <a:pt x="289" y="493"/>
                      <a:pt x="288" y="492"/>
                      <a:pt x="291" y="491"/>
                    </a:cubicBezTo>
                    <a:cubicBezTo>
                      <a:pt x="296" y="489"/>
                      <a:pt x="300" y="490"/>
                      <a:pt x="304" y="487"/>
                    </a:cubicBezTo>
                    <a:cubicBezTo>
                      <a:pt x="310" y="491"/>
                      <a:pt x="314" y="491"/>
                      <a:pt x="320" y="493"/>
                    </a:cubicBezTo>
                    <a:cubicBezTo>
                      <a:pt x="327" y="495"/>
                      <a:pt x="329" y="501"/>
                      <a:pt x="337" y="501"/>
                    </a:cubicBezTo>
                    <a:cubicBezTo>
                      <a:pt x="338" y="503"/>
                      <a:pt x="339" y="504"/>
                      <a:pt x="340" y="505"/>
                    </a:cubicBezTo>
                    <a:cubicBezTo>
                      <a:pt x="341" y="508"/>
                      <a:pt x="340" y="511"/>
                      <a:pt x="341" y="515"/>
                    </a:cubicBezTo>
                    <a:cubicBezTo>
                      <a:pt x="344" y="512"/>
                      <a:pt x="347" y="517"/>
                      <a:pt x="350" y="517"/>
                    </a:cubicBezTo>
                    <a:cubicBezTo>
                      <a:pt x="353" y="517"/>
                      <a:pt x="355" y="514"/>
                      <a:pt x="356" y="512"/>
                    </a:cubicBezTo>
                    <a:cubicBezTo>
                      <a:pt x="359" y="510"/>
                      <a:pt x="362" y="510"/>
                      <a:pt x="364" y="507"/>
                    </a:cubicBezTo>
                    <a:cubicBezTo>
                      <a:pt x="369" y="503"/>
                      <a:pt x="370" y="495"/>
                      <a:pt x="377" y="495"/>
                    </a:cubicBezTo>
                    <a:cubicBezTo>
                      <a:pt x="380" y="495"/>
                      <a:pt x="379" y="496"/>
                      <a:pt x="382" y="496"/>
                    </a:cubicBezTo>
                    <a:cubicBezTo>
                      <a:pt x="382" y="500"/>
                      <a:pt x="389" y="497"/>
                      <a:pt x="391" y="497"/>
                    </a:cubicBezTo>
                    <a:cubicBezTo>
                      <a:pt x="393" y="497"/>
                      <a:pt x="394" y="501"/>
                      <a:pt x="396" y="501"/>
                    </a:cubicBezTo>
                    <a:cubicBezTo>
                      <a:pt x="402" y="501"/>
                      <a:pt x="406" y="497"/>
                      <a:pt x="409" y="493"/>
                    </a:cubicBezTo>
                    <a:cubicBezTo>
                      <a:pt x="409" y="494"/>
                      <a:pt x="410" y="493"/>
                      <a:pt x="410" y="493"/>
                    </a:cubicBezTo>
                    <a:cubicBezTo>
                      <a:pt x="413" y="493"/>
                      <a:pt x="414" y="487"/>
                      <a:pt x="420" y="487"/>
                    </a:cubicBezTo>
                    <a:cubicBezTo>
                      <a:pt x="426" y="487"/>
                      <a:pt x="419" y="501"/>
                      <a:pt x="426" y="501"/>
                    </a:cubicBezTo>
                    <a:cubicBezTo>
                      <a:pt x="433" y="501"/>
                      <a:pt x="435" y="497"/>
                      <a:pt x="441" y="497"/>
                    </a:cubicBezTo>
                    <a:cubicBezTo>
                      <a:pt x="444" y="497"/>
                      <a:pt x="447" y="497"/>
                      <a:pt x="450" y="497"/>
                    </a:cubicBezTo>
                    <a:cubicBezTo>
                      <a:pt x="451" y="496"/>
                      <a:pt x="451" y="496"/>
                      <a:pt x="451" y="496"/>
                    </a:cubicBezTo>
                    <a:cubicBezTo>
                      <a:pt x="450" y="489"/>
                      <a:pt x="448" y="488"/>
                      <a:pt x="441" y="486"/>
                    </a:cubicBezTo>
                    <a:cubicBezTo>
                      <a:pt x="442" y="480"/>
                      <a:pt x="448" y="467"/>
                      <a:pt x="452" y="467"/>
                    </a:cubicBezTo>
                    <a:cubicBezTo>
                      <a:pt x="479" y="467"/>
                      <a:pt x="497" y="454"/>
                      <a:pt x="497" y="421"/>
                    </a:cubicBezTo>
                    <a:cubicBezTo>
                      <a:pt x="511" y="419"/>
                      <a:pt x="512" y="402"/>
                      <a:pt x="521" y="403"/>
                    </a:cubicBezTo>
                    <a:cubicBezTo>
                      <a:pt x="544" y="406"/>
                      <a:pt x="535" y="390"/>
                      <a:pt x="540" y="386"/>
                    </a:cubicBezTo>
                    <a:cubicBezTo>
                      <a:pt x="551" y="375"/>
                      <a:pt x="569" y="375"/>
                      <a:pt x="583" y="367"/>
                    </a:cubicBezTo>
                    <a:cubicBezTo>
                      <a:pt x="585" y="366"/>
                      <a:pt x="590" y="360"/>
                      <a:pt x="594" y="360"/>
                    </a:cubicBezTo>
                    <a:cubicBezTo>
                      <a:pt x="602" y="360"/>
                      <a:pt x="614" y="368"/>
                      <a:pt x="626" y="368"/>
                    </a:cubicBezTo>
                    <a:cubicBezTo>
                      <a:pt x="642" y="368"/>
                      <a:pt x="638" y="347"/>
                      <a:pt x="647" y="347"/>
                    </a:cubicBezTo>
                    <a:cubicBezTo>
                      <a:pt x="653" y="347"/>
                      <a:pt x="670" y="350"/>
                      <a:pt x="672" y="354"/>
                    </a:cubicBezTo>
                    <a:cubicBezTo>
                      <a:pt x="678" y="373"/>
                      <a:pt x="690" y="363"/>
                      <a:pt x="698" y="363"/>
                    </a:cubicBezTo>
                    <a:cubicBezTo>
                      <a:pt x="715" y="363"/>
                      <a:pt x="721" y="377"/>
                      <a:pt x="739" y="377"/>
                    </a:cubicBezTo>
                    <a:cubicBezTo>
                      <a:pt x="755" y="377"/>
                      <a:pt x="776" y="362"/>
                      <a:pt x="797" y="370"/>
                    </a:cubicBezTo>
                    <a:cubicBezTo>
                      <a:pt x="824" y="380"/>
                      <a:pt x="811" y="332"/>
                      <a:pt x="847" y="332"/>
                    </a:cubicBezTo>
                    <a:cubicBezTo>
                      <a:pt x="872" y="332"/>
                      <a:pt x="871" y="353"/>
                      <a:pt x="881" y="368"/>
                    </a:cubicBezTo>
                    <a:cubicBezTo>
                      <a:pt x="885" y="374"/>
                      <a:pt x="898" y="375"/>
                      <a:pt x="903" y="380"/>
                    </a:cubicBezTo>
                    <a:cubicBezTo>
                      <a:pt x="906" y="384"/>
                      <a:pt x="910" y="394"/>
                      <a:pt x="919" y="394"/>
                    </a:cubicBezTo>
                    <a:cubicBezTo>
                      <a:pt x="928" y="394"/>
                      <a:pt x="930" y="386"/>
                      <a:pt x="941" y="386"/>
                    </a:cubicBezTo>
                    <a:cubicBezTo>
                      <a:pt x="941" y="393"/>
                      <a:pt x="941" y="393"/>
                      <a:pt x="941" y="393"/>
                    </a:cubicBezTo>
                    <a:cubicBezTo>
                      <a:pt x="935" y="399"/>
                      <a:pt x="933" y="414"/>
                      <a:pt x="926" y="419"/>
                    </a:cubicBezTo>
                    <a:cubicBezTo>
                      <a:pt x="919" y="422"/>
                      <a:pt x="908" y="423"/>
                      <a:pt x="911" y="426"/>
                    </a:cubicBezTo>
                    <a:cubicBezTo>
                      <a:pt x="921" y="432"/>
                      <a:pt x="910" y="444"/>
                      <a:pt x="910" y="444"/>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07" name="Freeform 64">
                <a:extLst>
                  <a:ext uri="{FF2B5EF4-FFF2-40B4-BE49-F238E27FC236}">
                    <a16:creationId xmlns:a16="http://schemas.microsoft.com/office/drawing/2014/main" id="{11E27EDB-C899-4A87-AE77-5000B639A2E0}"/>
                  </a:ext>
                </a:extLst>
              </p:cNvPr>
              <p:cNvSpPr/>
              <p:nvPr/>
            </p:nvSpPr>
            <p:spPr bwMode="auto">
              <a:xfrm>
                <a:off x="5830186" y="1888619"/>
                <a:ext cx="1258261" cy="798046"/>
              </a:xfrm>
              <a:custGeom>
                <a:avLst/>
                <a:gdLst>
                  <a:gd name="T0" fmla="*/ 381 w 500"/>
                  <a:gd name="T1" fmla="*/ 200 h 317"/>
                  <a:gd name="T2" fmla="*/ 373 w 500"/>
                  <a:gd name="T3" fmla="*/ 188 h 317"/>
                  <a:gd name="T4" fmla="*/ 399 w 500"/>
                  <a:gd name="T5" fmla="*/ 167 h 317"/>
                  <a:gd name="T6" fmla="*/ 383 w 500"/>
                  <a:gd name="T7" fmla="*/ 161 h 317"/>
                  <a:gd name="T8" fmla="*/ 371 w 500"/>
                  <a:gd name="T9" fmla="*/ 167 h 317"/>
                  <a:gd name="T10" fmla="*/ 359 w 500"/>
                  <a:gd name="T11" fmla="*/ 154 h 317"/>
                  <a:gd name="T12" fmla="*/ 384 w 500"/>
                  <a:gd name="T13" fmla="*/ 136 h 317"/>
                  <a:gd name="T14" fmla="*/ 394 w 500"/>
                  <a:gd name="T15" fmla="*/ 138 h 317"/>
                  <a:gd name="T16" fmla="*/ 412 w 500"/>
                  <a:gd name="T17" fmla="*/ 141 h 317"/>
                  <a:gd name="T18" fmla="*/ 422 w 500"/>
                  <a:gd name="T19" fmla="*/ 151 h 317"/>
                  <a:gd name="T20" fmla="*/ 421 w 500"/>
                  <a:gd name="T21" fmla="*/ 162 h 317"/>
                  <a:gd name="T22" fmla="*/ 433 w 500"/>
                  <a:gd name="T23" fmla="*/ 166 h 317"/>
                  <a:gd name="T24" fmla="*/ 428 w 500"/>
                  <a:gd name="T25" fmla="*/ 173 h 317"/>
                  <a:gd name="T26" fmla="*/ 433 w 500"/>
                  <a:gd name="T27" fmla="*/ 180 h 317"/>
                  <a:gd name="T28" fmla="*/ 432 w 500"/>
                  <a:gd name="T29" fmla="*/ 189 h 317"/>
                  <a:gd name="T30" fmla="*/ 434 w 500"/>
                  <a:gd name="T31" fmla="*/ 193 h 317"/>
                  <a:gd name="T32" fmla="*/ 449 w 500"/>
                  <a:gd name="T33" fmla="*/ 187 h 317"/>
                  <a:gd name="T34" fmla="*/ 444 w 500"/>
                  <a:gd name="T35" fmla="*/ 152 h 317"/>
                  <a:gd name="T36" fmla="*/ 448 w 500"/>
                  <a:gd name="T37" fmla="*/ 137 h 317"/>
                  <a:gd name="T38" fmla="*/ 469 w 500"/>
                  <a:gd name="T39" fmla="*/ 112 h 317"/>
                  <a:gd name="T40" fmla="*/ 485 w 500"/>
                  <a:gd name="T41" fmla="*/ 87 h 317"/>
                  <a:gd name="T42" fmla="*/ 500 w 500"/>
                  <a:gd name="T43" fmla="*/ 54 h 317"/>
                  <a:gd name="T44" fmla="*/ 462 w 500"/>
                  <a:gd name="T45" fmla="*/ 48 h 317"/>
                  <a:gd name="T46" fmla="*/ 406 w 500"/>
                  <a:gd name="T47" fmla="*/ 0 h 317"/>
                  <a:gd name="T48" fmla="*/ 298 w 500"/>
                  <a:gd name="T49" fmla="*/ 45 h 317"/>
                  <a:gd name="T50" fmla="*/ 231 w 500"/>
                  <a:gd name="T51" fmla="*/ 22 h 317"/>
                  <a:gd name="T52" fmla="*/ 185 w 500"/>
                  <a:gd name="T53" fmla="*/ 36 h 317"/>
                  <a:gd name="T54" fmla="*/ 142 w 500"/>
                  <a:gd name="T55" fmla="*/ 35 h 317"/>
                  <a:gd name="T56" fmla="*/ 80 w 500"/>
                  <a:gd name="T57" fmla="*/ 71 h 317"/>
                  <a:gd name="T58" fmla="*/ 11 w 500"/>
                  <a:gd name="T59" fmla="*/ 135 h 317"/>
                  <a:gd name="T60" fmla="*/ 10 w 500"/>
                  <a:gd name="T61" fmla="*/ 164 h 317"/>
                  <a:gd name="T62" fmla="*/ 16 w 500"/>
                  <a:gd name="T63" fmla="*/ 170 h 317"/>
                  <a:gd name="T64" fmla="*/ 33 w 500"/>
                  <a:gd name="T65" fmla="*/ 183 h 317"/>
                  <a:gd name="T66" fmla="*/ 54 w 500"/>
                  <a:gd name="T67" fmla="*/ 186 h 317"/>
                  <a:gd name="T68" fmla="*/ 47 w 500"/>
                  <a:gd name="T69" fmla="*/ 207 h 317"/>
                  <a:gd name="T70" fmla="*/ 41 w 500"/>
                  <a:gd name="T71" fmla="*/ 213 h 317"/>
                  <a:gd name="T72" fmla="*/ 47 w 500"/>
                  <a:gd name="T73" fmla="*/ 223 h 317"/>
                  <a:gd name="T74" fmla="*/ 72 w 500"/>
                  <a:gd name="T75" fmla="*/ 233 h 317"/>
                  <a:gd name="T76" fmla="*/ 86 w 500"/>
                  <a:gd name="T77" fmla="*/ 243 h 317"/>
                  <a:gd name="T78" fmla="*/ 104 w 500"/>
                  <a:gd name="T79" fmla="*/ 251 h 317"/>
                  <a:gd name="T80" fmla="*/ 121 w 500"/>
                  <a:gd name="T81" fmla="*/ 249 h 317"/>
                  <a:gd name="T82" fmla="*/ 136 w 500"/>
                  <a:gd name="T83" fmla="*/ 248 h 317"/>
                  <a:gd name="T84" fmla="*/ 166 w 500"/>
                  <a:gd name="T85" fmla="*/ 243 h 317"/>
                  <a:gd name="T86" fmla="*/ 179 w 500"/>
                  <a:gd name="T87" fmla="*/ 239 h 317"/>
                  <a:gd name="T88" fmla="*/ 183 w 500"/>
                  <a:gd name="T89" fmla="*/ 236 h 317"/>
                  <a:gd name="T90" fmla="*/ 205 w 500"/>
                  <a:gd name="T91" fmla="*/ 261 h 317"/>
                  <a:gd name="T92" fmla="*/ 199 w 500"/>
                  <a:gd name="T93" fmla="*/ 286 h 317"/>
                  <a:gd name="T94" fmla="*/ 211 w 500"/>
                  <a:gd name="T95" fmla="*/ 293 h 317"/>
                  <a:gd name="T96" fmla="*/ 225 w 500"/>
                  <a:gd name="T97" fmla="*/ 305 h 317"/>
                  <a:gd name="T98" fmla="*/ 228 w 500"/>
                  <a:gd name="T99" fmla="*/ 308 h 317"/>
                  <a:gd name="T100" fmla="*/ 230 w 500"/>
                  <a:gd name="T101" fmla="*/ 298 h 317"/>
                  <a:gd name="T102" fmla="*/ 247 w 500"/>
                  <a:gd name="T103" fmla="*/ 296 h 317"/>
                  <a:gd name="T104" fmla="*/ 270 w 500"/>
                  <a:gd name="T105" fmla="*/ 295 h 317"/>
                  <a:gd name="T106" fmla="*/ 280 w 500"/>
                  <a:gd name="T107" fmla="*/ 306 h 317"/>
                  <a:gd name="T108" fmla="*/ 296 w 500"/>
                  <a:gd name="T109" fmla="*/ 317 h 317"/>
                  <a:gd name="T110" fmla="*/ 309 w 500"/>
                  <a:gd name="T111" fmla="*/ 307 h 317"/>
                  <a:gd name="T112" fmla="*/ 327 w 500"/>
                  <a:gd name="T113" fmla="*/ 296 h 317"/>
                  <a:gd name="T114" fmla="*/ 359 w 500"/>
                  <a:gd name="T115" fmla="*/ 286 h 317"/>
                  <a:gd name="T116" fmla="*/ 375 w 500"/>
                  <a:gd name="T117" fmla="*/ 265 h 317"/>
                  <a:gd name="T118" fmla="*/ 393 w 500"/>
                  <a:gd name="T119" fmla="*/ 231 h 317"/>
                  <a:gd name="T120" fmla="*/ 381 w 500"/>
                  <a:gd name="T121" fmla="*/ 20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0" h="317">
                    <a:moveTo>
                      <a:pt x="381" y="200"/>
                    </a:moveTo>
                    <a:cubicBezTo>
                      <a:pt x="381" y="200"/>
                      <a:pt x="381" y="200"/>
                      <a:pt x="381" y="200"/>
                    </a:cubicBezTo>
                    <a:cubicBezTo>
                      <a:pt x="381" y="200"/>
                      <a:pt x="381" y="196"/>
                      <a:pt x="381" y="195"/>
                    </a:cubicBezTo>
                    <a:cubicBezTo>
                      <a:pt x="378" y="194"/>
                      <a:pt x="373" y="192"/>
                      <a:pt x="373" y="188"/>
                    </a:cubicBezTo>
                    <a:cubicBezTo>
                      <a:pt x="373" y="184"/>
                      <a:pt x="378" y="184"/>
                      <a:pt x="379" y="180"/>
                    </a:cubicBezTo>
                    <a:cubicBezTo>
                      <a:pt x="381" y="173"/>
                      <a:pt x="394" y="173"/>
                      <a:pt x="399" y="167"/>
                    </a:cubicBezTo>
                    <a:cubicBezTo>
                      <a:pt x="397" y="164"/>
                      <a:pt x="393" y="167"/>
                      <a:pt x="389" y="164"/>
                    </a:cubicBezTo>
                    <a:cubicBezTo>
                      <a:pt x="387" y="163"/>
                      <a:pt x="386" y="161"/>
                      <a:pt x="383" y="161"/>
                    </a:cubicBezTo>
                    <a:cubicBezTo>
                      <a:pt x="380" y="161"/>
                      <a:pt x="380" y="167"/>
                      <a:pt x="379" y="167"/>
                    </a:cubicBezTo>
                    <a:cubicBezTo>
                      <a:pt x="376" y="167"/>
                      <a:pt x="373" y="168"/>
                      <a:pt x="371" y="167"/>
                    </a:cubicBezTo>
                    <a:cubicBezTo>
                      <a:pt x="368" y="164"/>
                      <a:pt x="369" y="161"/>
                      <a:pt x="365" y="159"/>
                    </a:cubicBezTo>
                    <a:cubicBezTo>
                      <a:pt x="364" y="158"/>
                      <a:pt x="359" y="157"/>
                      <a:pt x="359" y="154"/>
                    </a:cubicBezTo>
                    <a:cubicBezTo>
                      <a:pt x="359" y="148"/>
                      <a:pt x="368" y="150"/>
                      <a:pt x="372" y="147"/>
                    </a:cubicBezTo>
                    <a:cubicBezTo>
                      <a:pt x="375" y="144"/>
                      <a:pt x="382" y="140"/>
                      <a:pt x="384" y="136"/>
                    </a:cubicBezTo>
                    <a:cubicBezTo>
                      <a:pt x="385" y="136"/>
                      <a:pt x="386" y="133"/>
                      <a:pt x="389" y="133"/>
                    </a:cubicBezTo>
                    <a:cubicBezTo>
                      <a:pt x="391" y="133"/>
                      <a:pt x="394" y="136"/>
                      <a:pt x="394" y="138"/>
                    </a:cubicBezTo>
                    <a:cubicBezTo>
                      <a:pt x="394" y="143"/>
                      <a:pt x="389" y="145"/>
                      <a:pt x="389" y="150"/>
                    </a:cubicBezTo>
                    <a:cubicBezTo>
                      <a:pt x="397" y="150"/>
                      <a:pt x="403" y="141"/>
                      <a:pt x="412" y="141"/>
                    </a:cubicBezTo>
                    <a:cubicBezTo>
                      <a:pt x="416" y="141"/>
                      <a:pt x="417" y="144"/>
                      <a:pt x="422" y="144"/>
                    </a:cubicBezTo>
                    <a:cubicBezTo>
                      <a:pt x="420" y="147"/>
                      <a:pt x="422" y="147"/>
                      <a:pt x="422" y="151"/>
                    </a:cubicBezTo>
                    <a:cubicBezTo>
                      <a:pt x="422" y="154"/>
                      <a:pt x="418" y="153"/>
                      <a:pt x="418" y="157"/>
                    </a:cubicBezTo>
                    <a:cubicBezTo>
                      <a:pt x="418" y="158"/>
                      <a:pt x="419" y="162"/>
                      <a:pt x="421" y="162"/>
                    </a:cubicBezTo>
                    <a:cubicBezTo>
                      <a:pt x="422" y="162"/>
                      <a:pt x="423" y="160"/>
                      <a:pt x="425" y="160"/>
                    </a:cubicBezTo>
                    <a:cubicBezTo>
                      <a:pt x="429" y="160"/>
                      <a:pt x="433" y="163"/>
                      <a:pt x="433" y="166"/>
                    </a:cubicBezTo>
                    <a:cubicBezTo>
                      <a:pt x="433" y="168"/>
                      <a:pt x="431" y="170"/>
                      <a:pt x="428" y="170"/>
                    </a:cubicBezTo>
                    <a:cubicBezTo>
                      <a:pt x="428" y="173"/>
                      <a:pt x="428" y="173"/>
                      <a:pt x="428" y="173"/>
                    </a:cubicBezTo>
                    <a:cubicBezTo>
                      <a:pt x="429" y="173"/>
                      <a:pt x="430" y="174"/>
                      <a:pt x="431" y="175"/>
                    </a:cubicBezTo>
                    <a:cubicBezTo>
                      <a:pt x="431" y="176"/>
                      <a:pt x="433" y="178"/>
                      <a:pt x="433" y="180"/>
                    </a:cubicBezTo>
                    <a:cubicBezTo>
                      <a:pt x="433" y="180"/>
                      <a:pt x="430" y="184"/>
                      <a:pt x="430" y="186"/>
                    </a:cubicBezTo>
                    <a:cubicBezTo>
                      <a:pt x="430" y="187"/>
                      <a:pt x="430" y="189"/>
                      <a:pt x="432" y="189"/>
                    </a:cubicBezTo>
                    <a:cubicBezTo>
                      <a:pt x="431" y="190"/>
                      <a:pt x="430" y="191"/>
                      <a:pt x="430" y="193"/>
                    </a:cubicBezTo>
                    <a:cubicBezTo>
                      <a:pt x="434" y="193"/>
                      <a:pt x="434" y="193"/>
                      <a:pt x="434" y="193"/>
                    </a:cubicBezTo>
                    <a:cubicBezTo>
                      <a:pt x="436" y="191"/>
                      <a:pt x="436" y="191"/>
                      <a:pt x="440" y="190"/>
                    </a:cubicBezTo>
                    <a:cubicBezTo>
                      <a:pt x="440" y="188"/>
                      <a:pt x="447" y="187"/>
                      <a:pt x="449" y="187"/>
                    </a:cubicBezTo>
                    <a:cubicBezTo>
                      <a:pt x="453" y="186"/>
                      <a:pt x="455" y="182"/>
                      <a:pt x="455" y="176"/>
                    </a:cubicBezTo>
                    <a:cubicBezTo>
                      <a:pt x="455" y="165"/>
                      <a:pt x="450" y="158"/>
                      <a:pt x="444" y="152"/>
                    </a:cubicBezTo>
                    <a:cubicBezTo>
                      <a:pt x="441" y="149"/>
                      <a:pt x="439" y="147"/>
                      <a:pt x="439" y="142"/>
                    </a:cubicBezTo>
                    <a:cubicBezTo>
                      <a:pt x="443" y="142"/>
                      <a:pt x="445" y="140"/>
                      <a:pt x="448" y="137"/>
                    </a:cubicBezTo>
                    <a:cubicBezTo>
                      <a:pt x="450" y="135"/>
                      <a:pt x="455" y="132"/>
                      <a:pt x="456" y="130"/>
                    </a:cubicBezTo>
                    <a:cubicBezTo>
                      <a:pt x="460" y="122"/>
                      <a:pt x="462" y="118"/>
                      <a:pt x="469" y="112"/>
                    </a:cubicBezTo>
                    <a:cubicBezTo>
                      <a:pt x="469" y="112"/>
                      <a:pt x="480" y="100"/>
                      <a:pt x="470" y="94"/>
                    </a:cubicBezTo>
                    <a:cubicBezTo>
                      <a:pt x="467" y="91"/>
                      <a:pt x="478" y="90"/>
                      <a:pt x="485" y="87"/>
                    </a:cubicBezTo>
                    <a:cubicBezTo>
                      <a:pt x="492" y="82"/>
                      <a:pt x="494" y="67"/>
                      <a:pt x="500" y="61"/>
                    </a:cubicBezTo>
                    <a:cubicBezTo>
                      <a:pt x="500" y="54"/>
                      <a:pt x="500" y="54"/>
                      <a:pt x="500" y="54"/>
                    </a:cubicBezTo>
                    <a:cubicBezTo>
                      <a:pt x="489" y="54"/>
                      <a:pt x="487" y="62"/>
                      <a:pt x="478" y="62"/>
                    </a:cubicBezTo>
                    <a:cubicBezTo>
                      <a:pt x="469" y="62"/>
                      <a:pt x="465" y="52"/>
                      <a:pt x="462" y="48"/>
                    </a:cubicBezTo>
                    <a:cubicBezTo>
                      <a:pt x="457" y="43"/>
                      <a:pt x="444" y="42"/>
                      <a:pt x="440" y="36"/>
                    </a:cubicBezTo>
                    <a:cubicBezTo>
                      <a:pt x="430" y="21"/>
                      <a:pt x="431" y="0"/>
                      <a:pt x="406" y="0"/>
                    </a:cubicBezTo>
                    <a:cubicBezTo>
                      <a:pt x="370" y="0"/>
                      <a:pt x="383" y="48"/>
                      <a:pt x="356" y="38"/>
                    </a:cubicBezTo>
                    <a:cubicBezTo>
                      <a:pt x="335" y="30"/>
                      <a:pt x="314" y="45"/>
                      <a:pt x="298" y="45"/>
                    </a:cubicBezTo>
                    <a:cubicBezTo>
                      <a:pt x="280" y="45"/>
                      <a:pt x="274" y="31"/>
                      <a:pt x="257" y="31"/>
                    </a:cubicBezTo>
                    <a:cubicBezTo>
                      <a:pt x="249" y="31"/>
                      <a:pt x="237" y="41"/>
                      <a:pt x="231" y="22"/>
                    </a:cubicBezTo>
                    <a:cubicBezTo>
                      <a:pt x="229" y="18"/>
                      <a:pt x="212" y="15"/>
                      <a:pt x="206" y="15"/>
                    </a:cubicBezTo>
                    <a:cubicBezTo>
                      <a:pt x="197" y="15"/>
                      <a:pt x="201" y="36"/>
                      <a:pt x="185" y="36"/>
                    </a:cubicBezTo>
                    <a:cubicBezTo>
                      <a:pt x="173" y="36"/>
                      <a:pt x="161" y="28"/>
                      <a:pt x="153" y="28"/>
                    </a:cubicBezTo>
                    <a:cubicBezTo>
                      <a:pt x="149" y="28"/>
                      <a:pt x="144" y="34"/>
                      <a:pt x="142" y="35"/>
                    </a:cubicBezTo>
                    <a:cubicBezTo>
                      <a:pt x="128" y="43"/>
                      <a:pt x="110" y="43"/>
                      <a:pt x="99" y="54"/>
                    </a:cubicBezTo>
                    <a:cubicBezTo>
                      <a:pt x="94" y="58"/>
                      <a:pt x="103" y="74"/>
                      <a:pt x="80" y="71"/>
                    </a:cubicBezTo>
                    <a:cubicBezTo>
                      <a:pt x="71" y="70"/>
                      <a:pt x="70" y="87"/>
                      <a:pt x="56" y="89"/>
                    </a:cubicBezTo>
                    <a:cubicBezTo>
                      <a:pt x="56" y="122"/>
                      <a:pt x="38" y="135"/>
                      <a:pt x="11" y="135"/>
                    </a:cubicBezTo>
                    <a:cubicBezTo>
                      <a:pt x="7" y="135"/>
                      <a:pt x="1" y="148"/>
                      <a:pt x="0" y="154"/>
                    </a:cubicBezTo>
                    <a:cubicBezTo>
                      <a:pt x="7" y="156"/>
                      <a:pt x="9" y="157"/>
                      <a:pt x="10" y="164"/>
                    </a:cubicBezTo>
                    <a:cubicBezTo>
                      <a:pt x="9" y="165"/>
                      <a:pt x="9" y="165"/>
                      <a:pt x="9" y="165"/>
                    </a:cubicBezTo>
                    <a:cubicBezTo>
                      <a:pt x="9" y="170"/>
                      <a:pt x="12" y="169"/>
                      <a:pt x="16" y="170"/>
                    </a:cubicBezTo>
                    <a:cubicBezTo>
                      <a:pt x="20" y="171"/>
                      <a:pt x="18" y="175"/>
                      <a:pt x="20" y="177"/>
                    </a:cubicBezTo>
                    <a:cubicBezTo>
                      <a:pt x="24" y="181"/>
                      <a:pt x="27" y="181"/>
                      <a:pt x="33" y="183"/>
                    </a:cubicBezTo>
                    <a:cubicBezTo>
                      <a:pt x="38" y="182"/>
                      <a:pt x="40" y="178"/>
                      <a:pt x="45" y="178"/>
                    </a:cubicBezTo>
                    <a:cubicBezTo>
                      <a:pt x="47" y="178"/>
                      <a:pt x="54" y="183"/>
                      <a:pt x="54" y="186"/>
                    </a:cubicBezTo>
                    <a:cubicBezTo>
                      <a:pt x="54" y="193"/>
                      <a:pt x="43" y="192"/>
                      <a:pt x="43" y="200"/>
                    </a:cubicBezTo>
                    <a:cubicBezTo>
                      <a:pt x="43" y="203"/>
                      <a:pt x="47" y="204"/>
                      <a:pt x="47" y="207"/>
                    </a:cubicBezTo>
                    <a:cubicBezTo>
                      <a:pt x="47" y="211"/>
                      <a:pt x="44" y="210"/>
                      <a:pt x="41" y="210"/>
                    </a:cubicBezTo>
                    <a:cubicBezTo>
                      <a:pt x="41" y="213"/>
                      <a:pt x="41" y="213"/>
                      <a:pt x="41" y="213"/>
                    </a:cubicBezTo>
                    <a:cubicBezTo>
                      <a:pt x="42" y="216"/>
                      <a:pt x="41" y="218"/>
                      <a:pt x="42" y="222"/>
                    </a:cubicBezTo>
                    <a:cubicBezTo>
                      <a:pt x="43" y="223"/>
                      <a:pt x="46" y="223"/>
                      <a:pt x="47" y="223"/>
                    </a:cubicBezTo>
                    <a:cubicBezTo>
                      <a:pt x="52" y="225"/>
                      <a:pt x="54" y="229"/>
                      <a:pt x="59" y="230"/>
                    </a:cubicBezTo>
                    <a:cubicBezTo>
                      <a:pt x="65" y="231"/>
                      <a:pt x="68" y="230"/>
                      <a:pt x="72" y="233"/>
                    </a:cubicBezTo>
                    <a:cubicBezTo>
                      <a:pt x="75" y="237"/>
                      <a:pt x="78" y="235"/>
                      <a:pt x="82" y="237"/>
                    </a:cubicBezTo>
                    <a:cubicBezTo>
                      <a:pt x="85" y="239"/>
                      <a:pt x="85" y="241"/>
                      <a:pt x="86" y="243"/>
                    </a:cubicBezTo>
                    <a:cubicBezTo>
                      <a:pt x="87" y="245"/>
                      <a:pt x="89" y="243"/>
                      <a:pt x="90" y="244"/>
                    </a:cubicBezTo>
                    <a:cubicBezTo>
                      <a:pt x="95" y="246"/>
                      <a:pt x="97" y="251"/>
                      <a:pt x="104" y="251"/>
                    </a:cubicBezTo>
                    <a:cubicBezTo>
                      <a:pt x="108" y="251"/>
                      <a:pt x="112" y="251"/>
                      <a:pt x="116" y="251"/>
                    </a:cubicBezTo>
                    <a:cubicBezTo>
                      <a:pt x="119" y="251"/>
                      <a:pt x="119" y="249"/>
                      <a:pt x="121" y="249"/>
                    </a:cubicBezTo>
                    <a:cubicBezTo>
                      <a:pt x="123" y="249"/>
                      <a:pt x="124" y="254"/>
                      <a:pt x="124" y="256"/>
                    </a:cubicBezTo>
                    <a:cubicBezTo>
                      <a:pt x="128" y="254"/>
                      <a:pt x="129" y="248"/>
                      <a:pt x="136" y="248"/>
                    </a:cubicBezTo>
                    <a:cubicBezTo>
                      <a:pt x="143" y="248"/>
                      <a:pt x="145" y="252"/>
                      <a:pt x="150" y="252"/>
                    </a:cubicBezTo>
                    <a:cubicBezTo>
                      <a:pt x="154" y="252"/>
                      <a:pt x="164" y="244"/>
                      <a:pt x="166" y="243"/>
                    </a:cubicBezTo>
                    <a:cubicBezTo>
                      <a:pt x="168" y="241"/>
                      <a:pt x="168" y="240"/>
                      <a:pt x="169" y="239"/>
                    </a:cubicBezTo>
                    <a:cubicBezTo>
                      <a:pt x="172" y="237"/>
                      <a:pt x="175" y="240"/>
                      <a:pt x="179" y="239"/>
                    </a:cubicBezTo>
                    <a:cubicBezTo>
                      <a:pt x="181" y="236"/>
                      <a:pt x="181" y="236"/>
                      <a:pt x="181" y="236"/>
                    </a:cubicBezTo>
                    <a:cubicBezTo>
                      <a:pt x="183" y="236"/>
                      <a:pt x="183" y="236"/>
                      <a:pt x="183" y="236"/>
                    </a:cubicBezTo>
                    <a:cubicBezTo>
                      <a:pt x="185" y="246"/>
                      <a:pt x="191" y="245"/>
                      <a:pt x="199" y="248"/>
                    </a:cubicBezTo>
                    <a:cubicBezTo>
                      <a:pt x="201" y="253"/>
                      <a:pt x="205" y="255"/>
                      <a:pt x="205" y="261"/>
                    </a:cubicBezTo>
                    <a:cubicBezTo>
                      <a:pt x="205" y="272"/>
                      <a:pt x="198" y="272"/>
                      <a:pt x="198" y="283"/>
                    </a:cubicBezTo>
                    <a:cubicBezTo>
                      <a:pt x="198" y="284"/>
                      <a:pt x="198" y="286"/>
                      <a:pt x="199" y="286"/>
                    </a:cubicBezTo>
                    <a:cubicBezTo>
                      <a:pt x="201" y="286"/>
                      <a:pt x="203" y="285"/>
                      <a:pt x="205" y="285"/>
                    </a:cubicBezTo>
                    <a:cubicBezTo>
                      <a:pt x="207" y="285"/>
                      <a:pt x="208" y="293"/>
                      <a:pt x="211" y="293"/>
                    </a:cubicBezTo>
                    <a:cubicBezTo>
                      <a:pt x="211" y="299"/>
                      <a:pt x="214" y="305"/>
                      <a:pt x="220" y="305"/>
                    </a:cubicBezTo>
                    <a:cubicBezTo>
                      <a:pt x="222" y="305"/>
                      <a:pt x="223" y="305"/>
                      <a:pt x="225" y="305"/>
                    </a:cubicBezTo>
                    <a:cubicBezTo>
                      <a:pt x="226" y="305"/>
                      <a:pt x="226" y="305"/>
                      <a:pt x="226" y="305"/>
                    </a:cubicBezTo>
                    <a:cubicBezTo>
                      <a:pt x="226" y="307"/>
                      <a:pt x="228" y="308"/>
                      <a:pt x="228" y="308"/>
                    </a:cubicBezTo>
                    <a:cubicBezTo>
                      <a:pt x="229" y="308"/>
                      <a:pt x="230" y="306"/>
                      <a:pt x="230" y="305"/>
                    </a:cubicBezTo>
                    <a:cubicBezTo>
                      <a:pt x="230" y="302"/>
                      <a:pt x="230" y="301"/>
                      <a:pt x="230" y="298"/>
                    </a:cubicBezTo>
                    <a:cubicBezTo>
                      <a:pt x="230" y="298"/>
                      <a:pt x="236" y="296"/>
                      <a:pt x="237" y="296"/>
                    </a:cubicBezTo>
                    <a:cubicBezTo>
                      <a:pt x="247" y="296"/>
                      <a:pt x="247" y="296"/>
                      <a:pt x="247" y="296"/>
                    </a:cubicBezTo>
                    <a:cubicBezTo>
                      <a:pt x="251" y="298"/>
                      <a:pt x="254" y="292"/>
                      <a:pt x="258" y="292"/>
                    </a:cubicBezTo>
                    <a:cubicBezTo>
                      <a:pt x="263" y="292"/>
                      <a:pt x="265" y="295"/>
                      <a:pt x="270" y="295"/>
                    </a:cubicBezTo>
                    <a:cubicBezTo>
                      <a:pt x="270" y="303"/>
                      <a:pt x="276" y="305"/>
                      <a:pt x="280" y="306"/>
                    </a:cubicBezTo>
                    <a:cubicBezTo>
                      <a:pt x="280" y="306"/>
                      <a:pt x="280" y="306"/>
                      <a:pt x="280" y="306"/>
                    </a:cubicBezTo>
                    <a:cubicBezTo>
                      <a:pt x="285" y="309"/>
                      <a:pt x="289" y="307"/>
                      <a:pt x="294" y="310"/>
                    </a:cubicBezTo>
                    <a:cubicBezTo>
                      <a:pt x="294" y="311"/>
                      <a:pt x="293" y="317"/>
                      <a:pt x="296" y="317"/>
                    </a:cubicBezTo>
                    <a:cubicBezTo>
                      <a:pt x="299" y="317"/>
                      <a:pt x="297" y="313"/>
                      <a:pt x="299" y="311"/>
                    </a:cubicBezTo>
                    <a:cubicBezTo>
                      <a:pt x="301" y="309"/>
                      <a:pt x="307" y="308"/>
                      <a:pt x="309" y="307"/>
                    </a:cubicBezTo>
                    <a:cubicBezTo>
                      <a:pt x="315" y="304"/>
                      <a:pt x="320" y="305"/>
                      <a:pt x="324" y="302"/>
                    </a:cubicBezTo>
                    <a:cubicBezTo>
                      <a:pt x="324" y="302"/>
                      <a:pt x="327" y="296"/>
                      <a:pt x="327" y="296"/>
                    </a:cubicBezTo>
                    <a:cubicBezTo>
                      <a:pt x="330" y="296"/>
                      <a:pt x="331" y="299"/>
                      <a:pt x="334" y="299"/>
                    </a:cubicBezTo>
                    <a:cubicBezTo>
                      <a:pt x="348" y="299"/>
                      <a:pt x="351" y="291"/>
                      <a:pt x="359" y="286"/>
                    </a:cubicBezTo>
                    <a:cubicBezTo>
                      <a:pt x="361" y="285"/>
                      <a:pt x="362" y="284"/>
                      <a:pt x="363" y="281"/>
                    </a:cubicBezTo>
                    <a:cubicBezTo>
                      <a:pt x="370" y="281"/>
                      <a:pt x="372" y="270"/>
                      <a:pt x="375" y="265"/>
                    </a:cubicBezTo>
                    <a:cubicBezTo>
                      <a:pt x="376" y="261"/>
                      <a:pt x="384" y="250"/>
                      <a:pt x="388" y="249"/>
                    </a:cubicBezTo>
                    <a:cubicBezTo>
                      <a:pt x="388" y="243"/>
                      <a:pt x="393" y="240"/>
                      <a:pt x="393" y="231"/>
                    </a:cubicBezTo>
                    <a:cubicBezTo>
                      <a:pt x="393" y="219"/>
                      <a:pt x="390" y="215"/>
                      <a:pt x="385" y="207"/>
                    </a:cubicBezTo>
                    <a:cubicBezTo>
                      <a:pt x="384" y="205"/>
                      <a:pt x="384" y="202"/>
                      <a:pt x="381" y="200"/>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08" name="Freeform 65">
                <a:extLst>
                  <a:ext uri="{FF2B5EF4-FFF2-40B4-BE49-F238E27FC236}">
                    <a16:creationId xmlns:a16="http://schemas.microsoft.com/office/drawing/2014/main" id="{C8DC636C-40C0-4CE2-A47D-761F8E01B683}"/>
                  </a:ext>
                </a:extLst>
              </p:cNvPr>
              <p:cNvSpPr/>
              <p:nvPr/>
            </p:nvSpPr>
            <p:spPr bwMode="auto">
              <a:xfrm>
                <a:off x="7949109" y="1328468"/>
                <a:ext cx="70635" cy="30980"/>
              </a:xfrm>
              <a:custGeom>
                <a:avLst/>
                <a:gdLst>
                  <a:gd name="T0" fmla="*/ 3 w 29"/>
                  <a:gd name="T1" fmla="*/ 13 h 13"/>
                  <a:gd name="T2" fmla="*/ 0 w 29"/>
                  <a:gd name="T3" fmla="*/ 10 h 13"/>
                  <a:gd name="T4" fmla="*/ 14 w 29"/>
                  <a:gd name="T5" fmla="*/ 0 h 13"/>
                  <a:gd name="T6" fmla="*/ 29 w 29"/>
                  <a:gd name="T7" fmla="*/ 7 h 13"/>
                  <a:gd name="T8" fmla="*/ 3 w 29"/>
                  <a:gd name="T9" fmla="*/ 13 h 13"/>
                </a:gdLst>
                <a:ahLst/>
                <a:cxnLst>
                  <a:cxn ang="0">
                    <a:pos x="T0" y="T1"/>
                  </a:cxn>
                  <a:cxn ang="0">
                    <a:pos x="T2" y="T3"/>
                  </a:cxn>
                  <a:cxn ang="0">
                    <a:pos x="T4" y="T5"/>
                  </a:cxn>
                  <a:cxn ang="0">
                    <a:pos x="T6" y="T7"/>
                  </a:cxn>
                  <a:cxn ang="0">
                    <a:pos x="T8" y="T9"/>
                  </a:cxn>
                </a:cxnLst>
                <a:rect l="0" t="0" r="r" b="b"/>
                <a:pathLst>
                  <a:path w="29" h="13">
                    <a:moveTo>
                      <a:pt x="3" y="13"/>
                    </a:moveTo>
                    <a:cubicBezTo>
                      <a:pt x="1" y="13"/>
                      <a:pt x="0" y="11"/>
                      <a:pt x="0" y="10"/>
                    </a:cubicBezTo>
                    <a:cubicBezTo>
                      <a:pt x="0" y="5"/>
                      <a:pt x="9" y="0"/>
                      <a:pt x="14" y="0"/>
                    </a:cubicBezTo>
                    <a:cubicBezTo>
                      <a:pt x="18" y="0"/>
                      <a:pt x="29" y="3"/>
                      <a:pt x="29" y="7"/>
                    </a:cubicBezTo>
                    <a:cubicBezTo>
                      <a:pt x="29" y="11"/>
                      <a:pt x="6" y="13"/>
                      <a:pt x="3" y="13"/>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09" name="Freeform 66">
                <a:extLst>
                  <a:ext uri="{FF2B5EF4-FFF2-40B4-BE49-F238E27FC236}">
                    <a16:creationId xmlns:a16="http://schemas.microsoft.com/office/drawing/2014/main" id="{D3CA6388-AC74-4ADD-B84D-B81B867CA5E8}"/>
                  </a:ext>
                </a:extLst>
              </p:cNvPr>
              <p:cNvSpPr/>
              <p:nvPr/>
            </p:nvSpPr>
            <p:spPr bwMode="auto">
              <a:xfrm>
                <a:off x="7735967" y="1386710"/>
                <a:ext cx="29741" cy="14870"/>
              </a:xfrm>
              <a:custGeom>
                <a:avLst/>
                <a:gdLst>
                  <a:gd name="T0" fmla="*/ 9 w 12"/>
                  <a:gd name="T1" fmla="*/ 6 h 6"/>
                  <a:gd name="T2" fmla="*/ 12 w 12"/>
                  <a:gd name="T3" fmla="*/ 4 h 6"/>
                  <a:gd name="T4" fmla="*/ 10 w 12"/>
                  <a:gd name="T5" fmla="*/ 0 h 6"/>
                  <a:gd name="T6" fmla="*/ 0 w 12"/>
                  <a:gd name="T7" fmla="*/ 0 h 6"/>
                  <a:gd name="T8" fmla="*/ 9 w 12"/>
                  <a:gd name="T9" fmla="*/ 6 h 6"/>
                </a:gdLst>
                <a:ahLst/>
                <a:cxnLst>
                  <a:cxn ang="0">
                    <a:pos x="T0" y="T1"/>
                  </a:cxn>
                  <a:cxn ang="0">
                    <a:pos x="T2" y="T3"/>
                  </a:cxn>
                  <a:cxn ang="0">
                    <a:pos x="T4" y="T5"/>
                  </a:cxn>
                  <a:cxn ang="0">
                    <a:pos x="T6" y="T7"/>
                  </a:cxn>
                  <a:cxn ang="0">
                    <a:pos x="T8" y="T9"/>
                  </a:cxn>
                </a:cxnLst>
                <a:rect l="0" t="0" r="r" b="b"/>
                <a:pathLst>
                  <a:path w="12" h="6">
                    <a:moveTo>
                      <a:pt x="9" y="6"/>
                    </a:moveTo>
                    <a:cubicBezTo>
                      <a:pt x="10" y="6"/>
                      <a:pt x="12" y="5"/>
                      <a:pt x="12" y="4"/>
                    </a:cubicBezTo>
                    <a:cubicBezTo>
                      <a:pt x="12" y="2"/>
                      <a:pt x="10" y="1"/>
                      <a:pt x="10" y="0"/>
                    </a:cubicBezTo>
                    <a:cubicBezTo>
                      <a:pt x="0" y="0"/>
                      <a:pt x="0" y="0"/>
                      <a:pt x="0" y="0"/>
                    </a:cubicBezTo>
                    <a:cubicBezTo>
                      <a:pt x="2" y="4"/>
                      <a:pt x="5" y="6"/>
                      <a:pt x="9" y="6"/>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10" name="Freeform 67">
                <a:extLst>
                  <a:ext uri="{FF2B5EF4-FFF2-40B4-BE49-F238E27FC236}">
                    <a16:creationId xmlns:a16="http://schemas.microsoft.com/office/drawing/2014/main" id="{36126267-BF14-4961-8B1D-756FDE0865CB}"/>
                  </a:ext>
                </a:extLst>
              </p:cNvPr>
              <p:cNvSpPr/>
              <p:nvPr/>
            </p:nvSpPr>
            <p:spPr bwMode="auto">
              <a:xfrm>
                <a:off x="7082907" y="1163654"/>
                <a:ext cx="14870" cy="14870"/>
              </a:xfrm>
              <a:custGeom>
                <a:avLst/>
                <a:gdLst>
                  <a:gd name="T0" fmla="*/ 6 w 6"/>
                  <a:gd name="T1" fmla="*/ 3 h 6"/>
                  <a:gd name="T2" fmla="*/ 3 w 6"/>
                  <a:gd name="T3" fmla="*/ 0 h 6"/>
                  <a:gd name="T4" fmla="*/ 0 w 6"/>
                  <a:gd name="T5" fmla="*/ 4 h 6"/>
                  <a:gd name="T6" fmla="*/ 3 w 6"/>
                  <a:gd name="T7" fmla="*/ 6 h 6"/>
                  <a:gd name="T8" fmla="*/ 6 w 6"/>
                  <a:gd name="T9" fmla="*/ 2 h 6"/>
                  <a:gd name="T10" fmla="*/ 5 w 6"/>
                  <a:gd name="T11" fmla="*/ 2 h 6"/>
                  <a:gd name="T12" fmla="*/ 6 w 6"/>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6" y="3"/>
                    </a:moveTo>
                    <a:cubicBezTo>
                      <a:pt x="3" y="0"/>
                      <a:pt x="3" y="0"/>
                      <a:pt x="3" y="0"/>
                    </a:cubicBezTo>
                    <a:cubicBezTo>
                      <a:pt x="2" y="1"/>
                      <a:pt x="0" y="2"/>
                      <a:pt x="0" y="4"/>
                    </a:cubicBezTo>
                    <a:cubicBezTo>
                      <a:pt x="0" y="6"/>
                      <a:pt x="1" y="6"/>
                      <a:pt x="3" y="6"/>
                    </a:cubicBezTo>
                    <a:cubicBezTo>
                      <a:pt x="5" y="6"/>
                      <a:pt x="5" y="4"/>
                      <a:pt x="6" y="2"/>
                    </a:cubicBezTo>
                    <a:cubicBezTo>
                      <a:pt x="5" y="2"/>
                      <a:pt x="5" y="2"/>
                      <a:pt x="5" y="2"/>
                    </a:cubicBezTo>
                    <a:lnTo>
                      <a:pt x="6" y="3"/>
                    </a:ln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11" name="Freeform 68">
                <a:extLst>
                  <a:ext uri="{FF2B5EF4-FFF2-40B4-BE49-F238E27FC236}">
                    <a16:creationId xmlns:a16="http://schemas.microsoft.com/office/drawing/2014/main" id="{DDCBE36A-8B0B-44B2-BA73-65A296A32966}"/>
                  </a:ext>
                </a:extLst>
              </p:cNvPr>
              <p:cNvSpPr/>
              <p:nvPr/>
            </p:nvSpPr>
            <p:spPr bwMode="auto">
              <a:xfrm>
                <a:off x="6613250" y="1215700"/>
                <a:ext cx="29741" cy="19827"/>
              </a:xfrm>
              <a:custGeom>
                <a:avLst/>
                <a:gdLst>
                  <a:gd name="T0" fmla="*/ 12 w 12"/>
                  <a:gd name="T1" fmla="*/ 6 h 8"/>
                  <a:gd name="T2" fmla="*/ 6 w 12"/>
                  <a:gd name="T3" fmla="*/ 8 h 8"/>
                  <a:gd name="T4" fmla="*/ 0 w 12"/>
                  <a:gd name="T5" fmla="*/ 4 h 8"/>
                  <a:gd name="T6" fmla="*/ 6 w 12"/>
                  <a:gd name="T7" fmla="*/ 0 h 8"/>
                  <a:gd name="T8" fmla="*/ 12 w 12"/>
                  <a:gd name="T9" fmla="*/ 4 h 8"/>
                  <a:gd name="T10" fmla="*/ 10 w 12"/>
                  <a:gd name="T11" fmla="*/ 8 h 8"/>
                  <a:gd name="T12" fmla="*/ 12 w 12"/>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12" y="6"/>
                    </a:moveTo>
                    <a:cubicBezTo>
                      <a:pt x="10" y="7"/>
                      <a:pt x="8" y="8"/>
                      <a:pt x="6" y="8"/>
                    </a:cubicBezTo>
                    <a:cubicBezTo>
                      <a:pt x="3" y="8"/>
                      <a:pt x="0" y="7"/>
                      <a:pt x="0" y="4"/>
                    </a:cubicBezTo>
                    <a:cubicBezTo>
                      <a:pt x="0" y="1"/>
                      <a:pt x="3" y="0"/>
                      <a:pt x="6" y="0"/>
                    </a:cubicBezTo>
                    <a:cubicBezTo>
                      <a:pt x="10" y="0"/>
                      <a:pt x="12" y="1"/>
                      <a:pt x="12" y="4"/>
                    </a:cubicBezTo>
                    <a:cubicBezTo>
                      <a:pt x="12" y="6"/>
                      <a:pt x="11" y="7"/>
                      <a:pt x="10" y="8"/>
                    </a:cubicBezTo>
                    <a:lnTo>
                      <a:pt x="12" y="6"/>
                    </a:ln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12" name="Freeform 69">
                <a:extLst>
                  <a:ext uri="{FF2B5EF4-FFF2-40B4-BE49-F238E27FC236}">
                    <a16:creationId xmlns:a16="http://schemas.microsoft.com/office/drawing/2014/main" id="{F1D162DE-4A1B-457E-ADC5-0FA3AF2B78D0}"/>
                  </a:ext>
                </a:extLst>
              </p:cNvPr>
              <p:cNvSpPr/>
              <p:nvPr/>
            </p:nvSpPr>
            <p:spPr bwMode="auto">
              <a:xfrm>
                <a:off x="6364170" y="1012471"/>
                <a:ext cx="121442" cy="65678"/>
              </a:xfrm>
              <a:custGeom>
                <a:avLst/>
                <a:gdLst>
                  <a:gd name="T0" fmla="*/ 5 w 50"/>
                  <a:gd name="T1" fmla="*/ 27 h 27"/>
                  <a:gd name="T2" fmla="*/ 0 w 50"/>
                  <a:gd name="T3" fmla="*/ 23 h 27"/>
                  <a:gd name="T4" fmla="*/ 5 w 50"/>
                  <a:gd name="T5" fmla="*/ 17 h 27"/>
                  <a:gd name="T6" fmla="*/ 26 w 50"/>
                  <a:gd name="T7" fmla="*/ 0 h 27"/>
                  <a:gd name="T8" fmla="*/ 30 w 50"/>
                  <a:gd name="T9" fmla="*/ 0 h 27"/>
                  <a:gd name="T10" fmla="*/ 29 w 50"/>
                  <a:gd name="T11" fmla="*/ 6 h 27"/>
                  <a:gd name="T12" fmla="*/ 34 w 50"/>
                  <a:gd name="T13" fmla="*/ 3 h 27"/>
                  <a:gd name="T14" fmla="*/ 50 w 50"/>
                  <a:gd name="T15" fmla="*/ 14 h 27"/>
                  <a:gd name="T16" fmla="*/ 30 w 50"/>
                  <a:gd name="T17" fmla="*/ 22 h 27"/>
                  <a:gd name="T18" fmla="*/ 20 w 50"/>
                  <a:gd name="T19" fmla="*/ 23 h 27"/>
                  <a:gd name="T20" fmla="*/ 5 w 50"/>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7">
                    <a:moveTo>
                      <a:pt x="5" y="27"/>
                    </a:moveTo>
                    <a:cubicBezTo>
                      <a:pt x="1" y="27"/>
                      <a:pt x="0" y="26"/>
                      <a:pt x="0" y="23"/>
                    </a:cubicBezTo>
                    <a:cubicBezTo>
                      <a:pt x="0" y="18"/>
                      <a:pt x="4" y="18"/>
                      <a:pt x="5" y="17"/>
                    </a:cubicBezTo>
                    <a:cubicBezTo>
                      <a:pt x="12" y="10"/>
                      <a:pt x="15" y="0"/>
                      <a:pt x="26" y="0"/>
                    </a:cubicBezTo>
                    <a:cubicBezTo>
                      <a:pt x="29" y="0"/>
                      <a:pt x="29" y="0"/>
                      <a:pt x="30" y="0"/>
                    </a:cubicBezTo>
                    <a:cubicBezTo>
                      <a:pt x="30" y="4"/>
                      <a:pt x="31" y="4"/>
                      <a:pt x="29" y="6"/>
                    </a:cubicBezTo>
                    <a:cubicBezTo>
                      <a:pt x="31" y="5"/>
                      <a:pt x="32" y="3"/>
                      <a:pt x="34" y="3"/>
                    </a:cubicBezTo>
                    <a:cubicBezTo>
                      <a:pt x="38" y="3"/>
                      <a:pt x="50" y="10"/>
                      <a:pt x="50" y="14"/>
                    </a:cubicBezTo>
                    <a:cubicBezTo>
                      <a:pt x="50" y="21"/>
                      <a:pt x="35" y="22"/>
                      <a:pt x="30" y="22"/>
                    </a:cubicBezTo>
                    <a:cubicBezTo>
                      <a:pt x="29" y="22"/>
                      <a:pt x="20" y="23"/>
                      <a:pt x="20" y="23"/>
                    </a:cubicBezTo>
                    <a:lnTo>
                      <a:pt x="5" y="27"/>
                    </a:ln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13" name="Freeform 70">
                <a:extLst>
                  <a:ext uri="{FF2B5EF4-FFF2-40B4-BE49-F238E27FC236}">
                    <a16:creationId xmlns:a16="http://schemas.microsoft.com/office/drawing/2014/main" id="{58D529D5-E1A6-4115-B787-F58E506A594F}"/>
                  </a:ext>
                </a:extLst>
              </p:cNvPr>
              <p:cNvSpPr/>
              <p:nvPr/>
            </p:nvSpPr>
            <p:spPr bwMode="auto">
              <a:xfrm>
                <a:off x="6195639" y="977773"/>
                <a:ext cx="45851" cy="24784"/>
              </a:xfrm>
              <a:custGeom>
                <a:avLst/>
                <a:gdLst>
                  <a:gd name="T0" fmla="*/ 8 w 19"/>
                  <a:gd name="T1" fmla="*/ 0 h 10"/>
                  <a:gd name="T2" fmla="*/ 19 w 19"/>
                  <a:gd name="T3" fmla="*/ 4 h 10"/>
                  <a:gd name="T4" fmla="*/ 5 w 19"/>
                  <a:gd name="T5" fmla="*/ 10 h 10"/>
                  <a:gd name="T6" fmla="*/ 0 w 19"/>
                  <a:gd name="T7" fmla="*/ 3 h 10"/>
                  <a:gd name="T8" fmla="*/ 8 w 19"/>
                  <a:gd name="T9" fmla="*/ 0 h 10"/>
                </a:gdLst>
                <a:ahLst/>
                <a:cxnLst>
                  <a:cxn ang="0">
                    <a:pos x="T0" y="T1"/>
                  </a:cxn>
                  <a:cxn ang="0">
                    <a:pos x="T2" y="T3"/>
                  </a:cxn>
                  <a:cxn ang="0">
                    <a:pos x="T4" y="T5"/>
                  </a:cxn>
                  <a:cxn ang="0">
                    <a:pos x="T6" y="T7"/>
                  </a:cxn>
                  <a:cxn ang="0">
                    <a:pos x="T8" y="T9"/>
                  </a:cxn>
                </a:cxnLst>
                <a:rect l="0" t="0" r="r" b="b"/>
                <a:pathLst>
                  <a:path w="19" h="10">
                    <a:moveTo>
                      <a:pt x="8" y="0"/>
                    </a:moveTo>
                    <a:cubicBezTo>
                      <a:pt x="9" y="0"/>
                      <a:pt x="17" y="4"/>
                      <a:pt x="19" y="4"/>
                    </a:cubicBezTo>
                    <a:cubicBezTo>
                      <a:pt x="18" y="9"/>
                      <a:pt x="9" y="10"/>
                      <a:pt x="5" y="10"/>
                    </a:cubicBezTo>
                    <a:cubicBezTo>
                      <a:pt x="4" y="10"/>
                      <a:pt x="0" y="5"/>
                      <a:pt x="0" y="3"/>
                    </a:cubicBezTo>
                    <a:cubicBezTo>
                      <a:pt x="0" y="0"/>
                      <a:pt x="6" y="0"/>
                      <a:pt x="8" y="0"/>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14" name="Freeform 71">
                <a:extLst>
                  <a:ext uri="{FF2B5EF4-FFF2-40B4-BE49-F238E27FC236}">
                    <a16:creationId xmlns:a16="http://schemas.microsoft.com/office/drawing/2014/main" id="{FA21804B-922E-4DD6-A41A-F57827FF316B}"/>
                  </a:ext>
                </a:extLst>
              </p:cNvPr>
              <p:cNvSpPr/>
              <p:nvPr/>
            </p:nvSpPr>
            <p:spPr bwMode="auto">
              <a:xfrm>
                <a:off x="6210509" y="924488"/>
                <a:ext cx="166053" cy="117725"/>
              </a:xfrm>
              <a:custGeom>
                <a:avLst/>
                <a:gdLst>
                  <a:gd name="T0" fmla="*/ 65 w 68"/>
                  <a:gd name="T1" fmla="*/ 44 h 48"/>
                  <a:gd name="T2" fmla="*/ 59 w 68"/>
                  <a:gd name="T3" fmla="*/ 48 h 48"/>
                  <a:gd name="T4" fmla="*/ 27 w 68"/>
                  <a:gd name="T5" fmla="*/ 43 h 48"/>
                  <a:gd name="T6" fmla="*/ 12 w 68"/>
                  <a:gd name="T7" fmla="*/ 33 h 48"/>
                  <a:gd name="T8" fmla="*/ 33 w 68"/>
                  <a:gd name="T9" fmla="*/ 24 h 48"/>
                  <a:gd name="T10" fmla="*/ 21 w 68"/>
                  <a:gd name="T11" fmla="*/ 23 h 48"/>
                  <a:gd name="T12" fmla="*/ 0 w 68"/>
                  <a:gd name="T13" fmla="*/ 17 h 48"/>
                  <a:gd name="T14" fmla="*/ 30 w 68"/>
                  <a:gd name="T15" fmla="*/ 0 h 48"/>
                  <a:gd name="T16" fmla="*/ 47 w 68"/>
                  <a:gd name="T17" fmla="*/ 11 h 48"/>
                  <a:gd name="T18" fmla="*/ 44 w 68"/>
                  <a:gd name="T19" fmla="*/ 12 h 48"/>
                  <a:gd name="T20" fmla="*/ 44 w 68"/>
                  <a:gd name="T21" fmla="*/ 17 h 48"/>
                  <a:gd name="T22" fmla="*/ 39 w 68"/>
                  <a:gd name="T23" fmla="*/ 23 h 48"/>
                  <a:gd name="T24" fmla="*/ 45 w 68"/>
                  <a:gd name="T25" fmla="*/ 23 h 48"/>
                  <a:gd name="T26" fmla="*/ 53 w 68"/>
                  <a:gd name="T27" fmla="*/ 26 h 48"/>
                  <a:gd name="T28" fmla="*/ 59 w 68"/>
                  <a:gd name="T29" fmla="*/ 26 h 48"/>
                  <a:gd name="T30" fmla="*/ 68 w 68"/>
                  <a:gd name="T31" fmla="*/ 31 h 48"/>
                  <a:gd name="T32" fmla="*/ 66 w 68"/>
                  <a:gd name="T33" fmla="*/ 37 h 48"/>
                  <a:gd name="T34" fmla="*/ 60 w 68"/>
                  <a:gd name="T35" fmla="*/ 41 h 48"/>
                  <a:gd name="T36" fmla="*/ 65 w 68"/>
                  <a:gd name="T3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48">
                    <a:moveTo>
                      <a:pt x="65" y="44"/>
                    </a:moveTo>
                    <a:cubicBezTo>
                      <a:pt x="65" y="47"/>
                      <a:pt x="61" y="48"/>
                      <a:pt x="59" y="48"/>
                    </a:cubicBezTo>
                    <a:cubicBezTo>
                      <a:pt x="46" y="48"/>
                      <a:pt x="37" y="43"/>
                      <a:pt x="27" y="43"/>
                    </a:cubicBezTo>
                    <a:cubicBezTo>
                      <a:pt x="23" y="43"/>
                      <a:pt x="16" y="35"/>
                      <a:pt x="12" y="33"/>
                    </a:cubicBezTo>
                    <a:cubicBezTo>
                      <a:pt x="21" y="30"/>
                      <a:pt x="24" y="27"/>
                      <a:pt x="33" y="24"/>
                    </a:cubicBezTo>
                    <a:cubicBezTo>
                      <a:pt x="30" y="24"/>
                      <a:pt x="23" y="23"/>
                      <a:pt x="21" y="23"/>
                    </a:cubicBezTo>
                    <a:cubicBezTo>
                      <a:pt x="13" y="23"/>
                      <a:pt x="8" y="21"/>
                      <a:pt x="0" y="17"/>
                    </a:cubicBezTo>
                    <a:cubicBezTo>
                      <a:pt x="12" y="14"/>
                      <a:pt x="16" y="0"/>
                      <a:pt x="30" y="0"/>
                    </a:cubicBezTo>
                    <a:cubicBezTo>
                      <a:pt x="38" y="0"/>
                      <a:pt x="43" y="8"/>
                      <a:pt x="47" y="11"/>
                    </a:cubicBezTo>
                    <a:cubicBezTo>
                      <a:pt x="45" y="13"/>
                      <a:pt x="45" y="12"/>
                      <a:pt x="44" y="12"/>
                    </a:cubicBezTo>
                    <a:cubicBezTo>
                      <a:pt x="44" y="15"/>
                      <a:pt x="44" y="16"/>
                      <a:pt x="44" y="17"/>
                    </a:cubicBezTo>
                    <a:cubicBezTo>
                      <a:pt x="44" y="19"/>
                      <a:pt x="41" y="21"/>
                      <a:pt x="39" y="23"/>
                    </a:cubicBezTo>
                    <a:cubicBezTo>
                      <a:pt x="41" y="22"/>
                      <a:pt x="42" y="23"/>
                      <a:pt x="45" y="23"/>
                    </a:cubicBezTo>
                    <a:cubicBezTo>
                      <a:pt x="48" y="23"/>
                      <a:pt x="50" y="26"/>
                      <a:pt x="53" y="26"/>
                    </a:cubicBezTo>
                    <a:cubicBezTo>
                      <a:pt x="55" y="26"/>
                      <a:pt x="57" y="26"/>
                      <a:pt x="59" y="26"/>
                    </a:cubicBezTo>
                    <a:cubicBezTo>
                      <a:pt x="65" y="26"/>
                      <a:pt x="65" y="28"/>
                      <a:pt x="68" y="31"/>
                    </a:cubicBezTo>
                    <a:cubicBezTo>
                      <a:pt x="66" y="34"/>
                      <a:pt x="66" y="34"/>
                      <a:pt x="66" y="37"/>
                    </a:cubicBezTo>
                    <a:cubicBezTo>
                      <a:pt x="66" y="40"/>
                      <a:pt x="62" y="40"/>
                      <a:pt x="60" y="41"/>
                    </a:cubicBezTo>
                    <a:cubicBezTo>
                      <a:pt x="62" y="41"/>
                      <a:pt x="65" y="42"/>
                      <a:pt x="65" y="44"/>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15" name="Freeform 72">
                <a:extLst>
                  <a:ext uri="{FF2B5EF4-FFF2-40B4-BE49-F238E27FC236}">
                    <a16:creationId xmlns:a16="http://schemas.microsoft.com/office/drawing/2014/main" id="{4E295A00-7871-4D5F-B098-D78B644C5CE2}"/>
                  </a:ext>
                </a:extLst>
              </p:cNvPr>
              <p:cNvSpPr/>
              <p:nvPr/>
            </p:nvSpPr>
            <p:spPr bwMode="auto">
              <a:xfrm>
                <a:off x="6283623" y="1110368"/>
                <a:ext cx="18588" cy="14870"/>
              </a:xfrm>
              <a:custGeom>
                <a:avLst/>
                <a:gdLst>
                  <a:gd name="T0" fmla="*/ 0 w 8"/>
                  <a:gd name="T1" fmla="*/ 3 h 6"/>
                  <a:gd name="T2" fmla="*/ 4 w 8"/>
                  <a:gd name="T3" fmla="*/ 0 h 6"/>
                  <a:gd name="T4" fmla="*/ 8 w 8"/>
                  <a:gd name="T5" fmla="*/ 0 h 6"/>
                  <a:gd name="T6" fmla="*/ 3 w 8"/>
                  <a:gd name="T7" fmla="*/ 6 h 6"/>
                  <a:gd name="T8" fmla="*/ 0 w 8"/>
                  <a:gd name="T9" fmla="*/ 3 h 6"/>
                </a:gdLst>
                <a:ahLst/>
                <a:cxnLst>
                  <a:cxn ang="0">
                    <a:pos x="T0" y="T1"/>
                  </a:cxn>
                  <a:cxn ang="0">
                    <a:pos x="T2" y="T3"/>
                  </a:cxn>
                  <a:cxn ang="0">
                    <a:pos x="T4" y="T5"/>
                  </a:cxn>
                  <a:cxn ang="0">
                    <a:pos x="T6" y="T7"/>
                  </a:cxn>
                  <a:cxn ang="0">
                    <a:pos x="T8" y="T9"/>
                  </a:cxn>
                </a:cxnLst>
                <a:rect l="0" t="0" r="r" b="b"/>
                <a:pathLst>
                  <a:path w="8" h="6">
                    <a:moveTo>
                      <a:pt x="0" y="3"/>
                    </a:moveTo>
                    <a:cubicBezTo>
                      <a:pt x="1" y="2"/>
                      <a:pt x="3" y="1"/>
                      <a:pt x="4" y="0"/>
                    </a:cubicBezTo>
                    <a:cubicBezTo>
                      <a:pt x="8" y="0"/>
                      <a:pt x="8" y="0"/>
                      <a:pt x="8" y="0"/>
                    </a:cubicBezTo>
                    <a:cubicBezTo>
                      <a:pt x="8" y="4"/>
                      <a:pt x="6" y="6"/>
                      <a:pt x="3" y="6"/>
                    </a:cubicBezTo>
                    <a:cubicBezTo>
                      <a:pt x="1" y="6"/>
                      <a:pt x="0" y="5"/>
                      <a:pt x="0" y="3"/>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16" name="Freeform 73">
                <a:extLst>
                  <a:ext uri="{FF2B5EF4-FFF2-40B4-BE49-F238E27FC236}">
                    <a16:creationId xmlns:a16="http://schemas.microsoft.com/office/drawing/2014/main" id="{82061D03-42D3-4B83-B6B0-912EF25091A1}"/>
                  </a:ext>
                </a:extLst>
              </p:cNvPr>
              <p:cNvSpPr/>
              <p:nvPr/>
            </p:nvSpPr>
            <p:spPr bwMode="auto">
              <a:xfrm>
                <a:off x="6178290" y="929445"/>
                <a:ext cx="27262" cy="7435"/>
              </a:xfrm>
              <a:custGeom>
                <a:avLst/>
                <a:gdLst>
                  <a:gd name="T0" fmla="*/ 11 w 11"/>
                  <a:gd name="T1" fmla="*/ 2 h 3"/>
                  <a:gd name="T2" fmla="*/ 0 w 11"/>
                  <a:gd name="T3" fmla="*/ 0 h 3"/>
                  <a:gd name="T4" fmla="*/ 10 w 11"/>
                  <a:gd name="T5" fmla="*/ 0 h 3"/>
                  <a:gd name="T6" fmla="*/ 11 w 11"/>
                  <a:gd name="T7" fmla="*/ 2 h 3"/>
                </a:gdLst>
                <a:ahLst/>
                <a:cxnLst>
                  <a:cxn ang="0">
                    <a:pos x="T0" y="T1"/>
                  </a:cxn>
                  <a:cxn ang="0">
                    <a:pos x="T2" y="T3"/>
                  </a:cxn>
                  <a:cxn ang="0">
                    <a:pos x="T4" y="T5"/>
                  </a:cxn>
                  <a:cxn ang="0">
                    <a:pos x="T6" y="T7"/>
                  </a:cxn>
                </a:cxnLst>
                <a:rect l="0" t="0" r="r" b="b"/>
                <a:pathLst>
                  <a:path w="11" h="3">
                    <a:moveTo>
                      <a:pt x="11" y="2"/>
                    </a:moveTo>
                    <a:cubicBezTo>
                      <a:pt x="7" y="3"/>
                      <a:pt x="1" y="3"/>
                      <a:pt x="0" y="0"/>
                    </a:cubicBezTo>
                    <a:cubicBezTo>
                      <a:pt x="10" y="0"/>
                      <a:pt x="10" y="0"/>
                      <a:pt x="10" y="0"/>
                    </a:cubicBezTo>
                    <a:lnTo>
                      <a:pt x="11" y="2"/>
                    </a:ln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17" name="Freeform 74">
                <a:extLst>
                  <a:ext uri="{FF2B5EF4-FFF2-40B4-BE49-F238E27FC236}">
                    <a16:creationId xmlns:a16="http://schemas.microsoft.com/office/drawing/2014/main" id="{F4D36F0B-44AF-4268-9428-E867386769DC}"/>
                  </a:ext>
                </a:extLst>
              </p:cNvPr>
              <p:cNvSpPr/>
              <p:nvPr/>
            </p:nvSpPr>
            <p:spPr bwMode="auto">
              <a:xfrm>
                <a:off x="6507918" y="1063279"/>
                <a:ext cx="24784" cy="9914"/>
              </a:xfrm>
              <a:custGeom>
                <a:avLst/>
                <a:gdLst>
                  <a:gd name="T0" fmla="*/ 10 w 10"/>
                  <a:gd name="T1" fmla="*/ 0 h 4"/>
                  <a:gd name="T2" fmla="*/ 6 w 10"/>
                  <a:gd name="T3" fmla="*/ 4 h 4"/>
                  <a:gd name="T4" fmla="*/ 0 w 10"/>
                  <a:gd name="T5" fmla="*/ 1 h 4"/>
                  <a:gd name="T6" fmla="*/ 10 w 10"/>
                  <a:gd name="T7" fmla="*/ 0 h 4"/>
                </a:gdLst>
                <a:ahLst/>
                <a:cxnLst>
                  <a:cxn ang="0">
                    <a:pos x="T0" y="T1"/>
                  </a:cxn>
                  <a:cxn ang="0">
                    <a:pos x="T2" y="T3"/>
                  </a:cxn>
                  <a:cxn ang="0">
                    <a:pos x="T4" y="T5"/>
                  </a:cxn>
                  <a:cxn ang="0">
                    <a:pos x="T6" y="T7"/>
                  </a:cxn>
                </a:cxnLst>
                <a:rect l="0" t="0" r="r" b="b"/>
                <a:pathLst>
                  <a:path w="10" h="4">
                    <a:moveTo>
                      <a:pt x="10" y="0"/>
                    </a:moveTo>
                    <a:cubicBezTo>
                      <a:pt x="9" y="2"/>
                      <a:pt x="8" y="4"/>
                      <a:pt x="6" y="4"/>
                    </a:cubicBezTo>
                    <a:cubicBezTo>
                      <a:pt x="2" y="4"/>
                      <a:pt x="1" y="2"/>
                      <a:pt x="0" y="1"/>
                    </a:cubicBezTo>
                    <a:cubicBezTo>
                      <a:pt x="6" y="0"/>
                      <a:pt x="7" y="1"/>
                      <a:pt x="10" y="0"/>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18" name="Freeform 75">
                <a:extLst>
                  <a:ext uri="{FF2B5EF4-FFF2-40B4-BE49-F238E27FC236}">
                    <a16:creationId xmlns:a16="http://schemas.microsoft.com/office/drawing/2014/main" id="{160FA8C8-CBD4-4A82-B0DB-FF7521CEE962}"/>
                  </a:ext>
                </a:extLst>
              </p:cNvPr>
              <p:cNvSpPr/>
              <p:nvPr/>
            </p:nvSpPr>
            <p:spPr bwMode="auto">
              <a:xfrm>
                <a:off x="5261281" y="946794"/>
                <a:ext cx="141269" cy="40894"/>
              </a:xfrm>
              <a:custGeom>
                <a:avLst/>
                <a:gdLst>
                  <a:gd name="T0" fmla="*/ 49 w 58"/>
                  <a:gd name="T1" fmla="*/ 8 h 17"/>
                  <a:gd name="T2" fmla="*/ 37 w 58"/>
                  <a:gd name="T3" fmla="*/ 11 h 17"/>
                  <a:gd name="T4" fmla="*/ 32 w 58"/>
                  <a:gd name="T5" fmla="*/ 17 h 17"/>
                  <a:gd name="T6" fmla="*/ 29 w 58"/>
                  <a:gd name="T7" fmla="*/ 14 h 17"/>
                  <a:gd name="T8" fmla="*/ 29 w 58"/>
                  <a:gd name="T9" fmla="*/ 14 h 17"/>
                  <a:gd name="T10" fmla="*/ 21 w 58"/>
                  <a:gd name="T11" fmla="*/ 11 h 17"/>
                  <a:gd name="T12" fmla="*/ 27 w 58"/>
                  <a:gd name="T13" fmla="*/ 8 h 17"/>
                  <a:gd name="T14" fmla="*/ 22 w 58"/>
                  <a:gd name="T15" fmla="*/ 8 h 17"/>
                  <a:gd name="T16" fmla="*/ 26 w 58"/>
                  <a:gd name="T17" fmla="*/ 5 h 17"/>
                  <a:gd name="T18" fmla="*/ 19 w 58"/>
                  <a:gd name="T19" fmla="*/ 3 h 17"/>
                  <a:gd name="T20" fmla="*/ 6 w 58"/>
                  <a:gd name="T21" fmla="*/ 6 h 17"/>
                  <a:gd name="T22" fmla="*/ 0 w 58"/>
                  <a:gd name="T23" fmla="*/ 5 h 17"/>
                  <a:gd name="T24" fmla="*/ 22 w 58"/>
                  <a:gd name="T25" fmla="*/ 0 h 17"/>
                  <a:gd name="T26" fmla="*/ 39 w 58"/>
                  <a:gd name="T27" fmla="*/ 4 h 17"/>
                  <a:gd name="T28" fmla="*/ 49 w 58"/>
                  <a:gd name="T29" fmla="*/ 0 h 17"/>
                  <a:gd name="T30" fmla="*/ 58 w 58"/>
                  <a:gd name="T31" fmla="*/ 3 h 17"/>
                  <a:gd name="T32" fmla="*/ 50 w 58"/>
                  <a:gd name="T33" fmla="*/ 8 h 17"/>
                  <a:gd name="T34" fmla="*/ 47 w 58"/>
                  <a:gd name="T35" fmla="*/ 8 h 17"/>
                  <a:gd name="T36" fmla="*/ 47 w 58"/>
                  <a:gd name="T37" fmla="*/ 11 h 17"/>
                  <a:gd name="T38" fmla="*/ 49 w 58"/>
                  <a:gd name="T3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17">
                    <a:moveTo>
                      <a:pt x="49" y="8"/>
                    </a:moveTo>
                    <a:cubicBezTo>
                      <a:pt x="45" y="12"/>
                      <a:pt x="42" y="8"/>
                      <a:pt x="37" y="11"/>
                    </a:cubicBezTo>
                    <a:cubicBezTo>
                      <a:pt x="35" y="12"/>
                      <a:pt x="34" y="17"/>
                      <a:pt x="32" y="17"/>
                    </a:cubicBezTo>
                    <a:cubicBezTo>
                      <a:pt x="30" y="17"/>
                      <a:pt x="29" y="15"/>
                      <a:pt x="29" y="14"/>
                    </a:cubicBezTo>
                    <a:cubicBezTo>
                      <a:pt x="29" y="14"/>
                      <a:pt x="29" y="14"/>
                      <a:pt x="29" y="14"/>
                    </a:cubicBezTo>
                    <a:cubicBezTo>
                      <a:pt x="24" y="14"/>
                      <a:pt x="22" y="13"/>
                      <a:pt x="21" y="11"/>
                    </a:cubicBezTo>
                    <a:cubicBezTo>
                      <a:pt x="23" y="10"/>
                      <a:pt x="24" y="9"/>
                      <a:pt x="27" y="8"/>
                    </a:cubicBezTo>
                    <a:cubicBezTo>
                      <a:pt x="24" y="8"/>
                      <a:pt x="23" y="8"/>
                      <a:pt x="22" y="8"/>
                    </a:cubicBezTo>
                    <a:cubicBezTo>
                      <a:pt x="23" y="7"/>
                      <a:pt x="24" y="6"/>
                      <a:pt x="26" y="5"/>
                    </a:cubicBezTo>
                    <a:cubicBezTo>
                      <a:pt x="23" y="4"/>
                      <a:pt x="22" y="3"/>
                      <a:pt x="19" y="3"/>
                    </a:cubicBezTo>
                    <a:cubicBezTo>
                      <a:pt x="16" y="3"/>
                      <a:pt x="11" y="6"/>
                      <a:pt x="6" y="6"/>
                    </a:cubicBezTo>
                    <a:cubicBezTo>
                      <a:pt x="4" y="6"/>
                      <a:pt x="2" y="6"/>
                      <a:pt x="0" y="5"/>
                    </a:cubicBezTo>
                    <a:cubicBezTo>
                      <a:pt x="3" y="1"/>
                      <a:pt x="16" y="0"/>
                      <a:pt x="22" y="0"/>
                    </a:cubicBezTo>
                    <a:cubicBezTo>
                      <a:pt x="29" y="0"/>
                      <a:pt x="33" y="4"/>
                      <a:pt x="39" y="4"/>
                    </a:cubicBezTo>
                    <a:cubicBezTo>
                      <a:pt x="43" y="4"/>
                      <a:pt x="45" y="0"/>
                      <a:pt x="49" y="0"/>
                    </a:cubicBezTo>
                    <a:cubicBezTo>
                      <a:pt x="53" y="0"/>
                      <a:pt x="56" y="2"/>
                      <a:pt x="58" y="3"/>
                    </a:cubicBezTo>
                    <a:cubicBezTo>
                      <a:pt x="57" y="8"/>
                      <a:pt x="54" y="5"/>
                      <a:pt x="50" y="8"/>
                    </a:cubicBezTo>
                    <a:cubicBezTo>
                      <a:pt x="49" y="8"/>
                      <a:pt x="48" y="8"/>
                      <a:pt x="47" y="8"/>
                    </a:cubicBezTo>
                    <a:cubicBezTo>
                      <a:pt x="47" y="11"/>
                      <a:pt x="47" y="11"/>
                      <a:pt x="47" y="11"/>
                    </a:cubicBezTo>
                    <a:lnTo>
                      <a:pt x="49" y="8"/>
                    </a:ln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19" name="Freeform 76">
                <a:extLst>
                  <a:ext uri="{FF2B5EF4-FFF2-40B4-BE49-F238E27FC236}">
                    <a16:creationId xmlns:a16="http://schemas.microsoft.com/office/drawing/2014/main" id="{E7F36A37-49CA-4732-9C1A-09360F2A3517}"/>
                  </a:ext>
                </a:extLst>
              </p:cNvPr>
              <p:cNvSpPr/>
              <p:nvPr/>
            </p:nvSpPr>
            <p:spPr bwMode="auto">
              <a:xfrm>
                <a:off x="5630563" y="917053"/>
                <a:ext cx="48329" cy="32219"/>
              </a:xfrm>
              <a:custGeom>
                <a:avLst/>
                <a:gdLst>
                  <a:gd name="T0" fmla="*/ 5 w 20"/>
                  <a:gd name="T1" fmla="*/ 13 h 13"/>
                  <a:gd name="T2" fmla="*/ 0 w 20"/>
                  <a:gd name="T3" fmla="*/ 9 h 13"/>
                  <a:gd name="T4" fmla="*/ 16 w 20"/>
                  <a:gd name="T5" fmla="*/ 0 h 13"/>
                  <a:gd name="T6" fmla="*/ 20 w 20"/>
                  <a:gd name="T7" fmla="*/ 10 h 13"/>
                  <a:gd name="T8" fmla="*/ 5 w 20"/>
                  <a:gd name="T9" fmla="*/ 13 h 13"/>
                </a:gdLst>
                <a:ahLst/>
                <a:cxnLst>
                  <a:cxn ang="0">
                    <a:pos x="T0" y="T1"/>
                  </a:cxn>
                  <a:cxn ang="0">
                    <a:pos x="T2" y="T3"/>
                  </a:cxn>
                  <a:cxn ang="0">
                    <a:pos x="T4" y="T5"/>
                  </a:cxn>
                  <a:cxn ang="0">
                    <a:pos x="T6" y="T7"/>
                  </a:cxn>
                  <a:cxn ang="0">
                    <a:pos x="T8" y="T9"/>
                  </a:cxn>
                </a:cxnLst>
                <a:rect l="0" t="0" r="r" b="b"/>
                <a:pathLst>
                  <a:path w="20" h="13">
                    <a:moveTo>
                      <a:pt x="5" y="13"/>
                    </a:moveTo>
                    <a:cubicBezTo>
                      <a:pt x="1" y="13"/>
                      <a:pt x="0" y="12"/>
                      <a:pt x="0" y="9"/>
                    </a:cubicBezTo>
                    <a:cubicBezTo>
                      <a:pt x="0" y="5"/>
                      <a:pt x="12" y="0"/>
                      <a:pt x="16" y="0"/>
                    </a:cubicBezTo>
                    <a:cubicBezTo>
                      <a:pt x="20" y="10"/>
                      <a:pt x="20" y="10"/>
                      <a:pt x="20" y="10"/>
                    </a:cubicBezTo>
                    <a:cubicBezTo>
                      <a:pt x="18" y="11"/>
                      <a:pt x="7" y="13"/>
                      <a:pt x="5" y="13"/>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20" name="Freeform 77">
                <a:extLst>
                  <a:ext uri="{FF2B5EF4-FFF2-40B4-BE49-F238E27FC236}">
                    <a16:creationId xmlns:a16="http://schemas.microsoft.com/office/drawing/2014/main" id="{A09B0D04-B800-4877-9329-DC8647C4197E}"/>
                  </a:ext>
                </a:extLst>
              </p:cNvPr>
              <p:cNvSpPr/>
              <p:nvPr/>
            </p:nvSpPr>
            <p:spPr bwMode="auto">
              <a:xfrm>
                <a:off x="5564886" y="939359"/>
                <a:ext cx="53286" cy="30980"/>
              </a:xfrm>
              <a:custGeom>
                <a:avLst/>
                <a:gdLst>
                  <a:gd name="T0" fmla="*/ 22 w 22"/>
                  <a:gd name="T1" fmla="*/ 2 h 13"/>
                  <a:gd name="T2" fmla="*/ 22 w 22"/>
                  <a:gd name="T3" fmla="*/ 7 h 13"/>
                  <a:gd name="T4" fmla="*/ 14 w 22"/>
                  <a:gd name="T5" fmla="*/ 8 h 13"/>
                  <a:gd name="T6" fmla="*/ 16 w 22"/>
                  <a:gd name="T7" fmla="*/ 11 h 13"/>
                  <a:gd name="T8" fmla="*/ 0 w 22"/>
                  <a:gd name="T9" fmla="*/ 11 h 13"/>
                  <a:gd name="T10" fmla="*/ 6 w 22"/>
                  <a:gd name="T11" fmla="*/ 4 h 13"/>
                  <a:gd name="T12" fmla="*/ 6 w 22"/>
                  <a:gd name="T13" fmla="*/ 0 h 13"/>
                  <a:gd name="T14" fmla="*/ 15 w 22"/>
                  <a:gd name="T15" fmla="*/ 0 h 13"/>
                  <a:gd name="T16" fmla="*/ 12 w 22"/>
                  <a:gd name="T17" fmla="*/ 2 h 13"/>
                  <a:gd name="T18" fmla="*/ 22 w 22"/>
                  <a:gd name="T1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
                    <a:moveTo>
                      <a:pt x="22" y="2"/>
                    </a:moveTo>
                    <a:cubicBezTo>
                      <a:pt x="22" y="5"/>
                      <a:pt x="22" y="5"/>
                      <a:pt x="22" y="7"/>
                    </a:cubicBezTo>
                    <a:cubicBezTo>
                      <a:pt x="20" y="9"/>
                      <a:pt x="17" y="8"/>
                      <a:pt x="14" y="8"/>
                    </a:cubicBezTo>
                    <a:cubicBezTo>
                      <a:pt x="16" y="11"/>
                      <a:pt x="16" y="11"/>
                      <a:pt x="16" y="11"/>
                    </a:cubicBezTo>
                    <a:cubicBezTo>
                      <a:pt x="14" y="12"/>
                      <a:pt x="0" y="13"/>
                      <a:pt x="0" y="11"/>
                    </a:cubicBezTo>
                    <a:cubicBezTo>
                      <a:pt x="0" y="7"/>
                      <a:pt x="2" y="5"/>
                      <a:pt x="6" y="4"/>
                    </a:cubicBezTo>
                    <a:cubicBezTo>
                      <a:pt x="6" y="1"/>
                      <a:pt x="6" y="1"/>
                      <a:pt x="6" y="0"/>
                    </a:cubicBezTo>
                    <a:cubicBezTo>
                      <a:pt x="15" y="0"/>
                      <a:pt x="15" y="0"/>
                      <a:pt x="15" y="0"/>
                    </a:cubicBezTo>
                    <a:cubicBezTo>
                      <a:pt x="15" y="1"/>
                      <a:pt x="13" y="2"/>
                      <a:pt x="12" y="2"/>
                    </a:cubicBezTo>
                    <a:cubicBezTo>
                      <a:pt x="14" y="3"/>
                      <a:pt x="19" y="3"/>
                      <a:pt x="22" y="2"/>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21" name="Freeform 78">
                <a:extLst>
                  <a:ext uri="{FF2B5EF4-FFF2-40B4-BE49-F238E27FC236}">
                    <a16:creationId xmlns:a16="http://schemas.microsoft.com/office/drawing/2014/main" id="{408734CF-4F68-41D1-803E-C4DEC2C14878}"/>
                  </a:ext>
                </a:extLst>
              </p:cNvPr>
              <p:cNvSpPr/>
              <p:nvPr/>
            </p:nvSpPr>
            <p:spPr bwMode="auto">
              <a:xfrm>
                <a:off x="5493012" y="965381"/>
                <a:ext cx="57003" cy="19827"/>
              </a:xfrm>
              <a:custGeom>
                <a:avLst/>
                <a:gdLst>
                  <a:gd name="T0" fmla="*/ 13 w 23"/>
                  <a:gd name="T1" fmla="*/ 8 h 8"/>
                  <a:gd name="T2" fmla="*/ 8 w 23"/>
                  <a:gd name="T3" fmla="*/ 5 h 8"/>
                  <a:gd name="T4" fmla="*/ 3 w 23"/>
                  <a:gd name="T5" fmla="*/ 8 h 8"/>
                  <a:gd name="T6" fmla="*/ 0 w 23"/>
                  <a:gd name="T7" fmla="*/ 6 h 8"/>
                  <a:gd name="T8" fmla="*/ 15 w 23"/>
                  <a:gd name="T9" fmla="*/ 0 h 8"/>
                  <a:gd name="T10" fmla="*/ 23 w 23"/>
                  <a:gd name="T11" fmla="*/ 3 h 8"/>
                  <a:gd name="T12" fmla="*/ 13 w 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3" y="8"/>
                    </a:moveTo>
                    <a:cubicBezTo>
                      <a:pt x="12" y="8"/>
                      <a:pt x="9" y="5"/>
                      <a:pt x="8" y="5"/>
                    </a:cubicBezTo>
                    <a:cubicBezTo>
                      <a:pt x="7" y="8"/>
                      <a:pt x="6" y="8"/>
                      <a:pt x="3" y="8"/>
                    </a:cubicBezTo>
                    <a:cubicBezTo>
                      <a:pt x="2" y="8"/>
                      <a:pt x="0" y="7"/>
                      <a:pt x="0" y="6"/>
                    </a:cubicBezTo>
                    <a:cubicBezTo>
                      <a:pt x="0" y="2"/>
                      <a:pt x="12" y="0"/>
                      <a:pt x="15" y="0"/>
                    </a:cubicBezTo>
                    <a:cubicBezTo>
                      <a:pt x="18" y="0"/>
                      <a:pt x="21" y="1"/>
                      <a:pt x="23" y="3"/>
                    </a:cubicBezTo>
                    <a:cubicBezTo>
                      <a:pt x="17" y="3"/>
                      <a:pt x="17" y="8"/>
                      <a:pt x="13" y="8"/>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22" name="Freeform 79">
                <a:extLst>
                  <a:ext uri="{FF2B5EF4-FFF2-40B4-BE49-F238E27FC236}">
                    <a16:creationId xmlns:a16="http://schemas.microsoft.com/office/drawing/2014/main" id="{3C0F8AF1-1112-45A8-9C05-E6F6108BC920}"/>
                  </a:ext>
                </a:extLst>
              </p:cNvPr>
              <p:cNvSpPr/>
              <p:nvPr/>
            </p:nvSpPr>
            <p:spPr bwMode="auto">
              <a:xfrm>
                <a:off x="5462032" y="902183"/>
                <a:ext cx="85505" cy="58243"/>
              </a:xfrm>
              <a:custGeom>
                <a:avLst/>
                <a:gdLst>
                  <a:gd name="T0" fmla="*/ 26 w 35"/>
                  <a:gd name="T1" fmla="*/ 20 h 24"/>
                  <a:gd name="T2" fmla="*/ 15 w 35"/>
                  <a:gd name="T3" fmla="*/ 24 h 24"/>
                  <a:gd name="T4" fmla="*/ 0 w 35"/>
                  <a:gd name="T5" fmla="*/ 18 h 24"/>
                  <a:gd name="T6" fmla="*/ 4 w 35"/>
                  <a:gd name="T7" fmla="*/ 15 h 24"/>
                  <a:gd name="T8" fmla="*/ 16 w 35"/>
                  <a:gd name="T9" fmla="*/ 15 h 24"/>
                  <a:gd name="T10" fmla="*/ 11 w 35"/>
                  <a:gd name="T11" fmla="*/ 14 h 24"/>
                  <a:gd name="T12" fmla="*/ 11 w 35"/>
                  <a:gd name="T13" fmla="*/ 11 h 24"/>
                  <a:gd name="T14" fmla="*/ 29 w 35"/>
                  <a:gd name="T15" fmla="*/ 5 h 24"/>
                  <a:gd name="T16" fmla="*/ 33 w 35"/>
                  <a:gd name="T17" fmla="*/ 0 h 24"/>
                  <a:gd name="T18" fmla="*/ 34 w 35"/>
                  <a:gd name="T19" fmla="*/ 4 h 24"/>
                  <a:gd name="T20" fmla="*/ 32 w 35"/>
                  <a:gd name="T21" fmla="*/ 7 h 24"/>
                  <a:gd name="T22" fmla="*/ 19 w 35"/>
                  <a:gd name="T23" fmla="*/ 15 h 24"/>
                  <a:gd name="T24" fmla="*/ 35 w 35"/>
                  <a:gd name="T25" fmla="*/ 19 h 24"/>
                  <a:gd name="T26" fmla="*/ 26 w 35"/>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4">
                    <a:moveTo>
                      <a:pt x="26" y="20"/>
                    </a:moveTo>
                    <a:cubicBezTo>
                      <a:pt x="23" y="20"/>
                      <a:pt x="18" y="24"/>
                      <a:pt x="15" y="24"/>
                    </a:cubicBezTo>
                    <a:cubicBezTo>
                      <a:pt x="13" y="24"/>
                      <a:pt x="1" y="18"/>
                      <a:pt x="0" y="18"/>
                    </a:cubicBezTo>
                    <a:cubicBezTo>
                      <a:pt x="2" y="17"/>
                      <a:pt x="3" y="16"/>
                      <a:pt x="4" y="15"/>
                    </a:cubicBezTo>
                    <a:cubicBezTo>
                      <a:pt x="16" y="15"/>
                      <a:pt x="16" y="15"/>
                      <a:pt x="16" y="15"/>
                    </a:cubicBezTo>
                    <a:cubicBezTo>
                      <a:pt x="13" y="14"/>
                      <a:pt x="14" y="13"/>
                      <a:pt x="11" y="14"/>
                    </a:cubicBezTo>
                    <a:cubicBezTo>
                      <a:pt x="11" y="11"/>
                      <a:pt x="11" y="11"/>
                      <a:pt x="11" y="11"/>
                    </a:cubicBezTo>
                    <a:cubicBezTo>
                      <a:pt x="20" y="11"/>
                      <a:pt x="20" y="5"/>
                      <a:pt x="29" y="5"/>
                    </a:cubicBezTo>
                    <a:cubicBezTo>
                      <a:pt x="29" y="2"/>
                      <a:pt x="31" y="0"/>
                      <a:pt x="33" y="0"/>
                    </a:cubicBezTo>
                    <a:cubicBezTo>
                      <a:pt x="34" y="0"/>
                      <a:pt x="34" y="3"/>
                      <a:pt x="34" y="4"/>
                    </a:cubicBezTo>
                    <a:cubicBezTo>
                      <a:pt x="33" y="4"/>
                      <a:pt x="32" y="6"/>
                      <a:pt x="32" y="7"/>
                    </a:cubicBezTo>
                    <a:cubicBezTo>
                      <a:pt x="27" y="10"/>
                      <a:pt x="21" y="12"/>
                      <a:pt x="19" y="15"/>
                    </a:cubicBezTo>
                    <a:cubicBezTo>
                      <a:pt x="27" y="16"/>
                      <a:pt x="29" y="16"/>
                      <a:pt x="35" y="19"/>
                    </a:cubicBezTo>
                    <a:cubicBezTo>
                      <a:pt x="33" y="21"/>
                      <a:pt x="29" y="20"/>
                      <a:pt x="26" y="20"/>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23" name="Freeform 144">
                <a:extLst>
                  <a:ext uri="{FF2B5EF4-FFF2-40B4-BE49-F238E27FC236}">
                    <a16:creationId xmlns:a16="http://schemas.microsoft.com/office/drawing/2014/main" id="{6A4AEE26-DB23-4DF5-9935-70F71891DC79}"/>
                  </a:ext>
                </a:extLst>
              </p:cNvPr>
              <p:cNvSpPr/>
              <p:nvPr/>
            </p:nvSpPr>
            <p:spPr bwMode="auto">
              <a:xfrm>
                <a:off x="7122562" y="1150023"/>
                <a:ext cx="153661" cy="58243"/>
              </a:xfrm>
              <a:custGeom>
                <a:avLst/>
                <a:gdLst>
                  <a:gd name="T0" fmla="*/ 50 w 63"/>
                  <a:gd name="T1" fmla="*/ 18 h 24"/>
                  <a:gd name="T2" fmla="*/ 43 w 63"/>
                  <a:gd name="T3" fmla="*/ 21 h 24"/>
                  <a:gd name="T4" fmla="*/ 37 w 63"/>
                  <a:gd name="T5" fmla="*/ 18 h 24"/>
                  <a:gd name="T6" fmla="*/ 32 w 63"/>
                  <a:gd name="T7" fmla="*/ 20 h 24"/>
                  <a:gd name="T8" fmla="*/ 25 w 63"/>
                  <a:gd name="T9" fmla="*/ 22 h 24"/>
                  <a:gd name="T10" fmla="*/ 20 w 63"/>
                  <a:gd name="T11" fmla="*/ 20 h 24"/>
                  <a:gd name="T12" fmla="*/ 14 w 63"/>
                  <a:gd name="T13" fmla="*/ 24 h 24"/>
                  <a:gd name="T14" fmla="*/ 0 w 63"/>
                  <a:gd name="T15" fmla="*/ 11 h 24"/>
                  <a:gd name="T16" fmla="*/ 12 w 63"/>
                  <a:gd name="T17" fmla="*/ 0 h 24"/>
                  <a:gd name="T18" fmla="*/ 30 w 63"/>
                  <a:gd name="T19" fmla="*/ 9 h 24"/>
                  <a:gd name="T20" fmla="*/ 35 w 63"/>
                  <a:gd name="T21" fmla="*/ 1 h 24"/>
                  <a:gd name="T22" fmla="*/ 63 w 63"/>
                  <a:gd name="T23" fmla="*/ 9 h 24"/>
                  <a:gd name="T24" fmla="*/ 58 w 63"/>
                  <a:gd name="T25" fmla="*/ 18 h 24"/>
                  <a:gd name="T26" fmla="*/ 50 w 63"/>
                  <a:gd name="T2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24">
                    <a:moveTo>
                      <a:pt x="50" y="18"/>
                    </a:moveTo>
                    <a:cubicBezTo>
                      <a:pt x="48" y="18"/>
                      <a:pt x="46" y="21"/>
                      <a:pt x="43" y="21"/>
                    </a:cubicBezTo>
                    <a:cubicBezTo>
                      <a:pt x="41" y="21"/>
                      <a:pt x="39" y="18"/>
                      <a:pt x="37" y="18"/>
                    </a:cubicBezTo>
                    <a:cubicBezTo>
                      <a:pt x="35" y="18"/>
                      <a:pt x="34" y="20"/>
                      <a:pt x="32" y="20"/>
                    </a:cubicBezTo>
                    <a:cubicBezTo>
                      <a:pt x="30" y="20"/>
                      <a:pt x="28" y="22"/>
                      <a:pt x="25" y="22"/>
                    </a:cubicBezTo>
                    <a:cubicBezTo>
                      <a:pt x="23" y="22"/>
                      <a:pt x="22" y="21"/>
                      <a:pt x="20" y="20"/>
                    </a:cubicBezTo>
                    <a:cubicBezTo>
                      <a:pt x="18" y="21"/>
                      <a:pt x="17" y="24"/>
                      <a:pt x="14" y="24"/>
                    </a:cubicBezTo>
                    <a:cubicBezTo>
                      <a:pt x="6" y="24"/>
                      <a:pt x="0" y="18"/>
                      <a:pt x="0" y="11"/>
                    </a:cubicBezTo>
                    <a:cubicBezTo>
                      <a:pt x="0" y="4"/>
                      <a:pt x="6" y="0"/>
                      <a:pt x="12" y="0"/>
                    </a:cubicBezTo>
                    <a:cubicBezTo>
                      <a:pt x="21" y="0"/>
                      <a:pt x="22" y="9"/>
                      <a:pt x="30" y="9"/>
                    </a:cubicBezTo>
                    <a:cubicBezTo>
                      <a:pt x="30" y="4"/>
                      <a:pt x="31" y="1"/>
                      <a:pt x="35" y="1"/>
                    </a:cubicBezTo>
                    <a:cubicBezTo>
                      <a:pt x="40" y="1"/>
                      <a:pt x="57" y="7"/>
                      <a:pt x="63" y="9"/>
                    </a:cubicBezTo>
                    <a:cubicBezTo>
                      <a:pt x="62" y="13"/>
                      <a:pt x="58" y="16"/>
                      <a:pt x="58" y="18"/>
                    </a:cubicBezTo>
                    <a:lnTo>
                      <a:pt x="50" y="18"/>
                    </a:ln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24" name="Freeform 157">
                <a:extLst>
                  <a:ext uri="{FF2B5EF4-FFF2-40B4-BE49-F238E27FC236}">
                    <a16:creationId xmlns:a16="http://schemas.microsoft.com/office/drawing/2014/main" id="{025972B3-3262-4EF8-9BB5-4CA0C86DA059}"/>
                  </a:ext>
                </a:extLst>
              </p:cNvPr>
              <p:cNvSpPr/>
              <p:nvPr/>
            </p:nvSpPr>
            <p:spPr bwMode="auto">
              <a:xfrm>
                <a:off x="4816408" y="1746078"/>
                <a:ext cx="23545" cy="32219"/>
              </a:xfrm>
              <a:custGeom>
                <a:avLst/>
                <a:gdLst>
                  <a:gd name="T0" fmla="*/ 8 w 10"/>
                  <a:gd name="T1" fmla="*/ 7 h 13"/>
                  <a:gd name="T2" fmla="*/ 8 w 10"/>
                  <a:gd name="T3" fmla="*/ 10 h 13"/>
                  <a:gd name="T4" fmla="*/ 3 w 10"/>
                  <a:gd name="T5" fmla="*/ 13 h 13"/>
                  <a:gd name="T6" fmla="*/ 0 w 10"/>
                  <a:gd name="T7" fmla="*/ 9 h 13"/>
                  <a:gd name="T8" fmla="*/ 6 w 10"/>
                  <a:gd name="T9" fmla="*/ 6 h 13"/>
                  <a:gd name="T10" fmla="*/ 4 w 10"/>
                  <a:gd name="T11" fmla="*/ 3 h 13"/>
                  <a:gd name="T12" fmla="*/ 7 w 10"/>
                  <a:gd name="T13" fmla="*/ 0 h 13"/>
                  <a:gd name="T14" fmla="*/ 10 w 10"/>
                  <a:gd name="T15" fmla="*/ 3 h 13"/>
                  <a:gd name="T16" fmla="*/ 8 w 10"/>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8" y="7"/>
                    </a:moveTo>
                    <a:cubicBezTo>
                      <a:pt x="8" y="8"/>
                      <a:pt x="8" y="9"/>
                      <a:pt x="8" y="10"/>
                    </a:cubicBezTo>
                    <a:cubicBezTo>
                      <a:pt x="8" y="11"/>
                      <a:pt x="4" y="13"/>
                      <a:pt x="3" y="13"/>
                    </a:cubicBezTo>
                    <a:cubicBezTo>
                      <a:pt x="0" y="13"/>
                      <a:pt x="0" y="10"/>
                      <a:pt x="0" y="9"/>
                    </a:cubicBezTo>
                    <a:cubicBezTo>
                      <a:pt x="2" y="8"/>
                      <a:pt x="4" y="7"/>
                      <a:pt x="6" y="6"/>
                    </a:cubicBezTo>
                    <a:cubicBezTo>
                      <a:pt x="5" y="5"/>
                      <a:pt x="4" y="4"/>
                      <a:pt x="4" y="3"/>
                    </a:cubicBezTo>
                    <a:cubicBezTo>
                      <a:pt x="4" y="1"/>
                      <a:pt x="7" y="0"/>
                      <a:pt x="7" y="0"/>
                    </a:cubicBezTo>
                    <a:cubicBezTo>
                      <a:pt x="8" y="2"/>
                      <a:pt x="9" y="2"/>
                      <a:pt x="10" y="3"/>
                    </a:cubicBezTo>
                    <a:cubicBezTo>
                      <a:pt x="10" y="4"/>
                      <a:pt x="8" y="6"/>
                      <a:pt x="8" y="7"/>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25" name="Freeform 158">
                <a:extLst>
                  <a:ext uri="{FF2B5EF4-FFF2-40B4-BE49-F238E27FC236}">
                    <a16:creationId xmlns:a16="http://schemas.microsoft.com/office/drawing/2014/main" id="{F358B70C-1C74-4D9F-8D03-0913C514AA73}"/>
                  </a:ext>
                </a:extLst>
              </p:cNvPr>
              <p:cNvSpPr/>
              <p:nvPr/>
            </p:nvSpPr>
            <p:spPr bwMode="auto">
              <a:xfrm>
                <a:off x="4859780" y="2360722"/>
                <a:ext cx="44611" cy="9914"/>
              </a:xfrm>
              <a:custGeom>
                <a:avLst/>
                <a:gdLst>
                  <a:gd name="T0" fmla="*/ 18 w 18"/>
                  <a:gd name="T1" fmla="*/ 2 h 4"/>
                  <a:gd name="T2" fmla="*/ 11 w 18"/>
                  <a:gd name="T3" fmla="*/ 3 h 4"/>
                  <a:gd name="T4" fmla="*/ 0 w 18"/>
                  <a:gd name="T5" fmla="*/ 1 h 4"/>
                  <a:gd name="T6" fmla="*/ 18 w 18"/>
                  <a:gd name="T7" fmla="*/ 2 h 4"/>
                </a:gdLst>
                <a:ahLst/>
                <a:cxnLst>
                  <a:cxn ang="0">
                    <a:pos x="T0" y="T1"/>
                  </a:cxn>
                  <a:cxn ang="0">
                    <a:pos x="T2" y="T3"/>
                  </a:cxn>
                  <a:cxn ang="0">
                    <a:pos x="T4" y="T5"/>
                  </a:cxn>
                  <a:cxn ang="0">
                    <a:pos x="T6" y="T7"/>
                  </a:cxn>
                </a:cxnLst>
                <a:rect l="0" t="0" r="r" b="b"/>
                <a:pathLst>
                  <a:path w="18" h="4">
                    <a:moveTo>
                      <a:pt x="18" y="2"/>
                    </a:moveTo>
                    <a:cubicBezTo>
                      <a:pt x="14" y="4"/>
                      <a:pt x="13" y="3"/>
                      <a:pt x="11" y="3"/>
                    </a:cubicBezTo>
                    <a:cubicBezTo>
                      <a:pt x="8" y="3"/>
                      <a:pt x="3" y="2"/>
                      <a:pt x="0" y="1"/>
                    </a:cubicBezTo>
                    <a:cubicBezTo>
                      <a:pt x="6" y="0"/>
                      <a:pt x="13" y="1"/>
                      <a:pt x="18" y="2"/>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26" name="Freeform 159">
                <a:extLst>
                  <a:ext uri="{FF2B5EF4-FFF2-40B4-BE49-F238E27FC236}">
                    <a16:creationId xmlns:a16="http://schemas.microsoft.com/office/drawing/2014/main" id="{B0EC09D0-A303-4FCA-BB33-74EFCFD8ADAA}"/>
                  </a:ext>
                </a:extLst>
              </p:cNvPr>
              <p:cNvSpPr/>
              <p:nvPr/>
            </p:nvSpPr>
            <p:spPr bwMode="auto">
              <a:xfrm>
                <a:off x="5028311" y="2353287"/>
                <a:ext cx="39654" cy="22306"/>
              </a:xfrm>
              <a:custGeom>
                <a:avLst/>
                <a:gdLst>
                  <a:gd name="T0" fmla="*/ 3 w 16"/>
                  <a:gd name="T1" fmla="*/ 9 h 9"/>
                  <a:gd name="T2" fmla="*/ 1 w 16"/>
                  <a:gd name="T3" fmla="*/ 7 h 9"/>
                  <a:gd name="T4" fmla="*/ 0 w 16"/>
                  <a:gd name="T5" fmla="*/ 6 h 9"/>
                  <a:gd name="T6" fmla="*/ 16 w 16"/>
                  <a:gd name="T7" fmla="*/ 0 h 9"/>
                  <a:gd name="T8" fmla="*/ 13 w 16"/>
                  <a:gd name="T9" fmla="*/ 3 h 9"/>
                  <a:gd name="T10" fmla="*/ 12 w 16"/>
                  <a:gd name="T11" fmla="*/ 6 h 9"/>
                  <a:gd name="T12" fmla="*/ 3 w 1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3" y="9"/>
                    </a:moveTo>
                    <a:cubicBezTo>
                      <a:pt x="2" y="9"/>
                      <a:pt x="1" y="8"/>
                      <a:pt x="1" y="7"/>
                    </a:cubicBezTo>
                    <a:cubicBezTo>
                      <a:pt x="1" y="7"/>
                      <a:pt x="0" y="7"/>
                      <a:pt x="0" y="6"/>
                    </a:cubicBezTo>
                    <a:cubicBezTo>
                      <a:pt x="4" y="4"/>
                      <a:pt x="12" y="1"/>
                      <a:pt x="16" y="0"/>
                    </a:cubicBezTo>
                    <a:cubicBezTo>
                      <a:pt x="16" y="3"/>
                      <a:pt x="14" y="2"/>
                      <a:pt x="13" y="3"/>
                    </a:cubicBezTo>
                    <a:cubicBezTo>
                      <a:pt x="12" y="3"/>
                      <a:pt x="12" y="5"/>
                      <a:pt x="12" y="6"/>
                    </a:cubicBezTo>
                    <a:cubicBezTo>
                      <a:pt x="11" y="7"/>
                      <a:pt x="6" y="9"/>
                      <a:pt x="3" y="9"/>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27" name="Freeform 161">
                <a:extLst>
                  <a:ext uri="{FF2B5EF4-FFF2-40B4-BE49-F238E27FC236}">
                    <a16:creationId xmlns:a16="http://schemas.microsoft.com/office/drawing/2014/main" id="{E2F6DA95-E5A4-4695-A829-D7500523323C}"/>
                  </a:ext>
                </a:extLst>
              </p:cNvPr>
              <p:cNvSpPr/>
              <p:nvPr/>
            </p:nvSpPr>
            <p:spPr bwMode="auto">
              <a:xfrm>
                <a:off x="5336873" y="1409016"/>
                <a:ext cx="42133" cy="32219"/>
              </a:xfrm>
              <a:custGeom>
                <a:avLst/>
                <a:gdLst>
                  <a:gd name="T0" fmla="*/ 4 w 17"/>
                  <a:gd name="T1" fmla="*/ 3 h 13"/>
                  <a:gd name="T2" fmla="*/ 7 w 17"/>
                  <a:gd name="T3" fmla="*/ 0 h 13"/>
                  <a:gd name="T4" fmla="*/ 17 w 17"/>
                  <a:gd name="T5" fmla="*/ 5 h 13"/>
                  <a:gd name="T6" fmla="*/ 17 w 17"/>
                  <a:gd name="T7" fmla="*/ 8 h 13"/>
                  <a:gd name="T8" fmla="*/ 5 w 17"/>
                  <a:gd name="T9" fmla="*/ 13 h 13"/>
                  <a:gd name="T10" fmla="*/ 0 w 17"/>
                  <a:gd name="T11" fmla="*/ 10 h 13"/>
                  <a:gd name="T12" fmla="*/ 4 w 17"/>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7" h="13">
                    <a:moveTo>
                      <a:pt x="4" y="3"/>
                    </a:moveTo>
                    <a:cubicBezTo>
                      <a:pt x="5" y="3"/>
                      <a:pt x="6" y="0"/>
                      <a:pt x="7" y="0"/>
                    </a:cubicBezTo>
                    <a:cubicBezTo>
                      <a:pt x="11" y="0"/>
                      <a:pt x="13" y="4"/>
                      <a:pt x="17" y="5"/>
                    </a:cubicBezTo>
                    <a:cubicBezTo>
                      <a:pt x="17" y="8"/>
                      <a:pt x="17" y="8"/>
                      <a:pt x="17" y="8"/>
                    </a:cubicBezTo>
                    <a:cubicBezTo>
                      <a:pt x="13" y="10"/>
                      <a:pt x="10" y="13"/>
                      <a:pt x="5" y="13"/>
                    </a:cubicBezTo>
                    <a:cubicBezTo>
                      <a:pt x="2" y="13"/>
                      <a:pt x="0" y="13"/>
                      <a:pt x="0" y="10"/>
                    </a:cubicBezTo>
                    <a:cubicBezTo>
                      <a:pt x="0" y="9"/>
                      <a:pt x="3" y="3"/>
                      <a:pt x="4" y="3"/>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28" name="Freeform 162">
                <a:extLst>
                  <a:ext uri="{FF2B5EF4-FFF2-40B4-BE49-F238E27FC236}">
                    <a16:creationId xmlns:a16="http://schemas.microsoft.com/office/drawing/2014/main" id="{BC13666A-CEAA-4AF2-8012-DD3A491E905D}"/>
                  </a:ext>
                </a:extLst>
              </p:cNvPr>
              <p:cNvSpPr/>
              <p:nvPr/>
            </p:nvSpPr>
            <p:spPr bwMode="auto">
              <a:xfrm>
                <a:off x="5547537" y="1371840"/>
                <a:ext cx="33459" cy="34698"/>
              </a:xfrm>
              <a:custGeom>
                <a:avLst/>
                <a:gdLst>
                  <a:gd name="T0" fmla="*/ 14 w 14"/>
                  <a:gd name="T1" fmla="*/ 12 h 14"/>
                  <a:gd name="T2" fmla="*/ 10 w 14"/>
                  <a:gd name="T3" fmla="*/ 13 h 14"/>
                  <a:gd name="T4" fmla="*/ 0 w 14"/>
                  <a:gd name="T5" fmla="*/ 6 h 14"/>
                  <a:gd name="T6" fmla="*/ 14 w 14"/>
                  <a:gd name="T7" fmla="*/ 12 h 14"/>
                </a:gdLst>
                <a:ahLst/>
                <a:cxnLst>
                  <a:cxn ang="0">
                    <a:pos x="T0" y="T1"/>
                  </a:cxn>
                  <a:cxn ang="0">
                    <a:pos x="T2" y="T3"/>
                  </a:cxn>
                  <a:cxn ang="0">
                    <a:pos x="T4" y="T5"/>
                  </a:cxn>
                  <a:cxn ang="0">
                    <a:pos x="T6" y="T7"/>
                  </a:cxn>
                </a:cxnLst>
                <a:rect l="0" t="0" r="r" b="b"/>
                <a:pathLst>
                  <a:path w="14" h="14">
                    <a:moveTo>
                      <a:pt x="14" y="12"/>
                    </a:moveTo>
                    <a:cubicBezTo>
                      <a:pt x="14" y="14"/>
                      <a:pt x="10" y="13"/>
                      <a:pt x="10" y="13"/>
                    </a:cubicBezTo>
                    <a:cubicBezTo>
                      <a:pt x="6" y="13"/>
                      <a:pt x="0" y="10"/>
                      <a:pt x="0" y="6"/>
                    </a:cubicBezTo>
                    <a:cubicBezTo>
                      <a:pt x="0" y="0"/>
                      <a:pt x="14" y="6"/>
                      <a:pt x="14" y="12"/>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29" name="Freeform 163">
                <a:extLst>
                  <a:ext uri="{FF2B5EF4-FFF2-40B4-BE49-F238E27FC236}">
                    <a16:creationId xmlns:a16="http://schemas.microsoft.com/office/drawing/2014/main" id="{9FDAE469-980D-4007-B38E-2897BCD4361A}"/>
                  </a:ext>
                </a:extLst>
              </p:cNvPr>
              <p:cNvSpPr/>
              <p:nvPr/>
            </p:nvSpPr>
            <p:spPr bwMode="auto">
              <a:xfrm>
                <a:off x="5774311" y="1259073"/>
                <a:ext cx="29741" cy="22306"/>
              </a:xfrm>
              <a:custGeom>
                <a:avLst/>
                <a:gdLst>
                  <a:gd name="T0" fmla="*/ 1 w 12"/>
                  <a:gd name="T1" fmla="*/ 9 h 9"/>
                  <a:gd name="T2" fmla="*/ 12 w 12"/>
                  <a:gd name="T3" fmla="*/ 6 h 9"/>
                  <a:gd name="T4" fmla="*/ 5 w 12"/>
                  <a:gd name="T5" fmla="*/ 0 h 9"/>
                  <a:gd name="T6" fmla="*/ 1 w 12"/>
                  <a:gd name="T7" fmla="*/ 6 h 9"/>
                  <a:gd name="T8" fmla="*/ 1 w 12"/>
                  <a:gd name="T9" fmla="*/ 9 h 9"/>
                </a:gdLst>
                <a:ahLst/>
                <a:cxnLst>
                  <a:cxn ang="0">
                    <a:pos x="T0" y="T1"/>
                  </a:cxn>
                  <a:cxn ang="0">
                    <a:pos x="T2" y="T3"/>
                  </a:cxn>
                  <a:cxn ang="0">
                    <a:pos x="T4" y="T5"/>
                  </a:cxn>
                  <a:cxn ang="0">
                    <a:pos x="T6" y="T7"/>
                  </a:cxn>
                  <a:cxn ang="0">
                    <a:pos x="T8" y="T9"/>
                  </a:cxn>
                </a:cxnLst>
                <a:rect l="0" t="0" r="r" b="b"/>
                <a:pathLst>
                  <a:path w="12" h="9">
                    <a:moveTo>
                      <a:pt x="1" y="9"/>
                    </a:moveTo>
                    <a:cubicBezTo>
                      <a:pt x="4" y="9"/>
                      <a:pt x="11" y="7"/>
                      <a:pt x="12" y="6"/>
                    </a:cubicBezTo>
                    <a:cubicBezTo>
                      <a:pt x="10" y="4"/>
                      <a:pt x="9" y="0"/>
                      <a:pt x="5" y="0"/>
                    </a:cubicBezTo>
                    <a:cubicBezTo>
                      <a:pt x="3" y="0"/>
                      <a:pt x="1" y="4"/>
                      <a:pt x="1" y="6"/>
                    </a:cubicBezTo>
                    <a:cubicBezTo>
                      <a:pt x="1" y="7"/>
                      <a:pt x="0" y="9"/>
                      <a:pt x="1" y="9"/>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30" name="Freeform 164">
                <a:extLst>
                  <a:ext uri="{FF2B5EF4-FFF2-40B4-BE49-F238E27FC236}">
                    <a16:creationId xmlns:a16="http://schemas.microsoft.com/office/drawing/2014/main" id="{EDD19A23-BB24-4373-8C0B-1FBDDAC4B319}"/>
                  </a:ext>
                </a:extLst>
              </p:cNvPr>
              <p:cNvSpPr/>
              <p:nvPr/>
            </p:nvSpPr>
            <p:spPr bwMode="auto">
              <a:xfrm>
                <a:off x="7183283" y="1240484"/>
                <a:ext cx="65678" cy="26024"/>
              </a:xfrm>
              <a:custGeom>
                <a:avLst/>
                <a:gdLst>
                  <a:gd name="T0" fmla="*/ 0 w 27"/>
                  <a:gd name="T1" fmla="*/ 8 h 11"/>
                  <a:gd name="T2" fmla="*/ 13 w 27"/>
                  <a:gd name="T3" fmla="*/ 0 h 11"/>
                  <a:gd name="T4" fmla="*/ 27 w 27"/>
                  <a:gd name="T5" fmla="*/ 11 h 11"/>
                  <a:gd name="T6" fmla="*/ 18 w 27"/>
                  <a:gd name="T7" fmla="*/ 11 h 11"/>
                  <a:gd name="T8" fmla="*/ 1 w 27"/>
                  <a:gd name="T9" fmla="*/ 7 h 11"/>
                  <a:gd name="T10" fmla="*/ 0 w 27"/>
                  <a:gd name="T11" fmla="*/ 8 h 11"/>
                </a:gdLst>
                <a:ahLst/>
                <a:cxnLst>
                  <a:cxn ang="0">
                    <a:pos x="T0" y="T1"/>
                  </a:cxn>
                  <a:cxn ang="0">
                    <a:pos x="T2" y="T3"/>
                  </a:cxn>
                  <a:cxn ang="0">
                    <a:pos x="T4" y="T5"/>
                  </a:cxn>
                  <a:cxn ang="0">
                    <a:pos x="T6" y="T7"/>
                  </a:cxn>
                  <a:cxn ang="0">
                    <a:pos x="T8" y="T9"/>
                  </a:cxn>
                  <a:cxn ang="0">
                    <a:pos x="T10" y="T11"/>
                  </a:cxn>
                </a:cxnLst>
                <a:rect l="0" t="0" r="r" b="b"/>
                <a:pathLst>
                  <a:path w="27" h="11">
                    <a:moveTo>
                      <a:pt x="0" y="8"/>
                    </a:moveTo>
                    <a:cubicBezTo>
                      <a:pt x="3" y="4"/>
                      <a:pt x="7" y="0"/>
                      <a:pt x="13" y="0"/>
                    </a:cubicBezTo>
                    <a:cubicBezTo>
                      <a:pt x="21" y="0"/>
                      <a:pt x="27" y="5"/>
                      <a:pt x="27" y="11"/>
                    </a:cubicBezTo>
                    <a:cubicBezTo>
                      <a:pt x="18" y="11"/>
                      <a:pt x="18" y="11"/>
                      <a:pt x="18" y="11"/>
                    </a:cubicBezTo>
                    <a:cubicBezTo>
                      <a:pt x="13" y="8"/>
                      <a:pt x="6" y="9"/>
                      <a:pt x="1" y="7"/>
                    </a:cubicBezTo>
                    <a:lnTo>
                      <a:pt x="0" y="8"/>
                    </a:ln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31" name="Freeform 165">
                <a:extLst>
                  <a:ext uri="{FF2B5EF4-FFF2-40B4-BE49-F238E27FC236}">
                    <a16:creationId xmlns:a16="http://schemas.microsoft.com/office/drawing/2014/main" id="{E0B9CD08-0754-4309-AC49-6B954BFD32A4}"/>
                  </a:ext>
                </a:extLst>
              </p:cNvPr>
              <p:cNvSpPr/>
              <p:nvPr/>
            </p:nvSpPr>
            <p:spPr bwMode="auto">
              <a:xfrm>
                <a:off x="7308442" y="1173567"/>
                <a:ext cx="90462" cy="32219"/>
              </a:xfrm>
              <a:custGeom>
                <a:avLst/>
                <a:gdLst>
                  <a:gd name="T0" fmla="*/ 0 w 37"/>
                  <a:gd name="T1" fmla="*/ 0 h 13"/>
                  <a:gd name="T2" fmla="*/ 34 w 37"/>
                  <a:gd name="T3" fmla="*/ 6 h 13"/>
                  <a:gd name="T4" fmla="*/ 37 w 37"/>
                  <a:gd name="T5" fmla="*/ 9 h 13"/>
                  <a:gd name="T6" fmla="*/ 24 w 37"/>
                  <a:gd name="T7" fmla="*/ 13 h 13"/>
                  <a:gd name="T8" fmla="*/ 3 w 37"/>
                  <a:gd name="T9" fmla="*/ 2 h 13"/>
                  <a:gd name="T10" fmla="*/ 0 w 37"/>
                  <a:gd name="T11" fmla="*/ 0 h 13"/>
                </a:gdLst>
                <a:ahLst/>
                <a:cxnLst>
                  <a:cxn ang="0">
                    <a:pos x="T0" y="T1"/>
                  </a:cxn>
                  <a:cxn ang="0">
                    <a:pos x="T2" y="T3"/>
                  </a:cxn>
                  <a:cxn ang="0">
                    <a:pos x="T4" y="T5"/>
                  </a:cxn>
                  <a:cxn ang="0">
                    <a:pos x="T6" y="T7"/>
                  </a:cxn>
                  <a:cxn ang="0">
                    <a:pos x="T8" y="T9"/>
                  </a:cxn>
                  <a:cxn ang="0">
                    <a:pos x="T10" y="T11"/>
                  </a:cxn>
                </a:cxnLst>
                <a:rect l="0" t="0" r="r" b="b"/>
                <a:pathLst>
                  <a:path w="37" h="13">
                    <a:moveTo>
                      <a:pt x="0" y="0"/>
                    </a:moveTo>
                    <a:cubicBezTo>
                      <a:pt x="3" y="2"/>
                      <a:pt x="33" y="6"/>
                      <a:pt x="34" y="6"/>
                    </a:cubicBezTo>
                    <a:cubicBezTo>
                      <a:pt x="36" y="6"/>
                      <a:pt x="37" y="7"/>
                      <a:pt x="37" y="9"/>
                    </a:cubicBezTo>
                    <a:cubicBezTo>
                      <a:pt x="37" y="12"/>
                      <a:pt x="29" y="13"/>
                      <a:pt x="24" y="13"/>
                    </a:cubicBezTo>
                    <a:cubicBezTo>
                      <a:pt x="17" y="13"/>
                      <a:pt x="3" y="10"/>
                      <a:pt x="3" y="2"/>
                    </a:cubicBezTo>
                    <a:lnTo>
                      <a:pt x="0" y="0"/>
                    </a:ln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32" name="Freeform 166">
                <a:extLst>
                  <a:ext uri="{FF2B5EF4-FFF2-40B4-BE49-F238E27FC236}">
                    <a16:creationId xmlns:a16="http://schemas.microsoft.com/office/drawing/2014/main" id="{35173C8A-7FBB-421F-91C6-A74E93C6FFF1}"/>
                  </a:ext>
                </a:extLst>
              </p:cNvPr>
              <p:cNvSpPr/>
              <p:nvPr/>
            </p:nvSpPr>
            <p:spPr bwMode="auto">
              <a:xfrm>
                <a:off x="7180805" y="1218179"/>
                <a:ext cx="19827" cy="22306"/>
              </a:xfrm>
              <a:custGeom>
                <a:avLst/>
                <a:gdLst>
                  <a:gd name="T0" fmla="*/ 8 w 8"/>
                  <a:gd name="T1" fmla="*/ 5 h 9"/>
                  <a:gd name="T2" fmla="*/ 3 w 8"/>
                  <a:gd name="T3" fmla="*/ 9 h 9"/>
                  <a:gd name="T4" fmla="*/ 0 w 8"/>
                  <a:gd name="T5" fmla="*/ 5 h 9"/>
                  <a:gd name="T6" fmla="*/ 8 w 8"/>
                  <a:gd name="T7" fmla="*/ 5 h 9"/>
                </a:gdLst>
                <a:ahLst/>
                <a:cxnLst>
                  <a:cxn ang="0">
                    <a:pos x="T0" y="T1"/>
                  </a:cxn>
                  <a:cxn ang="0">
                    <a:pos x="T2" y="T3"/>
                  </a:cxn>
                  <a:cxn ang="0">
                    <a:pos x="T4" y="T5"/>
                  </a:cxn>
                  <a:cxn ang="0">
                    <a:pos x="T6" y="T7"/>
                  </a:cxn>
                </a:cxnLst>
                <a:rect l="0" t="0" r="r" b="b"/>
                <a:pathLst>
                  <a:path w="8" h="9">
                    <a:moveTo>
                      <a:pt x="8" y="5"/>
                    </a:moveTo>
                    <a:cubicBezTo>
                      <a:pt x="8" y="7"/>
                      <a:pt x="5" y="9"/>
                      <a:pt x="3" y="9"/>
                    </a:cubicBezTo>
                    <a:cubicBezTo>
                      <a:pt x="0" y="9"/>
                      <a:pt x="0" y="8"/>
                      <a:pt x="0" y="5"/>
                    </a:cubicBezTo>
                    <a:cubicBezTo>
                      <a:pt x="0" y="0"/>
                      <a:pt x="8" y="1"/>
                      <a:pt x="8" y="5"/>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grpSp>
        <p:grpSp>
          <p:nvGrpSpPr>
            <p:cNvPr id="12" name="Group 11">
              <a:extLst>
                <a:ext uri="{FF2B5EF4-FFF2-40B4-BE49-F238E27FC236}">
                  <a16:creationId xmlns:a16="http://schemas.microsoft.com/office/drawing/2014/main" id="{2DA7C77C-D8AD-476A-94CC-2CC6A23F75D4}"/>
                </a:ext>
              </a:extLst>
            </p:cNvPr>
            <p:cNvGrpSpPr/>
            <p:nvPr/>
          </p:nvGrpSpPr>
          <p:grpSpPr>
            <a:xfrm>
              <a:off x="327104" y="1009727"/>
              <a:ext cx="3095526" cy="2156210"/>
              <a:chOff x="1038083" y="809242"/>
              <a:chExt cx="3095526" cy="2156210"/>
            </a:xfrm>
            <a:grpFill/>
          </p:grpSpPr>
          <p:sp>
            <p:nvSpPr>
              <p:cNvPr id="13" name="Oval 12">
                <a:extLst>
                  <a:ext uri="{FF2B5EF4-FFF2-40B4-BE49-F238E27FC236}">
                    <a16:creationId xmlns:a16="http://schemas.microsoft.com/office/drawing/2014/main" id="{CD8C54F1-5C1E-457F-9692-08CBB6CCA71B}"/>
                  </a:ext>
                </a:extLst>
              </p:cNvPr>
              <p:cNvSpPr/>
              <p:nvPr/>
            </p:nvSpPr>
            <p:spPr>
              <a:xfrm>
                <a:off x="2223255" y="2002097"/>
                <a:ext cx="58242" cy="58243"/>
              </a:xfrm>
              <a:prstGeom prst="ellipse">
                <a:avLst/>
              </a:prstGeom>
              <a:grp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8965">
                  <a:defRPr/>
                </a:pPr>
                <a:endParaRPr lang="de-DE" sz="2400">
                  <a:solidFill>
                    <a:srgbClr val="000000"/>
                  </a:solidFill>
                  <a:latin typeface="Raleway" panose="020B0503030101060003"/>
                  <a:cs typeface="Raleway" panose="020B0503030101060003"/>
                </a:endParaRPr>
              </a:p>
            </p:txBody>
          </p:sp>
          <p:sp>
            <p:nvSpPr>
              <p:cNvPr id="14" name="Freeform 87">
                <a:extLst>
                  <a:ext uri="{FF2B5EF4-FFF2-40B4-BE49-F238E27FC236}">
                    <a16:creationId xmlns:a16="http://schemas.microsoft.com/office/drawing/2014/main" id="{F34B6799-BB51-4B45-BD93-466CC1125F8A}"/>
                  </a:ext>
                </a:extLst>
              </p:cNvPr>
              <p:cNvSpPr/>
              <p:nvPr/>
            </p:nvSpPr>
            <p:spPr bwMode="auto">
              <a:xfrm>
                <a:off x="3911791" y="1516826"/>
                <a:ext cx="201990" cy="92941"/>
              </a:xfrm>
              <a:custGeom>
                <a:avLst/>
                <a:gdLst>
                  <a:gd name="T0" fmla="*/ 82 w 83"/>
                  <a:gd name="T1" fmla="*/ 21 h 38"/>
                  <a:gd name="T2" fmla="*/ 69 w 83"/>
                  <a:gd name="T3" fmla="*/ 31 h 38"/>
                  <a:gd name="T4" fmla="*/ 47 w 83"/>
                  <a:gd name="T5" fmla="*/ 38 h 38"/>
                  <a:gd name="T6" fmla="*/ 21 w 83"/>
                  <a:gd name="T7" fmla="*/ 33 h 38"/>
                  <a:gd name="T8" fmla="*/ 9 w 83"/>
                  <a:gd name="T9" fmla="*/ 28 h 38"/>
                  <a:gd name="T10" fmla="*/ 11 w 83"/>
                  <a:gd name="T11" fmla="*/ 26 h 38"/>
                  <a:gd name="T12" fmla="*/ 13 w 83"/>
                  <a:gd name="T13" fmla="*/ 18 h 38"/>
                  <a:gd name="T14" fmla="*/ 1 w 83"/>
                  <a:gd name="T15" fmla="*/ 17 h 38"/>
                  <a:gd name="T16" fmla="*/ 15 w 83"/>
                  <a:gd name="T17" fmla="*/ 14 h 38"/>
                  <a:gd name="T18" fmla="*/ 14 w 83"/>
                  <a:gd name="T19" fmla="*/ 12 h 38"/>
                  <a:gd name="T20" fmla="*/ 0 w 83"/>
                  <a:gd name="T21" fmla="*/ 5 h 38"/>
                  <a:gd name="T22" fmla="*/ 5 w 83"/>
                  <a:gd name="T23" fmla="*/ 6 h 38"/>
                  <a:gd name="T24" fmla="*/ 5 w 83"/>
                  <a:gd name="T25" fmla="*/ 4 h 38"/>
                  <a:gd name="T26" fmla="*/ 11 w 83"/>
                  <a:gd name="T27" fmla="*/ 0 h 38"/>
                  <a:gd name="T28" fmla="*/ 13 w 83"/>
                  <a:gd name="T29" fmla="*/ 0 h 38"/>
                  <a:gd name="T30" fmla="*/ 15 w 83"/>
                  <a:gd name="T31" fmla="*/ 5 h 38"/>
                  <a:gd name="T32" fmla="*/ 19 w 83"/>
                  <a:gd name="T33" fmla="*/ 11 h 38"/>
                  <a:gd name="T34" fmla="*/ 24 w 83"/>
                  <a:gd name="T35" fmla="*/ 9 h 38"/>
                  <a:gd name="T36" fmla="*/ 24 w 83"/>
                  <a:gd name="T37" fmla="*/ 5 h 38"/>
                  <a:gd name="T38" fmla="*/ 28 w 83"/>
                  <a:gd name="T39" fmla="*/ 8 h 38"/>
                  <a:gd name="T40" fmla="*/ 35 w 83"/>
                  <a:gd name="T41" fmla="*/ 6 h 38"/>
                  <a:gd name="T42" fmla="*/ 39 w 83"/>
                  <a:gd name="T43" fmla="*/ 8 h 38"/>
                  <a:gd name="T44" fmla="*/ 39 w 83"/>
                  <a:gd name="T45" fmla="*/ 5 h 38"/>
                  <a:gd name="T46" fmla="*/ 48 w 83"/>
                  <a:gd name="T47" fmla="*/ 6 h 38"/>
                  <a:gd name="T48" fmla="*/ 58 w 83"/>
                  <a:gd name="T49" fmla="*/ 5 h 38"/>
                  <a:gd name="T50" fmla="*/ 59 w 83"/>
                  <a:gd name="T51" fmla="*/ 1 h 38"/>
                  <a:gd name="T52" fmla="*/ 62 w 83"/>
                  <a:gd name="T53" fmla="*/ 1 h 38"/>
                  <a:gd name="T54" fmla="*/ 67 w 83"/>
                  <a:gd name="T55" fmla="*/ 4 h 38"/>
                  <a:gd name="T56" fmla="*/ 74 w 83"/>
                  <a:gd name="T57" fmla="*/ 3 h 38"/>
                  <a:gd name="T58" fmla="*/ 72 w 83"/>
                  <a:gd name="T59" fmla="*/ 6 h 38"/>
                  <a:gd name="T60" fmla="*/ 83 w 83"/>
                  <a:gd name="T61" fmla="*/ 20 h 38"/>
                  <a:gd name="T62" fmla="*/ 82 w 83"/>
                  <a:gd name="T63"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38">
                    <a:moveTo>
                      <a:pt x="82" y="21"/>
                    </a:moveTo>
                    <a:cubicBezTo>
                      <a:pt x="80" y="25"/>
                      <a:pt x="73" y="30"/>
                      <a:pt x="69" y="31"/>
                    </a:cubicBezTo>
                    <a:cubicBezTo>
                      <a:pt x="62" y="33"/>
                      <a:pt x="57" y="38"/>
                      <a:pt x="47" y="38"/>
                    </a:cubicBezTo>
                    <a:cubicBezTo>
                      <a:pt x="37" y="38"/>
                      <a:pt x="29" y="35"/>
                      <a:pt x="21" y="33"/>
                    </a:cubicBezTo>
                    <a:cubicBezTo>
                      <a:pt x="17" y="32"/>
                      <a:pt x="15" y="28"/>
                      <a:pt x="9" y="28"/>
                    </a:cubicBezTo>
                    <a:cubicBezTo>
                      <a:pt x="10" y="27"/>
                      <a:pt x="11" y="26"/>
                      <a:pt x="11" y="26"/>
                    </a:cubicBezTo>
                    <a:cubicBezTo>
                      <a:pt x="11" y="23"/>
                      <a:pt x="12" y="21"/>
                      <a:pt x="13" y="18"/>
                    </a:cubicBezTo>
                    <a:cubicBezTo>
                      <a:pt x="8" y="17"/>
                      <a:pt x="3" y="19"/>
                      <a:pt x="1" y="17"/>
                    </a:cubicBezTo>
                    <a:cubicBezTo>
                      <a:pt x="5" y="17"/>
                      <a:pt x="12" y="15"/>
                      <a:pt x="15" y="14"/>
                    </a:cubicBezTo>
                    <a:cubicBezTo>
                      <a:pt x="15" y="13"/>
                      <a:pt x="14" y="13"/>
                      <a:pt x="14" y="12"/>
                    </a:cubicBezTo>
                    <a:cubicBezTo>
                      <a:pt x="11" y="12"/>
                      <a:pt x="0" y="8"/>
                      <a:pt x="0" y="5"/>
                    </a:cubicBezTo>
                    <a:cubicBezTo>
                      <a:pt x="2" y="4"/>
                      <a:pt x="4" y="5"/>
                      <a:pt x="5" y="6"/>
                    </a:cubicBezTo>
                    <a:cubicBezTo>
                      <a:pt x="5" y="5"/>
                      <a:pt x="5" y="4"/>
                      <a:pt x="5" y="4"/>
                    </a:cubicBezTo>
                    <a:cubicBezTo>
                      <a:pt x="8" y="4"/>
                      <a:pt x="8" y="0"/>
                      <a:pt x="11" y="0"/>
                    </a:cubicBezTo>
                    <a:cubicBezTo>
                      <a:pt x="11" y="0"/>
                      <a:pt x="12" y="0"/>
                      <a:pt x="13" y="0"/>
                    </a:cubicBezTo>
                    <a:cubicBezTo>
                      <a:pt x="13" y="2"/>
                      <a:pt x="14" y="3"/>
                      <a:pt x="15" y="5"/>
                    </a:cubicBezTo>
                    <a:cubicBezTo>
                      <a:pt x="14" y="7"/>
                      <a:pt x="17" y="11"/>
                      <a:pt x="19" y="11"/>
                    </a:cubicBezTo>
                    <a:cubicBezTo>
                      <a:pt x="21" y="11"/>
                      <a:pt x="23" y="9"/>
                      <a:pt x="24" y="9"/>
                    </a:cubicBezTo>
                    <a:cubicBezTo>
                      <a:pt x="23" y="7"/>
                      <a:pt x="23" y="6"/>
                      <a:pt x="24" y="5"/>
                    </a:cubicBezTo>
                    <a:cubicBezTo>
                      <a:pt x="25" y="6"/>
                      <a:pt x="26" y="8"/>
                      <a:pt x="28" y="8"/>
                    </a:cubicBezTo>
                    <a:cubicBezTo>
                      <a:pt x="35" y="6"/>
                      <a:pt x="35" y="6"/>
                      <a:pt x="35" y="6"/>
                    </a:cubicBezTo>
                    <a:cubicBezTo>
                      <a:pt x="37" y="6"/>
                      <a:pt x="38" y="7"/>
                      <a:pt x="39" y="8"/>
                    </a:cubicBezTo>
                    <a:cubicBezTo>
                      <a:pt x="38" y="7"/>
                      <a:pt x="39" y="6"/>
                      <a:pt x="39" y="5"/>
                    </a:cubicBezTo>
                    <a:cubicBezTo>
                      <a:pt x="43" y="5"/>
                      <a:pt x="45" y="6"/>
                      <a:pt x="48" y="6"/>
                    </a:cubicBezTo>
                    <a:cubicBezTo>
                      <a:pt x="52" y="6"/>
                      <a:pt x="55" y="2"/>
                      <a:pt x="58" y="5"/>
                    </a:cubicBezTo>
                    <a:cubicBezTo>
                      <a:pt x="58" y="3"/>
                      <a:pt x="58" y="2"/>
                      <a:pt x="59" y="1"/>
                    </a:cubicBezTo>
                    <a:cubicBezTo>
                      <a:pt x="61" y="1"/>
                      <a:pt x="61" y="2"/>
                      <a:pt x="62" y="1"/>
                    </a:cubicBezTo>
                    <a:cubicBezTo>
                      <a:pt x="62" y="4"/>
                      <a:pt x="64" y="4"/>
                      <a:pt x="67" y="4"/>
                    </a:cubicBezTo>
                    <a:cubicBezTo>
                      <a:pt x="70" y="4"/>
                      <a:pt x="71" y="3"/>
                      <a:pt x="74" y="3"/>
                    </a:cubicBezTo>
                    <a:cubicBezTo>
                      <a:pt x="73" y="4"/>
                      <a:pt x="72" y="5"/>
                      <a:pt x="72" y="6"/>
                    </a:cubicBezTo>
                    <a:cubicBezTo>
                      <a:pt x="72" y="14"/>
                      <a:pt x="83" y="12"/>
                      <a:pt x="83" y="20"/>
                    </a:cubicBezTo>
                    <a:lnTo>
                      <a:pt x="82" y="21"/>
                    </a:ln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5" name="Freeform 88">
                <a:extLst>
                  <a:ext uri="{FF2B5EF4-FFF2-40B4-BE49-F238E27FC236}">
                    <a16:creationId xmlns:a16="http://schemas.microsoft.com/office/drawing/2014/main" id="{A8096B03-6936-4133-A65D-50A10111C93F}"/>
                  </a:ext>
                </a:extLst>
              </p:cNvPr>
              <p:cNvSpPr/>
              <p:nvPr/>
            </p:nvSpPr>
            <p:spPr bwMode="auto">
              <a:xfrm>
                <a:off x="2693656" y="2634586"/>
                <a:ext cx="208186" cy="71874"/>
              </a:xfrm>
              <a:custGeom>
                <a:avLst/>
                <a:gdLst>
                  <a:gd name="T0" fmla="*/ 85 w 85"/>
                  <a:gd name="T1" fmla="*/ 26 h 29"/>
                  <a:gd name="T2" fmla="*/ 74 w 85"/>
                  <a:gd name="T3" fmla="*/ 29 h 29"/>
                  <a:gd name="T4" fmla="*/ 58 w 85"/>
                  <a:gd name="T5" fmla="*/ 27 h 29"/>
                  <a:gd name="T6" fmla="*/ 58 w 85"/>
                  <a:gd name="T7" fmla="*/ 26 h 29"/>
                  <a:gd name="T8" fmla="*/ 61 w 85"/>
                  <a:gd name="T9" fmla="*/ 23 h 29"/>
                  <a:gd name="T10" fmla="*/ 51 w 85"/>
                  <a:gd name="T11" fmla="*/ 17 h 29"/>
                  <a:gd name="T12" fmla="*/ 48 w 85"/>
                  <a:gd name="T13" fmla="*/ 14 h 29"/>
                  <a:gd name="T14" fmla="*/ 42 w 85"/>
                  <a:gd name="T15" fmla="*/ 14 h 29"/>
                  <a:gd name="T16" fmla="*/ 32 w 85"/>
                  <a:gd name="T17" fmla="*/ 10 h 29"/>
                  <a:gd name="T18" fmla="*/ 23 w 85"/>
                  <a:gd name="T19" fmla="*/ 10 h 29"/>
                  <a:gd name="T20" fmla="*/ 23 w 85"/>
                  <a:gd name="T21" fmla="*/ 7 h 29"/>
                  <a:gd name="T22" fmla="*/ 19 w 85"/>
                  <a:gd name="T23" fmla="*/ 6 h 29"/>
                  <a:gd name="T24" fmla="*/ 3 w 85"/>
                  <a:gd name="T25" fmla="*/ 13 h 29"/>
                  <a:gd name="T26" fmla="*/ 0 w 85"/>
                  <a:gd name="T27" fmla="*/ 13 h 29"/>
                  <a:gd name="T28" fmla="*/ 24 w 85"/>
                  <a:gd name="T29" fmla="*/ 0 h 29"/>
                  <a:gd name="T30" fmla="*/ 52 w 85"/>
                  <a:gd name="T31" fmla="*/ 7 h 29"/>
                  <a:gd name="T32" fmla="*/ 57 w 85"/>
                  <a:gd name="T33" fmla="*/ 11 h 29"/>
                  <a:gd name="T34" fmla="*/ 74 w 85"/>
                  <a:gd name="T35" fmla="*/ 18 h 29"/>
                  <a:gd name="T36" fmla="*/ 74 w 85"/>
                  <a:gd name="T37" fmla="*/ 20 h 29"/>
                  <a:gd name="T38" fmla="*/ 79 w 85"/>
                  <a:gd name="T39" fmla="*/ 20 h 29"/>
                  <a:gd name="T40" fmla="*/ 85 w 85"/>
                  <a:gd name="T41"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29">
                    <a:moveTo>
                      <a:pt x="85" y="26"/>
                    </a:moveTo>
                    <a:cubicBezTo>
                      <a:pt x="83" y="29"/>
                      <a:pt x="78" y="29"/>
                      <a:pt x="74" y="29"/>
                    </a:cubicBezTo>
                    <a:cubicBezTo>
                      <a:pt x="68" y="29"/>
                      <a:pt x="63" y="27"/>
                      <a:pt x="58" y="27"/>
                    </a:cubicBezTo>
                    <a:cubicBezTo>
                      <a:pt x="58" y="27"/>
                      <a:pt x="58" y="26"/>
                      <a:pt x="58" y="26"/>
                    </a:cubicBezTo>
                    <a:cubicBezTo>
                      <a:pt x="59" y="26"/>
                      <a:pt x="60" y="24"/>
                      <a:pt x="61" y="23"/>
                    </a:cubicBezTo>
                    <a:cubicBezTo>
                      <a:pt x="56" y="21"/>
                      <a:pt x="52" y="21"/>
                      <a:pt x="51" y="17"/>
                    </a:cubicBezTo>
                    <a:cubicBezTo>
                      <a:pt x="49" y="17"/>
                      <a:pt x="49" y="15"/>
                      <a:pt x="48" y="14"/>
                    </a:cubicBezTo>
                    <a:cubicBezTo>
                      <a:pt x="45" y="13"/>
                      <a:pt x="44" y="14"/>
                      <a:pt x="42" y="14"/>
                    </a:cubicBezTo>
                    <a:cubicBezTo>
                      <a:pt x="38" y="14"/>
                      <a:pt x="36" y="10"/>
                      <a:pt x="32" y="10"/>
                    </a:cubicBezTo>
                    <a:cubicBezTo>
                      <a:pt x="23" y="10"/>
                      <a:pt x="23" y="10"/>
                      <a:pt x="23" y="10"/>
                    </a:cubicBezTo>
                    <a:cubicBezTo>
                      <a:pt x="22" y="9"/>
                      <a:pt x="22" y="8"/>
                      <a:pt x="23" y="7"/>
                    </a:cubicBezTo>
                    <a:cubicBezTo>
                      <a:pt x="22" y="5"/>
                      <a:pt x="20" y="6"/>
                      <a:pt x="19" y="6"/>
                    </a:cubicBezTo>
                    <a:cubicBezTo>
                      <a:pt x="13" y="6"/>
                      <a:pt x="5" y="10"/>
                      <a:pt x="3" y="13"/>
                    </a:cubicBezTo>
                    <a:cubicBezTo>
                      <a:pt x="0" y="13"/>
                      <a:pt x="0" y="13"/>
                      <a:pt x="0" y="13"/>
                    </a:cubicBezTo>
                    <a:cubicBezTo>
                      <a:pt x="5" y="5"/>
                      <a:pt x="11" y="0"/>
                      <a:pt x="24" y="0"/>
                    </a:cubicBezTo>
                    <a:cubicBezTo>
                      <a:pt x="36" y="0"/>
                      <a:pt x="42" y="7"/>
                      <a:pt x="52" y="7"/>
                    </a:cubicBezTo>
                    <a:cubicBezTo>
                      <a:pt x="54" y="7"/>
                      <a:pt x="56" y="10"/>
                      <a:pt x="57" y="11"/>
                    </a:cubicBezTo>
                    <a:cubicBezTo>
                      <a:pt x="61" y="15"/>
                      <a:pt x="68" y="18"/>
                      <a:pt x="74" y="18"/>
                    </a:cubicBezTo>
                    <a:cubicBezTo>
                      <a:pt x="74" y="18"/>
                      <a:pt x="74" y="19"/>
                      <a:pt x="74" y="20"/>
                    </a:cubicBezTo>
                    <a:cubicBezTo>
                      <a:pt x="79" y="20"/>
                      <a:pt x="79" y="20"/>
                      <a:pt x="79" y="20"/>
                    </a:cubicBezTo>
                    <a:cubicBezTo>
                      <a:pt x="82" y="21"/>
                      <a:pt x="83" y="25"/>
                      <a:pt x="85" y="26"/>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6" name="Freeform 89">
                <a:extLst>
                  <a:ext uri="{FF2B5EF4-FFF2-40B4-BE49-F238E27FC236}">
                    <a16:creationId xmlns:a16="http://schemas.microsoft.com/office/drawing/2014/main" id="{BD1AB517-7E89-40E3-89CA-B315AA77758C}"/>
                  </a:ext>
                </a:extLst>
              </p:cNvPr>
              <p:cNvSpPr/>
              <p:nvPr/>
            </p:nvSpPr>
            <p:spPr bwMode="auto">
              <a:xfrm>
                <a:off x="2723397" y="2661849"/>
                <a:ext cx="8675" cy="12392"/>
              </a:xfrm>
              <a:custGeom>
                <a:avLst/>
                <a:gdLst>
                  <a:gd name="T0" fmla="*/ 4 w 4"/>
                  <a:gd name="T1" fmla="*/ 0 h 5"/>
                  <a:gd name="T2" fmla="*/ 4 w 4"/>
                  <a:gd name="T3" fmla="*/ 5 h 5"/>
                  <a:gd name="T4" fmla="*/ 0 w 4"/>
                  <a:gd name="T5" fmla="*/ 5 h 5"/>
                  <a:gd name="T6" fmla="*/ 2 w 4"/>
                  <a:gd name="T7" fmla="*/ 2 h 5"/>
                  <a:gd name="T8" fmla="*/ 2 w 4"/>
                  <a:gd name="T9" fmla="*/ 0 h 5"/>
                  <a:gd name="T10" fmla="*/ 3 w 4"/>
                  <a:gd name="T11" fmla="*/ 0 h 5"/>
                  <a:gd name="T12" fmla="*/ 4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0"/>
                    </a:moveTo>
                    <a:cubicBezTo>
                      <a:pt x="4" y="2"/>
                      <a:pt x="4" y="3"/>
                      <a:pt x="4" y="5"/>
                    </a:cubicBezTo>
                    <a:cubicBezTo>
                      <a:pt x="4" y="5"/>
                      <a:pt x="0" y="5"/>
                      <a:pt x="0" y="5"/>
                    </a:cubicBezTo>
                    <a:cubicBezTo>
                      <a:pt x="0" y="3"/>
                      <a:pt x="2" y="2"/>
                      <a:pt x="2" y="2"/>
                    </a:cubicBezTo>
                    <a:cubicBezTo>
                      <a:pt x="2" y="0"/>
                      <a:pt x="2" y="0"/>
                      <a:pt x="2" y="0"/>
                    </a:cubicBezTo>
                    <a:cubicBezTo>
                      <a:pt x="3" y="0"/>
                      <a:pt x="3" y="0"/>
                      <a:pt x="3" y="0"/>
                    </a:cubicBezTo>
                    <a:lnTo>
                      <a:pt x="4" y="0"/>
                    </a:ln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7" name="Freeform 90">
                <a:extLst>
                  <a:ext uri="{FF2B5EF4-FFF2-40B4-BE49-F238E27FC236}">
                    <a16:creationId xmlns:a16="http://schemas.microsoft.com/office/drawing/2014/main" id="{75CB7754-FB1C-4D76-BAF6-0D596614C447}"/>
                  </a:ext>
                </a:extLst>
              </p:cNvPr>
              <p:cNvSpPr/>
              <p:nvPr/>
            </p:nvSpPr>
            <p:spPr bwMode="auto">
              <a:xfrm>
                <a:off x="2827490" y="2732483"/>
                <a:ext cx="34698" cy="14870"/>
              </a:xfrm>
              <a:custGeom>
                <a:avLst/>
                <a:gdLst>
                  <a:gd name="T0" fmla="*/ 11 w 14"/>
                  <a:gd name="T1" fmla="*/ 2 h 6"/>
                  <a:gd name="T2" fmla="*/ 14 w 14"/>
                  <a:gd name="T3" fmla="*/ 4 h 6"/>
                  <a:gd name="T4" fmla="*/ 4 w 14"/>
                  <a:gd name="T5" fmla="*/ 6 h 6"/>
                  <a:gd name="T6" fmla="*/ 0 w 14"/>
                  <a:gd name="T7" fmla="*/ 2 h 6"/>
                  <a:gd name="T8" fmla="*/ 2 w 14"/>
                  <a:gd name="T9" fmla="*/ 0 h 6"/>
                  <a:gd name="T10" fmla="*/ 12 w 14"/>
                  <a:gd name="T11" fmla="*/ 2 h 6"/>
                  <a:gd name="T12" fmla="*/ 11 w 1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1" y="2"/>
                    </a:moveTo>
                    <a:cubicBezTo>
                      <a:pt x="13" y="2"/>
                      <a:pt x="13" y="3"/>
                      <a:pt x="14" y="4"/>
                    </a:cubicBezTo>
                    <a:cubicBezTo>
                      <a:pt x="10" y="5"/>
                      <a:pt x="8" y="6"/>
                      <a:pt x="4" y="6"/>
                    </a:cubicBezTo>
                    <a:cubicBezTo>
                      <a:pt x="2" y="6"/>
                      <a:pt x="0" y="4"/>
                      <a:pt x="0" y="2"/>
                    </a:cubicBezTo>
                    <a:cubicBezTo>
                      <a:pt x="0" y="1"/>
                      <a:pt x="1" y="0"/>
                      <a:pt x="2" y="0"/>
                    </a:cubicBezTo>
                    <a:cubicBezTo>
                      <a:pt x="6" y="0"/>
                      <a:pt x="10" y="2"/>
                      <a:pt x="12" y="2"/>
                    </a:cubicBezTo>
                    <a:lnTo>
                      <a:pt x="11" y="2"/>
                    </a:ln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8" name="Freeform 91">
                <a:extLst>
                  <a:ext uri="{FF2B5EF4-FFF2-40B4-BE49-F238E27FC236}">
                    <a16:creationId xmlns:a16="http://schemas.microsoft.com/office/drawing/2014/main" id="{97D2404F-AF79-4D5C-9927-CBE7B80EA404}"/>
                  </a:ext>
                </a:extLst>
              </p:cNvPr>
              <p:cNvSpPr/>
              <p:nvPr/>
            </p:nvSpPr>
            <p:spPr bwMode="auto">
              <a:xfrm>
                <a:off x="3048068" y="2730004"/>
                <a:ext cx="29741" cy="12392"/>
              </a:xfrm>
              <a:custGeom>
                <a:avLst/>
                <a:gdLst>
                  <a:gd name="T0" fmla="*/ 12 w 12"/>
                  <a:gd name="T1" fmla="*/ 3 h 5"/>
                  <a:gd name="T2" fmla="*/ 7 w 12"/>
                  <a:gd name="T3" fmla="*/ 5 h 5"/>
                  <a:gd name="T4" fmla="*/ 0 w 12"/>
                  <a:gd name="T5" fmla="*/ 2 h 5"/>
                  <a:gd name="T6" fmla="*/ 3 w 12"/>
                  <a:gd name="T7" fmla="*/ 0 h 5"/>
                  <a:gd name="T8" fmla="*/ 12 w 12"/>
                  <a:gd name="T9" fmla="*/ 3 h 5"/>
                </a:gdLst>
                <a:ahLst/>
                <a:cxnLst>
                  <a:cxn ang="0">
                    <a:pos x="T0" y="T1"/>
                  </a:cxn>
                  <a:cxn ang="0">
                    <a:pos x="T2" y="T3"/>
                  </a:cxn>
                  <a:cxn ang="0">
                    <a:pos x="T4" y="T5"/>
                  </a:cxn>
                  <a:cxn ang="0">
                    <a:pos x="T6" y="T7"/>
                  </a:cxn>
                  <a:cxn ang="0">
                    <a:pos x="T8" y="T9"/>
                  </a:cxn>
                </a:cxnLst>
                <a:rect l="0" t="0" r="r" b="b"/>
                <a:pathLst>
                  <a:path w="12" h="5">
                    <a:moveTo>
                      <a:pt x="12" y="3"/>
                    </a:moveTo>
                    <a:cubicBezTo>
                      <a:pt x="11" y="5"/>
                      <a:pt x="9" y="5"/>
                      <a:pt x="7" y="5"/>
                    </a:cubicBezTo>
                    <a:cubicBezTo>
                      <a:pt x="4" y="5"/>
                      <a:pt x="0" y="5"/>
                      <a:pt x="0" y="2"/>
                    </a:cubicBezTo>
                    <a:cubicBezTo>
                      <a:pt x="0" y="1"/>
                      <a:pt x="2" y="0"/>
                      <a:pt x="3" y="0"/>
                    </a:cubicBezTo>
                    <a:cubicBezTo>
                      <a:pt x="4" y="0"/>
                      <a:pt x="11" y="2"/>
                      <a:pt x="12" y="3"/>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19" name="Freeform 92">
                <a:extLst>
                  <a:ext uri="{FF2B5EF4-FFF2-40B4-BE49-F238E27FC236}">
                    <a16:creationId xmlns:a16="http://schemas.microsoft.com/office/drawing/2014/main" id="{46D04FEF-0F09-46DA-871C-7EC431813C15}"/>
                  </a:ext>
                </a:extLst>
              </p:cNvPr>
              <p:cNvSpPr/>
              <p:nvPr/>
            </p:nvSpPr>
            <p:spPr bwMode="auto">
              <a:xfrm>
                <a:off x="2904320" y="2701503"/>
                <a:ext cx="118963" cy="48329"/>
              </a:xfrm>
              <a:custGeom>
                <a:avLst/>
                <a:gdLst>
                  <a:gd name="T0" fmla="*/ 41 w 49"/>
                  <a:gd name="T1" fmla="*/ 7 h 20"/>
                  <a:gd name="T2" fmla="*/ 49 w 49"/>
                  <a:gd name="T3" fmla="*/ 14 h 20"/>
                  <a:gd name="T4" fmla="*/ 38 w 49"/>
                  <a:gd name="T5" fmla="*/ 14 h 20"/>
                  <a:gd name="T6" fmla="*/ 33 w 49"/>
                  <a:gd name="T7" fmla="*/ 16 h 20"/>
                  <a:gd name="T8" fmla="*/ 30 w 49"/>
                  <a:gd name="T9" fmla="*/ 15 h 20"/>
                  <a:gd name="T10" fmla="*/ 23 w 49"/>
                  <a:gd name="T11" fmla="*/ 20 h 20"/>
                  <a:gd name="T12" fmla="*/ 20 w 49"/>
                  <a:gd name="T13" fmla="*/ 16 h 20"/>
                  <a:gd name="T14" fmla="*/ 7 w 49"/>
                  <a:gd name="T15" fmla="*/ 15 h 20"/>
                  <a:gd name="T16" fmla="*/ 4 w 49"/>
                  <a:gd name="T17" fmla="*/ 15 h 20"/>
                  <a:gd name="T18" fmla="*/ 3 w 49"/>
                  <a:gd name="T19" fmla="*/ 18 h 20"/>
                  <a:gd name="T20" fmla="*/ 0 w 49"/>
                  <a:gd name="T21" fmla="*/ 13 h 20"/>
                  <a:gd name="T22" fmla="*/ 1 w 49"/>
                  <a:gd name="T23" fmla="*/ 12 h 20"/>
                  <a:gd name="T24" fmla="*/ 14 w 49"/>
                  <a:gd name="T25" fmla="*/ 12 h 20"/>
                  <a:gd name="T26" fmla="*/ 12 w 49"/>
                  <a:gd name="T27" fmla="*/ 5 h 20"/>
                  <a:gd name="T28" fmla="*/ 8 w 49"/>
                  <a:gd name="T29" fmla="*/ 2 h 20"/>
                  <a:gd name="T30" fmla="*/ 11 w 49"/>
                  <a:gd name="T31" fmla="*/ 0 h 20"/>
                  <a:gd name="T32" fmla="*/ 18 w 49"/>
                  <a:gd name="T33" fmla="*/ 2 h 20"/>
                  <a:gd name="T34" fmla="*/ 26 w 49"/>
                  <a:gd name="T35" fmla="*/ 1 h 20"/>
                  <a:gd name="T36" fmla="*/ 42 w 49"/>
                  <a:gd name="T37" fmla="*/ 9 h 20"/>
                  <a:gd name="T38" fmla="*/ 41 w 49"/>
                  <a:gd name="T39"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20">
                    <a:moveTo>
                      <a:pt x="41" y="7"/>
                    </a:moveTo>
                    <a:cubicBezTo>
                      <a:pt x="44" y="10"/>
                      <a:pt x="47" y="11"/>
                      <a:pt x="49" y="14"/>
                    </a:cubicBezTo>
                    <a:cubicBezTo>
                      <a:pt x="38" y="14"/>
                      <a:pt x="38" y="14"/>
                      <a:pt x="38" y="14"/>
                    </a:cubicBezTo>
                    <a:cubicBezTo>
                      <a:pt x="36" y="15"/>
                      <a:pt x="35" y="16"/>
                      <a:pt x="33" y="16"/>
                    </a:cubicBezTo>
                    <a:cubicBezTo>
                      <a:pt x="31" y="16"/>
                      <a:pt x="31" y="15"/>
                      <a:pt x="30" y="15"/>
                    </a:cubicBezTo>
                    <a:cubicBezTo>
                      <a:pt x="26" y="15"/>
                      <a:pt x="27" y="20"/>
                      <a:pt x="23" y="20"/>
                    </a:cubicBezTo>
                    <a:cubicBezTo>
                      <a:pt x="21" y="20"/>
                      <a:pt x="21" y="17"/>
                      <a:pt x="20" y="16"/>
                    </a:cubicBezTo>
                    <a:cubicBezTo>
                      <a:pt x="17" y="14"/>
                      <a:pt x="10" y="15"/>
                      <a:pt x="7" y="15"/>
                    </a:cubicBezTo>
                    <a:cubicBezTo>
                      <a:pt x="5" y="15"/>
                      <a:pt x="5" y="16"/>
                      <a:pt x="4" y="15"/>
                    </a:cubicBezTo>
                    <a:cubicBezTo>
                      <a:pt x="4" y="16"/>
                      <a:pt x="3" y="17"/>
                      <a:pt x="3" y="18"/>
                    </a:cubicBezTo>
                    <a:cubicBezTo>
                      <a:pt x="2" y="17"/>
                      <a:pt x="0" y="15"/>
                      <a:pt x="0" y="13"/>
                    </a:cubicBezTo>
                    <a:cubicBezTo>
                      <a:pt x="0" y="13"/>
                      <a:pt x="1" y="12"/>
                      <a:pt x="1" y="12"/>
                    </a:cubicBezTo>
                    <a:cubicBezTo>
                      <a:pt x="8" y="12"/>
                      <a:pt x="11" y="13"/>
                      <a:pt x="14" y="12"/>
                    </a:cubicBezTo>
                    <a:cubicBezTo>
                      <a:pt x="12" y="10"/>
                      <a:pt x="12" y="8"/>
                      <a:pt x="12" y="5"/>
                    </a:cubicBezTo>
                    <a:cubicBezTo>
                      <a:pt x="10" y="5"/>
                      <a:pt x="8" y="4"/>
                      <a:pt x="8" y="2"/>
                    </a:cubicBezTo>
                    <a:cubicBezTo>
                      <a:pt x="8" y="1"/>
                      <a:pt x="10" y="0"/>
                      <a:pt x="11" y="0"/>
                    </a:cubicBezTo>
                    <a:cubicBezTo>
                      <a:pt x="13" y="0"/>
                      <a:pt x="15" y="2"/>
                      <a:pt x="18" y="2"/>
                    </a:cubicBezTo>
                    <a:cubicBezTo>
                      <a:pt x="21" y="2"/>
                      <a:pt x="23" y="1"/>
                      <a:pt x="26" y="1"/>
                    </a:cubicBezTo>
                    <a:cubicBezTo>
                      <a:pt x="35" y="1"/>
                      <a:pt x="37" y="6"/>
                      <a:pt x="42" y="9"/>
                    </a:cubicBezTo>
                    <a:lnTo>
                      <a:pt x="41" y="7"/>
                    </a:ln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20" name="Freeform 93">
                <a:extLst>
                  <a:ext uri="{FF2B5EF4-FFF2-40B4-BE49-F238E27FC236}">
                    <a16:creationId xmlns:a16="http://schemas.microsoft.com/office/drawing/2014/main" id="{9C41C6AA-9EF2-4C58-AC13-0034A3C205DE}"/>
                  </a:ext>
                </a:extLst>
              </p:cNvPr>
              <p:cNvSpPr/>
              <p:nvPr/>
            </p:nvSpPr>
            <p:spPr bwMode="auto">
              <a:xfrm>
                <a:off x="3155879" y="2894819"/>
                <a:ext cx="14870" cy="14870"/>
              </a:xfrm>
              <a:custGeom>
                <a:avLst/>
                <a:gdLst>
                  <a:gd name="T0" fmla="*/ 6 w 6"/>
                  <a:gd name="T1" fmla="*/ 2 h 6"/>
                  <a:gd name="T2" fmla="*/ 6 w 6"/>
                  <a:gd name="T3" fmla="*/ 0 h 6"/>
                  <a:gd name="T4" fmla="*/ 4 w 6"/>
                  <a:gd name="T5" fmla="*/ 0 h 6"/>
                  <a:gd name="T6" fmla="*/ 0 w 6"/>
                  <a:gd name="T7" fmla="*/ 5 h 6"/>
                  <a:gd name="T8" fmla="*/ 3 w 6"/>
                  <a:gd name="T9" fmla="*/ 5 h 6"/>
                  <a:gd name="T10" fmla="*/ 6 w 6"/>
                  <a:gd name="T11" fmla="*/ 2 h 6"/>
                </a:gdLst>
                <a:ahLst/>
                <a:cxnLst>
                  <a:cxn ang="0">
                    <a:pos x="T0" y="T1"/>
                  </a:cxn>
                  <a:cxn ang="0">
                    <a:pos x="T2" y="T3"/>
                  </a:cxn>
                  <a:cxn ang="0">
                    <a:pos x="T4" y="T5"/>
                  </a:cxn>
                  <a:cxn ang="0">
                    <a:pos x="T6" y="T7"/>
                  </a:cxn>
                  <a:cxn ang="0">
                    <a:pos x="T8" y="T9"/>
                  </a:cxn>
                  <a:cxn ang="0">
                    <a:pos x="T10" y="T11"/>
                  </a:cxn>
                </a:cxnLst>
                <a:rect l="0" t="0" r="r" b="b"/>
                <a:pathLst>
                  <a:path w="6" h="6">
                    <a:moveTo>
                      <a:pt x="6" y="2"/>
                    </a:moveTo>
                    <a:cubicBezTo>
                      <a:pt x="6" y="0"/>
                      <a:pt x="6" y="0"/>
                      <a:pt x="6" y="0"/>
                    </a:cubicBezTo>
                    <a:cubicBezTo>
                      <a:pt x="6" y="0"/>
                      <a:pt x="5" y="0"/>
                      <a:pt x="4" y="0"/>
                    </a:cubicBezTo>
                    <a:cubicBezTo>
                      <a:pt x="2" y="0"/>
                      <a:pt x="0" y="3"/>
                      <a:pt x="0" y="5"/>
                    </a:cubicBezTo>
                    <a:cubicBezTo>
                      <a:pt x="0" y="6"/>
                      <a:pt x="2" y="5"/>
                      <a:pt x="3" y="5"/>
                    </a:cubicBezTo>
                    <a:cubicBezTo>
                      <a:pt x="5" y="5"/>
                      <a:pt x="6" y="3"/>
                      <a:pt x="6" y="2"/>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21" name="Freeform 97">
                <a:extLst>
                  <a:ext uri="{FF2B5EF4-FFF2-40B4-BE49-F238E27FC236}">
                    <a16:creationId xmlns:a16="http://schemas.microsoft.com/office/drawing/2014/main" id="{1E692C0C-EFC2-4001-9686-99195E2C99B8}"/>
                  </a:ext>
                </a:extLst>
              </p:cNvPr>
              <p:cNvSpPr/>
              <p:nvPr/>
            </p:nvSpPr>
            <p:spPr bwMode="auto">
              <a:xfrm>
                <a:off x="2821294" y="2596171"/>
                <a:ext cx="8675" cy="14870"/>
              </a:xfrm>
              <a:custGeom>
                <a:avLst/>
                <a:gdLst>
                  <a:gd name="T0" fmla="*/ 1 w 4"/>
                  <a:gd name="T1" fmla="*/ 0 h 6"/>
                  <a:gd name="T2" fmla="*/ 4 w 4"/>
                  <a:gd name="T3" fmla="*/ 4 h 6"/>
                  <a:gd name="T4" fmla="*/ 3 w 4"/>
                  <a:gd name="T5" fmla="*/ 6 h 6"/>
                  <a:gd name="T6" fmla="*/ 0 w 4"/>
                  <a:gd name="T7" fmla="*/ 0 h 6"/>
                  <a:gd name="T8" fmla="*/ 1 w 4"/>
                  <a:gd name="T9" fmla="*/ 0 h 6"/>
                </a:gdLst>
                <a:ahLst/>
                <a:cxnLst>
                  <a:cxn ang="0">
                    <a:pos x="T0" y="T1"/>
                  </a:cxn>
                  <a:cxn ang="0">
                    <a:pos x="T2" y="T3"/>
                  </a:cxn>
                  <a:cxn ang="0">
                    <a:pos x="T4" y="T5"/>
                  </a:cxn>
                  <a:cxn ang="0">
                    <a:pos x="T6" y="T7"/>
                  </a:cxn>
                  <a:cxn ang="0">
                    <a:pos x="T8" y="T9"/>
                  </a:cxn>
                </a:cxnLst>
                <a:rect l="0" t="0" r="r" b="b"/>
                <a:pathLst>
                  <a:path w="4" h="6">
                    <a:moveTo>
                      <a:pt x="1" y="0"/>
                    </a:moveTo>
                    <a:cubicBezTo>
                      <a:pt x="3" y="1"/>
                      <a:pt x="4" y="2"/>
                      <a:pt x="4" y="4"/>
                    </a:cubicBezTo>
                    <a:cubicBezTo>
                      <a:pt x="4" y="5"/>
                      <a:pt x="3" y="6"/>
                      <a:pt x="3" y="6"/>
                    </a:cubicBezTo>
                    <a:cubicBezTo>
                      <a:pt x="0" y="6"/>
                      <a:pt x="0" y="3"/>
                      <a:pt x="0" y="0"/>
                    </a:cubicBezTo>
                    <a:cubicBezTo>
                      <a:pt x="0" y="0"/>
                      <a:pt x="1" y="0"/>
                      <a:pt x="1" y="0"/>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22" name="Freeform 98">
                <a:extLst>
                  <a:ext uri="{FF2B5EF4-FFF2-40B4-BE49-F238E27FC236}">
                    <a16:creationId xmlns:a16="http://schemas.microsoft.com/office/drawing/2014/main" id="{DDC9640E-CB4C-4182-B829-1C45D31138B0}"/>
                  </a:ext>
                </a:extLst>
              </p:cNvPr>
              <p:cNvSpPr/>
              <p:nvPr/>
            </p:nvSpPr>
            <p:spPr bwMode="auto">
              <a:xfrm>
                <a:off x="2811381" y="2556516"/>
                <a:ext cx="16110" cy="4957"/>
              </a:xfrm>
              <a:custGeom>
                <a:avLst/>
                <a:gdLst>
                  <a:gd name="T0" fmla="*/ 0 w 7"/>
                  <a:gd name="T1" fmla="*/ 2 h 2"/>
                  <a:gd name="T2" fmla="*/ 4 w 7"/>
                  <a:gd name="T3" fmla="*/ 0 h 2"/>
                  <a:gd name="T4" fmla="*/ 7 w 7"/>
                  <a:gd name="T5" fmla="*/ 2 h 2"/>
                  <a:gd name="T6" fmla="*/ 0 w 7"/>
                  <a:gd name="T7" fmla="*/ 2 h 2"/>
                </a:gdLst>
                <a:ahLst/>
                <a:cxnLst>
                  <a:cxn ang="0">
                    <a:pos x="T0" y="T1"/>
                  </a:cxn>
                  <a:cxn ang="0">
                    <a:pos x="T2" y="T3"/>
                  </a:cxn>
                  <a:cxn ang="0">
                    <a:pos x="T4" y="T5"/>
                  </a:cxn>
                  <a:cxn ang="0">
                    <a:pos x="T6" y="T7"/>
                  </a:cxn>
                </a:cxnLst>
                <a:rect l="0" t="0" r="r" b="b"/>
                <a:pathLst>
                  <a:path w="7" h="2">
                    <a:moveTo>
                      <a:pt x="0" y="2"/>
                    </a:moveTo>
                    <a:cubicBezTo>
                      <a:pt x="0" y="1"/>
                      <a:pt x="2" y="0"/>
                      <a:pt x="4" y="0"/>
                    </a:cubicBezTo>
                    <a:cubicBezTo>
                      <a:pt x="6" y="0"/>
                      <a:pt x="7" y="1"/>
                      <a:pt x="7" y="2"/>
                    </a:cubicBezTo>
                    <a:cubicBezTo>
                      <a:pt x="4" y="2"/>
                      <a:pt x="1" y="2"/>
                      <a:pt x="0" y="2"/>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23" name="Freeform 99">
                <a:extLst>
                  <a:ext uri="{FF2B5EF4-FFF2-40B4-BE49-F238E27FC236}">
                    <a16:creationId xmlns:a16="http://schemas.microsoft.com/office/drawing/2014/main" id="{C4C4F048-77EC-44ED-8016-775DCD3BDCEF}"/>
                  </a:ext>
                </a:extLst>
              </p:cNvPr>
              <p:cNvSpPr/>
              <p:nvPr/>
            </p:nvSpPr>
            <p:spPr bwMode="auto">
              <a:xfrm>
                <a:off x="2839882" y="2563951"/>
                <a:ext cx="4957" cy="7435"/>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3"/>
                      <a:pt x="0" y="1"/>
                      <a:pt x="1" y="0"/>
                    </a:cubicBezTo>
                    <a:lnTo>
                      <a:pt x="2" y="3"/>
                    </a:ln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24" name="Freeform 100">
                <a:extLst>
                  <a:ext uri="{FF2B5EF4-FFF2-40B4-BE49-F238E27FC236}">
                    <a16:creationId xmlns:a16="http://schemas.microsoft.com/office/drawing/2014/main" id="{CD2354D8-5F3B-440A-AFD7-BEC31E6BB011}"/>
                  </a:ext>
                </a:extLst>
              </p:cNvPr>
              <p:cNvSpPr/>
              <p:nvPr/>
            </p:nvSpPr>
            <p:spPr bwMode="auto">
              <a:xfrm>
                <a:off x="2914234" y="2669284"/>
                <a:ext cx="11153" cy="12392"/>
              </a:xfrm>
              <a:custGeom>
                <a:avLst/>
                <a:gdLst>
                  <a:gd name="T0" fmla="*/ 0 w 5"/>
                  <a:gd name="T1" fmla="*/ 3 h 5"/>
                  <a:gd name="T2" fmla="*/ 0 w 5"/>
                  <a:gd name="T3" fmla="*/ 5 h 5"/>
                  <a:gd name="T4" fmla="*/ 1 w 5"/>
                  <a:gd name="T5" fmla="*/ 5 h 5"/>
                  <a:gd name="T6" fmla="*/ 5 w 5"/>
                  <a:gd name="T7" fmla="*/ 3 h 5"/>
                  <a:gd name="T8" fmla="*/ 5 w 5"/>
                  <a:gd name="T9" fmla="*/ 0 h 5"/>
                  <a:gd name="T10" fmla="*/ 0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0" y="3"/>
                    </a:moveTo>
                    <a:cubicBezTo>
                      <a:pt x="0" y="4"/>
                      <a:pt x="0" y="4"/>
                      <a:pt x="0" y="5"/>
                    </a:cubicBezTo>
                    <a:cubicBezTo>
                      <a:pt x="0" y="5"/>
                      <a:pt x="0" y="5"/>
                      <a:pt x="1" y="5"/>
                    </a:cubicBezTo>
                    <a:cubicBezTo>
                      <a:pt x="2" y="5"/>
                      <a:pt x="4" y="4"/>
                      <a:pt x="5" y="3"/>
                    </a:cubicBezTo>
                    <a:cubicBezTo>
                      <a:pt x="5" y="0"/>
                      <a:pt x="5" y="0"/>
                      <a:pt x="5" y="0"/>
                    </a:cubicBezTo>
                    <a:cubicBezTo>
                      <a:pt x="4" y="2"/>
                      <a:pt x="2" y="4"/>
                      <a:pt x="0" y="3"/>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25" name="Freeform 101">
                <a:extLst>
                  <a:ext uri="{FF2B5EF4-FFF2-40B4-BE49-F238E27FC236}">
                    <a16:creationId xmlns:a16="http://schemas.microsoft.com/office/drawing/2014/main" id="{F104D17D-2A96-4FD9-9DE7-4C8728F5B1B2}"/>
                  </a:ext>
                </a:extLst>
              </p:cNvPr>
              <p:cNvSpPr/>
              <p:nvPr/>
            </p:nvSpPr>
            <p:spPr bwMode="auto">
              <a:xfrm>
                <a:off x="1862152" y="2011220"/>
                <a:ext cx="1216242" cy="598322"/>
              </a:xfrm>
              <a:custGeom>
                <a:avLst/>
                <a:gdLst>
                  <a:gd name="T0" fmla="*/ 353 w 472"/>
                  <a:gd name="T1" fmla="*/ 186 h 232"/>
                  <a:gd name="T2" fmla="*/ 361 w 472"/>
                  <a:gd name="T3" fmla="*/ 207 h 232"/>
                  <a:gd name="T4" fmla="*/ 365 w 472"/>
                  <a:gd name="T5" fmla="*/ 220 h 232"/>
                  <a:gd name="T6" fmla="*/ 353 w 472"/>
                  <a:gd name="T7" fmla="*/ 225 h 232"/>
                  <a:gd name="T8" fmla="*/ 330 w 472"/>
                  <a:gd name="T9" fmla="*/ 187 h 232"/>
                  <a:gd name="T10" fmla="*/ 309 w 472"/>
                  <a:gd name="T11" fmla="*/ 184 h 232"/>
                  <a:gd name="T12" fmla="*/ 299 w 472"/>
                  <a:gd name="T13" fmla="*/ 184 h 232"/>
                  <a:gd name="T14" fmla="*/ 288 w 472"/>
                  <a:gd name="T15" fmla="*/ 187 h 232"/>
                  <a:gd name="T16" fmla="*/ 268 w 472"/>
                  <a:gd name="T17" fmla="*/ 190 h 232"/>
                  <a:gd name="T18" fmla="*/ 256 w 472"/>
                  <a:gd name="T19" fmla="*/ 190 h 232"/>
                  <a:gd name="T20" fmla="*/ 232 w 472"/>
                  <a:gd name="T21" fmla="*/ 202 h 232"/>
                  <a:gd name="T22" fmla="*/ 223 w 472"/>
                  <a:gd name="T23" fmla="*/ 223 h 232"/>
                  <a:gd name="T24" fmla="*/ 183 w 472"/>
                  <a:gd name="T25" fmla="*/ 189 h 232"/>
                  <a:gd name="T26" fmla="*/ 160 w 472"/>
                  <a:gd name="T27" fmla="*/ 183 h 232"/>
                  <a:gd name="T28" fmla="*/ 134 w 472"/>
                  <a:gd name="T29" fmla="*/ 171 h 232"/>
                  <a:gd name="T30" fmla="*/ 111 w 472"/>
                  <a:gd name="T31" fmla="*/ 174 h 232"/>
                  <a:gd name="T32" fmla="*/ 62 w 472"/>
                  <a:gd name="T33" fmla="*/ 164 h 232"/>
                  <a:gd name="T34" fmla="*/ 30 w 472"/>
                  <a:gd name="T35" fmla="*/ 139 h 232"/>
                  <a:gd name="T36" fmla="*/ 2 w 472"/>
                  <a:gd name="T37" fmla="*/ 92 h 232"/>
                  <a:gd name="T38" fmla="*/ 2 w 472"/>
                  <a:gd name="T39" fmla="*/ 62 h 232"/>
                  <a:gd name="T40" fmla="*/ 0 w 472"/>
                  <a:gd name="T41" fmla="*/ 15 h 232"/>
                  <a:gd name="T42" fmla="*/ 13 w 472"/>
                  <a:gd name="T43" fmla="*/ 18 h 232"/>
                  <a:gd name="T44" fmla="*/ 13 w 472"/>
                  <a:gd name="T45" fmla="*/ 4 h 232"/>
                  <a:gd name="T46" fmla="*/ 243 w 472"/>
                  <a:gd name="T47" fmla="*/ 0 h 232"/>
                  <a:gd name="T48" fmla="*/ 264 w 472"/>
                  <a:gd name="T49" fmla="*/ 7 h 232"/>
                  <a:gd name="T50" fmla="*/ 266 w 472"/>
                  <a:gd name="T51" fmla="*/ 30 h 232"/>
                  <a:gd name="T52" fmla="*/ 275 w 472"/>
                  <a:gd name="T53" fmla="*/ 27 h 232"/>
                  <a:gd name="T54" fmla="*/ 287 w 472"/>
                  <a:gd name="T55" fmla="*/ 27 h 232"/>
                  <a:gd name="T56" fmla="*/ 297 w 472"/>
                  <a:gd name="T57" fmla="*/ 27 h 232"/>
                  <a:gd name="T58" fmla="*/ 307 w 472"/>
                  <a:gd name="T59" fmla="*/ 31 h 232"/>
                  <a:gd name="T60" fmla="*/ 332 w 472"/>
                  <a:gd name="T61" fmla="*/ 32 h 232"/>
                  <a:gd name="T62" fmla="*/ 319 w 472"/>
                  <a:gd name="T63" fmla="*/ 35 h 232"/>
                  <a:gd name="T64" fmla="*/ 307 w 472"/>
                  <a:gd name="T65" fmla="*/ 45 h 232"/>
                  <a:gd name="T66" fmla="*/ 307 w 472"/>
                  <a:gd name="T67" fmla="*/ 79 h 232"/>
                  <a:gd name="T68" fmla="*/ 312 w 472"/>
                  <a:gd name="T69" fmla="*/ 58 h 232"/>
                  <a:gd name="T70" fmla="*/ 326 w 472"/>
                  <a:gd name="T71" fmla="*/ 38 h 232"/>
                  <a:gd name="T72" fmla="*/ 336 w 472"/>
                  <a:gd name="T73" fmla="*/ 57 h 232"/>
                  <a:gd name="T74" fmla="*/ 345 w 472"/>
                  <a:gd name="T75" fmla="*/ 64 h 232"/>
                  <a:gd name="T76" fmla="*/ 343 w 472"/>
                  <a:gd name="T77" fmla="*/ 81 h 232"/>
                  <a:gd name="T78" fmla="*/ 367 w 472"/>
                  <a:gd name="T79" fmla="*/ 64 h 232"/>
                  <a:gd name="T80" fmla="*/ 397 w 472"/>
                  <a:gd name="T81" fmla="*/ 55 h 232"/>
                  <a:gd name="T82" fmla="*/ 425 w 472"/>
                  <a:gd name="T83" fmla="*/ 42 h 232"/>
                  <a:gd name="T84" fmla="*/ 439 w 472"/>
                  <a:gd name="T85" fmla="*/ 41 h 232"/>
                  <a:gd name="T86" fmla="*/ 455 w 472"/>
                  <a:gd name="T87" fmla="*/ 19 h 232"/>
                  <a:gd name="T88" fmla="*/ 472 w 472"/>
                  <a:gd name="T89" fmla="*/ 48 h 232"/>
                  <a:gd name="T90" fmla="*/ 456 w 472"/>
                  <a:gd name="T91" fmla="*/ 52 h 232"/>
                  <a:gd name="T92" fmla="*/ 443 w 472"/>
                  <a:gd name="T93" fmla="*/ 74 h 232"/>
                  <a:gd name="T94" fmla="*/ 449 w 472"/>
                  <a:gd name="T95" fmla="*/ 77 h 232"/>
                  <a:gd name="T96" fmla="*/ 440 w 472"/>
                  <a:gd name="T97" fmla="*/ 80 h 232"/>
                  <a:gd name="T98" fmla="*/ 421 w 472"/>
                  <a:gd name="T99" fmla="*/ 86 h 232"/>
                  <a:gd name="T100" fmla="*/ 418 w 472"/>
                  <a:gd name="T101" fmla="*/ 87 h 232"/>
                  <a:gd name="T102" fmla="*/ 413 w 472"/>
                  <a:gd name="T103" fmla="*/ 89 h 232"/>
                  <a:gd name="T104" fmla="*/ 408 w 472"/>
                  <a:gd name="T105" fmla="*/ 105 h 232"/>
                  <a:gd name="T106" fmla="*/ 405 w 472"/>
                  <a:gd name="T107" fmla="*/ 104 h 232"/>
                  <a:gd name="T108" fmla="*/ 400 w 472"/>
                  <a:gd name="T109" fmla="*/ 121 h 232"/>
                  <a:gd name="T110" fmla="*/ 399 w 472"/>
                  <a:gd name="T111" fmla="*/ 116 h 232"/>
                  <a:gd name="T112" fmla="*/ 396 w 472"/>
                  <a:gd name="T113" fmla="*/ 111 h 232"/>
                  <a:gd name="T114" fmla="*/ 397 w 472"/>
                  <a:gd name="T115" fmla="*/ 125 h 232"/>
                  <a:gd name="T116" fmla="*/ 399 w 472"/>
                  <a:gd name="T117" fmla="*/ 128 h 232"/>
                  <a:gd name="T118" fmla="*/ 399 w 472"/>
                  <a:gd name="T119" fmla="*/ 134 h 232"/>
                  <a:gd name="T120" fmla="*/ 395 w 472"/>
                  <a:gd name="T121" fmla="*/ 139 h 232"/>
                  <a:gd name="T122" fmla="*/ 395 w 472"/>
                  <a:gd name="T123" fmla="*/ 144 h 232"/>
                  <a:gd name="T124" fmla="*/ 383 w 472"/>
                  <a:gd name="T125" fmla="*/ 15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2" h="232">
                    <a:moveTo>
                      <a:pt x="384" y="152"/>
                    </a:moveTo>
                    <a:cubicBezTo>
                      <a:pt x="370" y="160"/>
                      <a:pt x="353" y="165"/>
                      <a:pt x="353" y="186"/>
                    </a:cubicBezTo>
                    <a:cubicBezTo>
                      <a:pt x="353" y="195"/>
                      <a:pt x="361" y="198"/>
                      <a:pt x="361" y="207"/>
                    </a:cubicBezTo>
                    <a:cubicBezTo>
                      <a:pt x="361" y="207"/>
                      <a:pt x="361" y="207"/>
                      <a:pt x="361" y="207"/>
                    </a:cubicBezTo>
                    <a:cubicBezTo>
                      <a:pt x="361" y="209"/>
                      <a:pt x="361" y="209"/>
                      <a:pt x="361" y="209"/>
                    </a:cubicBezTo>
                    <a:cubicBezTo>
                      <a:pt x="362" y="212"/>
                      <a:pt x="365" y="215"/>
                      <a:pt x="365" y="220"/>
                    </a:cubicBezTo>
                    <a:cubicBezTo>
                      <a:pt x="365" y="226"/>
                      <a:pt x="363" y="232"/>
                      <a:pt x="358" y="232"/>
                    </a:cubicBezTo>
                    <a:cubicBezTo>
                      <a:pt x="354" y="232"/>
                      <a:pt x="354" y="227"/>
                      <a:pt x="353" y="225"/>
                    </a:cubicBezTo>
                    <a:cubicBezTo>
                      <a:pt x="349" y="220"/>
                      <a:pt x="346" y="219"/>
                      <a:pt x="344" y="214"/>
                    </a:cubicBezTo>
                    <a:cubicBezTo>
                      <a:pt x="339" y="205"/>
                      <a:pt x="343" y="187"/>
                      <a:pt x="330" y="187"/>
                    </a:cubicBezTo>
                    <a:cubicBezTo>
                      <a:pt x="328" y="187"/>
                      <a:pt x="326" y="191"/>
                      <a:pt x="324" y="191"/>
                    </a:cubicBezTo>
                    <a:cubicBezTo>
                      <a:pt x="319" y="191"/>
                      <a:pt x="316" y="184"/>
                      <a:pt x="309" y="184"/>
                    </a:cubicBezTo>
                    <a:cubicBezTo>
                      <a:pt x="305" y="184"/>
                      <a:pt x="304" y="187"/>
                      <a:pt x="301" y="187"/>
                    </a:cubicBezTo>
                    <a:cubicBezTo>
                      <a:pt x="301" y="187"/>
                      <a:pt x="299" y="185"/>
                      <a:pt x="299" y="184"/>
                    </a:cubicBezTo>
                    <a:cubicBezTo>
                      <a:pt x="295" y="186"/>
                      <a:pt x="289" y="185"/>
                      <a:pt x="284" y="187"/>
                    </a:cubicBezTo>
                    <a:cubicBezTo>
                      <a:pt x="287" y="188"/>
                      <a:pt x="286" y="188"/>
                      <a:pt x="288" y="187"/>
                    </a:cubicBezTo>
                    <a:cubicBezTo>
                      <a:pt x="288" y="191"/>
                      <a:pt x="285" y="194"/>
                      <a:pt x="289" y="196"/>
                    </a:cubicBezTo>
                    <a:cubicBezTo>
                      <a:pt x="281" y="200"/>
                      <a:pt x="274" y="190"/>
                      <a:pt x="268" y="190"/>
                    </a:cubicBezTo>
                    <a:cubicBezTo>
                      <a:pt x="266" y="190"/>
                      <a:pt x="265" y="192"/>
                      <a:pt x="264" y="192"/>
                    </a:cubicBezTo>
                    <a:cubicBezTo>
                      <a:pt x="260" y="192"/>
                      <a:pt x="259" y="190"/>
                      <a:pt x="256" y="190"/>
                    </a:cubicBezTo>
                    <a:cubicBezTo>
                      <a:pt x="247" y="190"/>
                      <a:pt x="243" y="197"/>
                      <a:pt x="240" y="200"/>
                    </a:cubicBezTo>
                    <a:cubicBezTo>
                      <a:pt x="237" y="203"/>
                      <a:pt x="235" y="201"/>
                      <a:pt x="232" y="202"/>
                    </a:cubicBezTo>
                    <a:cubicBezTo>
                      <a:pt x="226" y="204"/>
                      <a:pt x="222" y="212"/>
                      <a:pt x="222" y="220"/>
                    </a:cubicBezTo>
                    <a:cubicBezTo>
                      <a:pt x="222" y="221"/>
                      <a:pt x="223" y="222"/>
                      <a:pt x="223" y="223"/>
                    </a:cubicBezTo>
                    <a:cubicBezTo>
                      <a:pt x="219" y="223"/>
                      <a:pt x="211" y="221"/>
                      <a:pt x="209" y="219"/>
                    </a:cubicBezTo>
                    <a:cubicBezTo>
                      <a:pt x="200" y="210"/>
                      <a:pt x="200" y="189"/>
                      <a:pt x="183" y="189"/>
                    </a:cubicBezTo>
                    <a:cubicBezTo>
                      <a:pt x="177" y="189"/>
                      <a:pt x="179" y="197"/>
                      <a:pt x="173" y="197"/>
                    </a:cubicBezTo>
                    <a:cubicBezTo>
                      <a:pt x="167" y="197"/>
                      <a:pt x="163" y="187"/>
                      <a:pt x="160" y="183"/>
                    </a:cubicBezTo>
                    <a:cubicBezTo>
                      <a:pt x="155" y="175"/>
                      <a:pt x="150" y="174"/>
                      <a:pt x="140" y="171"/>
                    </a:cubicBezTo>
                    <a:cubicBezTo>
                      <a:pt x="134" y="171"/>
                      <a:pt x="134" y="171"/>
                      <a:pt x="134" y="171"/>
                    </a:cubicBezTo>
                    <a:cubicBezTo>
                      <a:pt x="134" y="174"/>
                      <a:pt x="134" y="174"/>
                      <a:pt x="134" y="174"/>
                    </a:cubicBezTo>
                    <a:cubicBezTo>
                      <a:pt x="111" y="174"/>
                      <a:pt x="111" y="174"/>
                      <a:pt x="111" y="174"/>
                    </a:cubicBezTo>
                    <a:cubicBezTo>
                      <a:pt x="80" y="164"/>
                      <a:pt x="80" y="164"/>
                      <a:pt x="80" y="164"/>
                    </a:cubicBezTo>
                    <a:cubicBezTo>
                      <a:pt x="62" y="164"/>
                      <a:pt x="62" y="164"/>
                      <a:pt x="62" y="164"/>
                    </a:cubicBezTo>
                    <a:cubicBezTo>
                      <a:pt x="58" y="156"/>
                      <a:pt x="43" y="150"/>
                      <a:pt x="33" y="146"/>
                    </a:cubicBezTo>
                    <a:cubicBezTo>
                      <a:pt x="30" y="145"/>
                      <a:pt x="31" y="142"/>
                      <a:pt x="30" y="139"/>
                    </a:cubicBezTo>
                    <a:cubicBezTo>
                      <a:pt x="26" y="129"/>
                      <a:pt x="18" y="126"/>
                      <a:pt x="20" y="114"/>
                    </a:cubicBezTo>
                    <a:cubicBezTo>
                      <a:pt x="14" y="113"/>
                      <a:pt x="7" y="101"/>
                      <a:pt x="2" y="92"/>
                    </a:cubicBezTo>
                    <a:cubicBezTo>
                      <a:pt x="1" y="90"/>
                      <a:pt x="4" y="88"/>
                      <a:pt x="5" y="87"/>
                    </a:cubicBezTo>
                    <a:cubicBezTo>
                      <a:pt x="2" y="80"/>
                      <a:pt x="5" y="70"/>
                      <a:pt x="2" y="62"/>
                    </a:cubicBezTo>
                    <a:cubicBezTo>
                      <a:pt x="0" y="56"/>
                      <a:pt x="7" y="39"/>
                      <a:pt x="7" y="30"/>
                    </a:cubicBezTo>
                    <a:cubicBezTo>
                      <a:pt x="7" y="24"/>
                      <a:pt x="0" y="21"/>
                      <a:pt x="0" y="15"/>
                    </a:cubicBezTo>
                    <a:cubicBezTo>
                      <a:pt x="0" y="13"/>
                      <a:pt x="3" y="13"/>
                      <a:pt x="4" y="13"/>
                    </a:cubicBezTo>
                    <a:cubicBezTo>
                      <a:pt x="9" y="13"/>
                      <a:pt x="11" y="15"/>
                      <a:pt x="13" y="18"/>
                    </a:cubicBezTo>
                    <a:cubicBezTo>
                      <a:pt x="14" y="16"/>
                      <a:pt x="17" y="13"/>
                      <a:pt x="17" y="10"/>
                    </a:cubicBezTo>
                    <a:cubicBezTo>
                      <a:pt x="17" y="7"/>
                      <a:pt x="14" y="7"/>
                      <a:pt x="13" y="4"/>
                    </a:cubicBezTo>
                    <a:cubicBezTo>
                      <a:pt x="243" y="4"/>
                      <a:pt x="243" y="4"/>
                      <a:pt x="243" y="4"/>
                    </a:cubicBezTo>
                    <a:cubicBezTo>
                      <a:pt x="243" y="0"/>
                      <a:pt x="243" y="0"/>
                      <a:pt x="243" y="0"/>
                    </a:cubicBezTo>
                    <a:cubicBezTo>
                      <a:pt x="246" y="3"/>
                      <a:pt x="246" y="5"/>
                      <a:pt x="250" y="7"/>
                    </a:cubicBezTo>
                    <a:cubicBezTo>
                      <a:pt x="264" y="7"/>
                      <a:pt x="264" y="7"/>
                      <a:pt x="264" y="7"/>
                    </a:cubicBezTo>
                    <a:cubicBezTo>
                      <a:pt x="270" y="13"/>
                      <a:pt x="277" y="13"/>
                      <a:pt x="288" y="13"/>
                    </a:cubicBezTo>
                    <a:cubicBezTo>
                      <a:pt x="280" y="18"/>
                      <a:pt x="272" y="21"/>
                      <a:pt x="266" y="30"/>
                    </a:cubicBezTo>
                    <a:cubicBezTo>
                      <a:pt x="270" y="30"/>
                      <a:pt x="270" y="30"/>
                      <a:pt x="270" y="30"/>
                    </a:cubicBezTo>
                    <a:cubicBezTo>
                      <a:pt x="272" y="29"/>
                      <a:pt x="273" y="28"/>
                      <a:pt x="275" y="27"/>
                    </a:cubicBezTo>
                    <a:cubicBezTo>
                      <a:pt x="276" y="30"/>
                      <a:pt x="277" y="30"/>
                      <a:pt x="279" y="30"/>
                    </a:cubicBezTo>
                    <a:cubicBezTo>
                      <a:pt x="284" y="30"/>
                      <a:pt x="285" y="27"/>
                      <a:pt x="287" y="27"/>
                    </a:cubicBezTo>
                    <a:cubicBezTo>
                      <a:pt x="290" y="27"/>
                      <a:pt x="295" y="21"/>
                      <a:pt x="300" y="20"/>
                    </a:cubicBezTo>
                    <a:cubicBezTo>
                      <a:pt x="300" y="24"/>
                      <a:pt x="298" y="25"/>
                      <a:pt x="297" y="27"/>
                    </a:cubicBezTo>
                    <a:cubicBezTo>
                      <a:pt x="302" y="27"/>
                      <a:pt x="302" y="27"/>
                      <a:pt x="302" y="27"/>
                    </a:cubicBezTo>
                    <a:cubicBezTo>
                      <a:pt x="303" y="30"/>
                      <a:pt x="305" y="31"/>
                      <a:pt x="307" y="31"/>
                    </a:cubicBezTo>
                    <a:cubicBezTo>
                      <a:pt x="311" y="31"/>
                      <a:pt x="312" y="28"/>
                      <a:pt x="315" y="28"/>
                    </a:cubicBezTo>
                    <a:cubicBezTo>
                      <a:pt x="322" y="28"/>
                      <a:pt x="326" y="32"/>
                      <a:pt x="332" y="32"/>
                    </a:cubicBezTo>
                    <a:cubicBezTo>
                      <a:pt x="332" y="35"/>
                      <a:pt x="332" y="35"/>
                      <a:pt x="332" y="35"/>
                    </a:cubicBezTo>
                    <a:cubicBezTo>
                      <a:pt x="327" y="37"/>
                      <a:pt x="321" y="35"/>
                      <a:pt x="319" y="35"/>
                    </a:cubicBezTo>
                    <a:cubicBezTo>
                      <a:pt x="312" y="35"/>
                      <a:pt x="301" y="43"/>
                      <a:pt x="300" y="49"/>
                    </a:cubicBezTo>
                    <a:cubicBezTo>
                      <a:pt x="303" y="47"/>
                      <a:pt x="304" y="45"/>
                      <a:pt x="307" y="45"/>
                    </a:cubicBezTo>
                    <a:cubicBezTo>
                      <a:pt x="302" y="51"/>
                      <a:pt x="300" y="66"/>
                      <a:pt x="300" y="73"/>
                    </a:cubicBezTo>
                    <a:cubicBezTo>
                      <a:pt x="300" y="77"/>
                      <a:pt x="303" y="79"/>
                      <a:pt x="307" y="79"/>
                    </a:cubicBezTo>
                    <a:cubicBezTo>
                      <a:pt x="311" y="79"/>
                      <a:pt x="312" y="71"/>
                      <a:pt x="312" y="67"/>
                    </a:cubicBezTo>
                    <a:cubicBezTo>
                      <a:pt x="312" y="63"/>
                      <a:pt x="312" y="58"/>
                      <a:pt x="312" y="58"/>
                    </a:cubicBezTo>
                    <a:cubicBezTo>
                      <a:pt x="312" y="54"/>
                      <a:pt x="312" y="45"/>
                      <a:pt x="315" y="45"/>
                    </a:cubicBezTo>
                    <a:cubicBezTo>
                      <a:pt x="326" y="44"/>
                      <a:pt x="321" y="38"/>
                      <a:pt x="326" y="38"/>
                    </a:cubicBezTo>
                    <a:cubicBezTo>
                      <a:pt x="328" y="38"/>
                      <a:pt x="339" y="43"/>
                      <a:pt x="339" y="46"/>
                    </a:cubicBezTo>
                    <a:cubicBezTo>
                      <a:pt x="339" y="50"/>
                      <a:pt x="336" y="53"/>
                      <a:pt x="336" y="57"/>
                    </a:cubicBezTo>
                    <a:cubicBezTo>
                      <a:pt x="339" y="57"/>
                      <a:pt x="339" y="56"/>
                      <a:pt x="341" y="55"/>
                    </a:cubicBezTo>
                    <a:cubicBezTo>
                      <a:pt x="343" y="59"/>
                      <a:pt x="343" y="61"/>
                      <a:pt x="345" y="64"/>
                    </a:cubicBezTo>
                    <a:cubicBezTo>
                      <a:pt x="342" y="67"/>
                      <a:pt x="339" y="69"/>
                      <a:pt x="339" y="73"/>
                    </a:cubicBezTo>
                    <a:cubicBezTo>
                      <a:pt x="339" y="76"/>
                      <a:pt x="340" y="81"/>
                      <a:pt x="343" y="81"/>
                    </a:cubicBezTo>
                    <a:cubicBezTo>
                      <a:pt x="351" y="81"/>
                      <a:pt x="364" y="73"/>
                      <a:pt x="370" y="71"/>
                    </a:cubicBezTo>
                    <a:cubicBezTo>
                      <a:pt x="369" y="68"/>
                      <a:pt x="368" y="65"/>
                      <a:pt x="367" y="64"/>
                    </a:cubicBezTo>
                    <a:cubicBezTo>
                      <a:pt x="369" y="64"/>
                      <a:pt x="369" y="63"/>
                      <a:pt x="370" y="63"/>
                    </a:cubicBezTo>
                    <a:cubicBezTo>
                      <a:pt x="379" y="63"/>
                      <a:pt x="397" y="66"/>
                      <a:pt x="397" y="55"/>
                    </a:cubicBezTo>
                    <a:cubicBezTo>
                      <a:pt x="398" y="55"/>
                      <a:pt x="408" y="45"/>
                      <a:pt x="410" y="43"/>
                    </a:cubicBezTo>
                    <a:cubicBezTo>
                      <a:pt x="411" y="42"/>
                      <a:pt x="418" y="42"/>
                      <a:pt x="425" y="42"/>
                    </a:cubicBezTo>
                    <a:cubicBezTo>
                      <a:pt x="427" y="42"/>
                      <a:pt x="429" y="42"/>
                      <a:pt x="432" y="42"/>
                    </a:cubicBezTo>
                    <a:cubicBezTo>
                      <a:pt x="435" y="42"/>
                      <a:pt x="437" y="42"/>
                      <a:pt x="439" y="41"/>
                    </a:cubicBezTo>
                    <a:cubicBezTo>
                      <a:pt x="442" y="41"/>
                      <a:pt x="441" y="40"/>
                      <a:pt x="442" y="39"/>
                    </a:cubicBezTo>
                    <a:cubicBezTo>
                      <a:pt x="448" y="33"/>
                      <a:pt x="447" y="24"/>
                      <a:pt x="455" y="19"/>
                    </a:cubicBezTo>
                    <a:cubicBezTo>
                      <a:pt x="458" y="23"/>
                      <a:pt x="464" y="17"/>
                      <a:pt x="466" y="21"/>
                    </a:cubicBezTo>
                    <a:cubicBezTo>
                      <a:pt x="470" y="29"/>
                      <a:pt x="467" y="41"/>
                      <a:pt x="472" y="48"/>
                    </a:cubicBezTo>
                    <a:cubicBezTo>
                      <a:pt x="470" y="51"/>
                      <a:pt x="467" y="52"/>
                      <a:pt x="463" y="52"/>
                    </a:cubicBezTo>
                    <a:cubicBezTo>
                      <a:pt x="460" y="52"/>
                      <a:pt x="459" y="51"/>
                      <a:pt x="456" y="52"/>
                    </a:cubicBezTo>
                    <a:cubicBezTo>
                      <a:pt x="452" y="57"/>
                      <a:pt x="442" y="60"/>
                      <a:pt x="442" y="71"/>
                    </a:cubicBezTo>
                    <a:cubicBezTo>
                      <a:pt x="442" y="72"/>
                      <a:pt x="442" y="73"/>
                      <a:pt x="443" y="74"/>
                    </a:cubicBezTo>
                    <a:cubicBezTo>
                      <a:pt x="443" y="75"/>
                      <a:pt x="444" y="79"/>
                      <a:pt x="446" y="79"/>
                    </a:cubicBezTo>
                    <a:cubicBezTo>
                      <a:pt x="447" y="79"/>
                      <a:pt x="449" y="77"/>
                      <a:pt x="449" y="77"/>
                    </a:cubicBezTo>
                    <a:cubicBezTo>
                      <a:pt x="449" y="79"/>
                      <a:pt x="449" y="79"/>
                      <a:pt x="449" y="79"/>
                    </a:cubicBezTo>
                    <a:cubicBezTo>
                      <a:pt x="446" y="80"/>
                      <a:pt x="441" y="81"/>
                      <a:pt x="440" y="80"/>
                    </a:cubicBezTo>
                    <a:cubicBezTo>
                      <a:pt x="434" y="84"/>
                      <a:pt x="424" y="82"/>
                      <a:pt x="419" y="86"/>
                    </a:cubicBezTo>
                    <a:cubicBezTo>
                      <a:pt x="421" y="86"/>
                      <a:pt x="421" y="86"/>
                      <a:pt x="421" y="86"/>
                    </a:cubicBezTo>
                    <a:cubicBezTo>
                      <a:pt x="424" y="86"/>
                      <a:pt x="427" y="85"/>
                      <a:pt x="429" y="86"/>
                    </a:cubicBezTo>
                    <a:cubicBezTo>
                      <a:pt x="425" y="87"/>
                      <a:pt x="422" y="87"/>
                      <a:pt x="418" y="87"/>
                    </a:cubicBezTo>
                    <a:cubicBezTo>
                      <a:pt x="417" y="87"/>
                      <a:pt x="416" y="87"/>
                      <a:pt x="415" y="87"/>
                    </a:cubicBezTo>
                    <a:cubicBezTo>
                      <a:pt x="414" y="87"/>
                      <a:pt x="413" y="88"/>
                      <a:pt x="413" y="89"/>
                    </a:cubicBezTo>
                    <a:cubicBezTo>
                      <a:pt x="413" y="91"/>
                      <a:pt x="416" y="93"/>
                      <a:pt x="416" y="93"/>
                    </a:cubicBezTo>
                    <a:cubicBezTo>
                      <a:pt x="415" y="95"/>
                      <a:pt x="410" y="105"/>
                      <a:pt x="408" y="105"/>
                    </a:cubicBezTo>
                    <a:cubicBezTo>
                      <a:pt x="407" y="105"/>
                      <a:pt x="407" y="103"/>
                      <a:pt x="406" y="103"/>
                    </a:cubicBezTo>
                    <a:cubicBezTo>
                      <a:pt x="405" y="104"/>
                      <a:pt x="405" y="104"/>
                      <a:pt x="405" y="104"/>
                    </a:cubicBezTo>
                    <a:cubicBezTo>
                      <a:pt x="405" y="106"/>
                      <a:pt x="407" y="107"/>
                      <a:pt x="407" y="110"/>
                    </a:cubicBezTo>
                    <a:cubicBezTo>
                      <a:pt x="407" y="111"/>
                      <a:pt x="401" y="121"/>
                      <a:pt x="400" y="121"/>
                    </a:cubicBezTo>
                    <a:cubicBezTo>
                      <a:pt x="400" y="121"/>
                      <a:pt x="399" y="120"/>
                      <a:pt x="399" y="120"/>
                    </a:cubicBezTo>
                    <a:cubicBezTo>
                      <a:pt x="399" y="118"/>
                      <a:pt x="399" y="118"/>
                      <a:pt x="399" y="116"/>
                    </a:cubicBezTo>
                    <a:cubicBezTo>
                      <a:pt x="399" y="114"/>
                      <a:pt x="397" y="110"/>
                      <a:pt x="396" y="107"/>
                    </a:cubicBezTo>
                    <a:cubicBezTo>
                      <a:pt x="396" y="108"/>
                      <a:pt x="396" y="111"/>
                      <a:pt x="396" y="111"/>
                    </a:cubicBezTo>
                    <a:cubicBezTo>
                      <a:pt x="396" y="113"/>
                      <a:pt x="397" y="118"/>
                      <a:pt x="397" y="121"/>
                    </a:cubicBezTo>
                    <a:cubicBezTo>
                      <a:pt x="397" y="124"/>
                      <a:pt x="396" y="123"/>
                      <a:pt x="397" y="125"/>
                    </a:cubicBezTo>
                    <a:cubicBezTo>
                      <a:pt x="398" y="125"/>
                      <a:pt x="399" y="125"/>
                      <a:pt x="399" y="125"/>
                    </a:cubicBezTo>
                    <a:cubicBezTo>
                      <a:pt x="399" y="126"/>
                      <a:pt x="399" y="127"/>
                      <a:pt x="399" y="128"/>
                    </a:cubicBezTo>
                    <a:cubicBezTo>
                      <a:pt x="399" y="130"/>
                      <a:pt x="397" y="131"/>
                      <a:pt x="396" y="131"/>
                    </a:cubicBezTo>
                    <a:cubicBezTo>
                      <a:pt x="397" y="133"/>
                      <a:pt x="398" y="134"/>
                      <a:pt x="399" y="134"/>
                    </a:cubicBezTo>
                    <a:cubicBezTo>
                      <a:pt x="399" y="137"/>
                      <a:pt x="398" y="137"/>
                      <a:pt x="395" y="137"/>
                    </a:cubicBezTo>
                    <a:cubicBezTo>
                      <a:pt x="395" y="139"/>
                      <a:pt x="395" y="139"/>
                      <a:pt x="395" y="139"/>
                    </a:cubicBezTo>
                    <a:cubicBezTo>
                      <a:pt x="398" y="141"/>
                      <a:pt x="398" y="141"/>
                      <a:pt x="398" y="141"/>
                    </a:cubicBezTo>
                    <a:cubicBezTo>
                      <a:pt x="398" y="142"/>
                      <a:pt x="397" y="144"/>
                      <a:pt x="395" y="144"/>
                    </a:cubicBezTo>
                    <a:cubicBezTo>
                      <a:pt x="392" y="145"/>
                      <a:pt x="390" y="147"/>
                      <a:pt x="388" y="148"/>
                    </a:cubicBezTo>
                    <a:cubicBezTo>
                      <a:pt x="384" y="149"/>
                      <a:pt x="385" y="150"/>
                      <a:pt x="383" y="151"/>
                    </a:cubicBezTo>
                    <a:lnTo>
                      <a:pt x="384" y="152"/>
                    </a:lnTo>
                    <a:close/>
                  </a:path>
                </a:pathLst>
              </a:custGeom>
              <a:solidFill>
                <a:srgbClr val="00B050"/>
              </a:solidFill>
              <a:ln>
                <a:noFill/>
              </a:ln>
            </p:spPr>
            <p:txBody>
              <a:bodyPr vert="horz" wrap="square" lIns="121920" tIns="60960" rIns="121920" bIns="60960" numCol="1" anchor="t" anchorCtr="0" compatLnSpc="1"/>
              <a:lstStyle/>
              <a:p>
                <a:pPr defTabSz="608965"/>
                <a:endParaRPr lang="en-US" sz="2400" dirty="0">
                  <a:solidFill>
                    <a:srgbClr val="000000"/>
                  </a:solidFill>
                </a:endParaRPr>
              </a:p>
            </p:txBody>
          </p:sp>
          <p:sp>
            <p:nvSpPr>
              <p:cNvPr id="26" name="Freeform 102">
                <a:extLst>
                  <a:ext uri="{FF2B5EF4-FFF2-40B4-BE49-F238E27FC236}">
                    <a16:creationId xmlns:a16="http://schemas.microsoft.com/office/drawing/2014/main" id="{111FC643-306B-4E0B-89B3-36B7AE51DE7F}"/>
                  </a:ext>
                </a:extLst>
              </p:cNvPr>
              <p:cNvSpPr/>
              <p:nvPr/>
            </p:nvSpPr>
            <p:spPr bwMode="auto">
              <a:xfrm>
                <a:off x="1570940" y="1333425"/>
                <a:ext cx="1702663" cy="881073"/>
              </a:xfrm>
              <a:custGeom>
                <a:avLst/>
                <a:gdLst>
                  <a:gd name="T0" fmla="*/ 617 w 696"/>
                  <a:gd name="T1" fmla="*/ 326 h 360"/>
                  <a:gd name="T2" fmla="*/ 617 w 696"/>
                  <a:gd name="T3" fmla="*/ 344 h 360"/>
                  <a:gd name="T4" fmla="*/ 621 w 696"/>
                  <a:gd name="T5" fmla="*/ 305 h 360"/>
                  <a:gd name="T6" fmla="*/ 614 w 696"/>
                  <a:gd name="T7" fmla="*/ 284 h 360"/>
                  <a:gd name="T8" fmla="*/ 638 w 696"/>
                  <a:gd name="T9" fmla="*/ 272 h 360"/>
                  <a:gd name="T10" fmla="*/ 689 w 696"/>
                  <a:gd name="T11" fmla="*/ 232 h 360"/>
                  <a:gd name="T12" fmla="*/ 682 w 696"/>
                  <a:gd name="T13" fmla="*/ 225 h 360"/>
                  <a:gd name="T14" fmla="*/ 644 w 696"/>
                  <a:gd name="T15" fmla="*/ 202 h 360"/>
                  <a:gd name="T16" fmla="*/ 627 w 696"/>
                  <a:gd name="T17" fmla="*/ 161 h 360"/>
                  <a:gd name="T18" fmla="*/ 590 w 696"/>
                  <a:gd name="T19" fmla="*/ 174 h 360"/>
                  <a:gd name="T20" fmla="*/ 540 w 696"/>
                  <a:gd name="T21" fmla="*/ 133 h 360"/>
                  <a:gd name="T22" fmla="*/ 516 w 696"/>
                  <a:gd name="T23" fmla="*/ 161 h 360"/>
                  <a:gd name="T24" fmla="*/ 509 w 696"/>
                  <a:gd name="T25" fmla="*/ 252 h 360"/>
                  <a:gd name="T26" fmla="*/ 472 w 696"/>
                  <a:gd name="T27" fmla="*/ 218 h 360"/>
                  <a:gd name="T28" fmla="*/ 394 w 696"/>
                  <a:gd name="T29" fmla="*/ 199 h 360"/>
                  <a:gd name="T30" fmla="*/ 386 w 696"/>
                  <a:gd name="T31" fmla="*/ 141 h 360"/>
                  <a:gd name="T32" fmla="*/ 411 w 696"/>
                  <a:gd name="T33" fmla="*/ 116 h 360"/>
                  <a:gd name="T34" fmla="*/ 439 w 696"/>
                  <a:gd name="T35" fmla="*/ 95 h 360"/>
                  <a:gd name="T36" fmla="*/ 446 w 696"/>
                  <a:gd name="T37" fmla="*/ 83 h 360"/>
                  <a:gd name="T38" fmla="*/ 469 w 696"/>
                  <a:gd name="T39" fmla="*/ 79 h 360"/>
                  <a:gd name="T40" fmla="*/ 485 w 696"/>
                  <a:gd name="T41" fmla="*/ 40 h 360"/>
                  <a:gd name="T42" fmla="*/ 456 w 696"/>
                  <a:gd name="T43" fmla="*/ 44 h 360"/>
                  <a:gd name="T44" fmla="*/ 432 w 696"/>
                  <a:gd name="T45" fmla="*/ 48 h 360"/>
                  <a:gd name="T46" fmla="*/ 406 w 696"/>
                  <a:gd name="T47" fmla="*/ 36 h 360"/>
                  <a:gd name="T48" fmla="*/ 373 w 696"/>
                  <a:gd name="T49" fmla="*/ 1 h 360"/>
                  <a:gd name="T50" fmla="*/ 360 w 696"/>
                  <a:gd name="T51" fmla="*/ 25 h 360"/>
                  <a:gd name="T52" fmla="*/ 368 w 696"/>
                  <a:gd name="T53" fmla="*/ 64 h 360"/>
                  <a:gd name="T54" fmla="*/ 320 w 696"/>
                  <a:gd name="T55" fmla="*/ 60 h 360"/>
                  <a:gd name="T56" fmla="*/ 279 w 696"/>
                  <a:gd name="T57" fmla="*/ 49 h 360"/>
                  <a:gd name="T58" fmla="*/ 251 w 696"/>
                  <a:gd name="T59" fmla="*/ 58 h 360"/>
                  <a:gd name="T60" fmla="*/ 216 w 696"/>
                  <a:gd name="T61" fmla="*/ 53 h 360"/>
                  <a:gd name="T62" fmla="*/ 130 w 696"/>
                  <a:gd name="T63" fmla="*/ 28 h 360"/>
                  <a:gd name="T64" fmla="*/ 89 w 696"/>
                  <a:gd name="T65" fmla="*/ 27 h 360"/>
                  <a:gd name="T66" fmla="*/ 39 w 696"/>
                  <a:gd name="T67" fmla="*/ 46 h 360"/>
                  <a:gd name="T68" fmla="*/ 0 w 696"/>
                  <a:gd name="T69" fmla="*/ 158 h 360"/>
                  <a:gd name="T70" fmla="*/ 43 w 696"/>
                  <a:gd name="T71" fmla="*/ 165 h 360"/>
                  <a:gd name="T72" fmla="*/ 80 w 696"/>
                  <a:gd name="T73" fmla="*/ 206 h 360"/>
                  <a:gd name="T74" fmla="*/ 88 w 696"/>
                  <a:gd name="T75" fmla="*/ 238 h 360"/>
                  <a:gd name="T76" fmla="*/ 117 w 696"/>
                  <a:gd name="T77" fmla="*/ 269 h 360"/>
                  <a:gd name="T78" fmla="*/ 145 w 696"/>
                  <a:gd name="T79" fmla="*/ 287 h 360"/>
                  <a:gd name="T80" fmla="*/ 396 w 696"/>
                  <a:gd name="T81" fmla="*/ 290 h 360"/>
                  <a:gd name="T82" fmla="*/ 439 w 696"/>
                  <a:gd name="T83" fmla="*/ 295 h 360"/>
                  <a:gd name="T84" fmla="*/ 458 w 696"/>
                  <a:gd name="T85" fmla="*/ 310 h 360"/>
                  <a:gd name="T86" fmla="*/ 493 w 696"/>
                  <a:gd name="T87" fmla="*/ 333 h 360"/>
                  <a:gd name="T88" fmla="*/ 475 w 696"/>
                  <a:gd name="T89" fmla="*/ 360 h 360"/>
                  <a:gd name="T90" fmla="*/ 502 w 696"/>
                  <a:gd name="T91" fmla="*/ 354 h 360"/>
                  <a:gd name="T92" fmla="*/ 529 w 696"/>
                  <a:gd name="T93" fmla="*/ 338 h 360"/>
                  <a:gd name="T94" fmla="*/ 571 w 696"/>
                  <a:gd name="T95" fmla="*/ 324 h 360"/>
                  <a:gd name="T96" fmla="*/ 603 w 696"/>
                  <a:gd name="T97" fmla="*/ 32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6" h="360">
                    <a:moveTo>
                      <a:pt x="603" y="328"/>
                    </a:moveTo>
                    <a:cubicBezTo>
                      <a:pt x="603" y="327"/>
                      <a:pt x="603" y="327"/>
                      <a:pt x="603" y="327"/>
                    </a:cubicBezTo>
                    <a:cubicBezTo>
                      <a:pt x="603" y="327"/>
                      <a:pt x="605" y="327"/>
                      <a:pt x="606" y="327"/>
                    </a:cubicBezTo>
                    <a:cubicBezTo>
                      <a:pt x="607" y="327"/>
                      <a:pt x="615" y="328"/>
                      <a:pt x="617" y="326"/>
                    </a:cubicBezTo>
                    <a:cubicBezTo>
                      <a:pt x="620" y="325"/>
                      <a:pt x="620" y="321"/>
                      <a:pt x="624" y="321"/>
                    </a:cubicBezTo>
                    <a:cubicBezTo>
                      <a:pt x="624" y="325"/>
                      <a:pt x="624" y="325"/>
                      <a:pt x="628" y="325"/>
                    </a:cubicBezTo>
                    <a:cubicBezTo>
                      <a:pt x="622" y="325"/>
                      <a:pt x="611" y="330"/>
                      <a:pt x="611" y="336"/>
                    </a:cubicBezTo>
                    <a:cubicBezTo>
                      <a:pt x="611" y="339"/>
                      <a:pt x="615" y="344"/>
                      <a:pt x="617" y="344"/>
                    </a:cubicBezTo>
                    <a:cubicBezTo>
                      <a:pt x="619" y="344"/>
                      <a:pt x="625" y="336"/>
                      <a:pt x="631" y="334"/>
                    </a:cubicBezTo>
                    <a:cubicBezTo>
                      <a:pt x="632" y="334"/>
                      <a:pt x="652" y="326"/>
                      <a:pt x="652" y="324"/>
                    </a:cubicBezTo>
                    <a:cubicBezTo>
                      <a:pt x="652" y="321"/>
                      <a:pt x="644" y="321"/>
                      <a:pt x="642" y="321"/>
                    </a:cubicBezTo>
                    <a:cubicBezTo>
                      <a:pt x="634" y="321"/>
                      <a:pt x="621" y="313"/>
                      <a:pt x="621" y="305"/>
                    </a:cubicBezTo>
                    <a:cubicBezTo>
                      <a:pt x="621" y="304"/>
                      <a:pt x="623" y="301"/>
                      <a:pt x="624" y="298"/>
                    </a:cubicBezTo>
                    <a:cubicBezTo>
                      <a:pt x="622" y="298"/>
                      <a:pt x="619" y="298"/>
                      <a:pt x="617" y="298"/>
                    </a:cubicBezTo>
                    <a:cubicBezTo>
                      <a:pt x="618" y="295"/>
                      <a:pt x="629" y="294"/>
                      <a:pt x="629" y="288"/>
                    </a:cubicBezTo>
                    <a:cubicBezTo>
                      <a:pt x="629" y="283"/>
                      <a:pt x="620" y="284"/>
                      <a:pt x="614" y="284"/>
                    </a:cubicBezTo>
                    <a:cubicBezTo>
                      <a:pt x="601" y="284"/>
                      <a:pt x="595" y="293"/>
                      <a:pt x="587" y="294"/>
                    </a:cubicBezTo>
                    <a:cubicBezTo>
                      <a:pt x="590" y="286"/>
                      <a:pt x="596" y="289"/>
                      <a:pt x="603" y="282"/>
                    </a:cubicBezTo>
                    <a:cubicBezTo>
                      <a:pt x="607" y="278"/>
                      <a:pt x="604" y="276"/>
                      <a:pt x="610" y="274"/>
                    </a:cubicBezTo>
                    <a:cubicBezTo>
                      <a:pt x="621" y="270"/>
                      <a:pt x="627" y="272"/>
                      <a:pt x="638" y="272"/>
                    </a:cubicBezTo>
                    <a:cubicBezTo>
                      <a:pt x="652" y="272"/>
                      <a:pt x="660" y="277"/>
                      <a:pt x="669" y="266"/>
                    </a:cubicBezTo>
                    <a:cubicBezTo>
                      <a:pt x="673" y="261"/>
                      <a:pt x="696" y="259"/>
                      <a:pt x="696" y="250"/>
                    </a:cubicBezTo>
                    <a:cubicBezTo>
                      <a:pt x="696" y="244"/>
                      <a:pt x="694" y="241"/>
                      <a:pt x="691" y="236"/>
                    </a:cubicBezTo>
                    <a:cubicBezTo>
                      <a:pt x="689" y="236"/>
                      <a:pt x="692" y="234"/>
                      <a:pt x="689" y="232"/>
                    </a:cubicBezTo>
                    <a:cubicBezTo>
                      <a:pt x="689" y="229"/>
                      <a:pt x="689" y="229"/>
                      <a:pt x="689" y="229"/>
                    </a:cubicBezTo>
                    <a:cubicBezTo>
                      <a:pt x="682" y="232"/>
                      <a:pt x="669" y="237"/>
                      <a:pt x="662" y="237"/>
                    </a:cubicBezTo>
                    <a:cubicBezTo>
                      <a:pt x="661" y="237"/>
                      <a:pt x="659" y="237"/>
                      <a:pt x="659" y="236"/>
                    </a:cubicBezTo>
                    <a:cubicBezTo>
                      <a:pt x="665" y="233"/>
                      <a:pt x="680" y="231"/>
                      <a:pt x="682" y="225"/>
                    </a:cubicBezTo>
                    <a:cubicBezTo>
                      <a:pt x="682" y="224"/>
                      <a:pt x="680" y="224"/>
                      <a:pt x="680" y="222"/>
                    </a:cubicBezTo>
                    <a:cubicBezTo>
                      <a:pt x="673" y="223"/>
                      <a:pt x="658" y="220"/>
                      <a:pt x="658" y="210"/>
                    </a:cubicBezTo>
                    <a:cubicBezTo>
                      <a:pt x="658" y="209"/>
                      <a:pt x="658" y="209"/>
                      <a:pt x="658" y="209"/>
                    </a:cubicBezTo>
                    <a:cubicBezTo>
                      <a:pt x="652" y="209"/>
                      <a:pt x="648" y="205"/>
                      <a:pt x="644" y="202"/>
                    </a:cubicBezTo>
                    <a:cubicBezTo>
                      <a:pt x="646" y="201"/>
                      <a:pt x="649" y="201"/>
                      <a:pt x="649" y="197"/>
                    </a:cubicBezTo>
                    <a:cubicBezTo>
                      <a:pt x="649" y="194"/>
                      <a:pt x="646" y="192"/>
                      <a:pt x="647" y="189"/>
                    </a:cubicBezTo>
                    <a:cubicBezTo>
                      <a:pt x="644" y="188"/>
                      <a:pt x="635" y="182"/>
                      <a:pt x="637" y="177"/>
                    </a:cubicBezTo>
                    <a:cubicBezTo>
                      <a:pt x="640" y="171"/>
                      <a:pt x="628" y="169"/>
                      <a:pt x="627" y="161"/>
                    </a:cubicBezTo>
                    <a:cubicBezTo>
                      <a:pt x="626" y="161"/>
                      <a:pt x="623" y="159"/>
                      <a:pt x="622" y="158"/>
                    </a:cubicBezTo>
                    <a:cubicBezTo>
                      <a:pt x="620" y="159"/>
                      <a:pt x="616" y="162"/>
                      <a:pt x="616" y="166"/>
                    </a:cubicBezTo>
                    <a:cubicBezTo>
                      <a:pt x="616" y="170"/>
                      <a:pt x="607" y="180"/>
                      <a:pt x="599" y="180"/>
                    </a:cubicBezTo>
                    <a:cubicBezTo>
                      <a:pt x="594" y="180"/>
                      <a:pt x="593" y="174"/>
                      <a:pt x="590" y="174"/>
                    </a:cubicBezTo>
                    <a:cubicBezTo>
                      <a:pt x="585" y="174"/>
                      <a:pt x="583" y="160"/>
                      <a:pt x="582" y="154"/>
                    </a:cubicBezTo>
                    <a:cubicBezTo>
                      <a:pt x="581" y="146"/>
                      <a:pt x="565" y="152"/>
                      <a:pt x="565" y="141"/>
                    </a:cubicBezTo>
                    <a:cubicBezTo>
                      <a:pt x="557" y="140"/>
                      <a:pt x="556" y="130"/>
                      <a:pt x="548" y="130"/>
                    </a:cubicBezTo>
                    <a:cubicBezTo>
                      <a:pt x="544" y="130"/>
                      <a:pt x="544" y="133"/>
                      <a:pt x="540" y="133"/>
                    </a:cubicBezTo>
                    <a:cubicBezTo>
                      <a:pt x="531" y="133"/>
                      <a:pt x="526" y="128"/>
                      <a:pt x="518" y="128"/>
                    </a:cubicBezTo>
                    <a:cubicBezTo>
                      <a:pt x="514" y="128"/>
                      <a:pt x="510" y="130"/>
                      <a:pt x="510" y="135"/>
                    </a:cubicBezTo>
                    <a:cubicBezTo>
                      <a:pt x="510" y="138"/>
                      <a:pt x="520" y="142"/>
                      <a:pt x="510" y="148"/>
                    </a:cubicBezTo>
                    <a:cubicBezTo>
                      <a:pt x="507" y="151"/>
                      <a:pt x="516" y="157"/>
                      <a:pt x="516" y="161"/>
                    </a:cubicBezTo>
                    <a:cubicBezTo>
                      <a:pt x="517" y="170"/>
                      <a:pt x="509" y="172"/>
                      <a:pt x="505" y="173"/>
                    </a:cubicBezTo>
                    <a:cubicBezTo>
                      <a:pt x="512" y="185"/>
                      <a:pt x="522" y="188"/>
                      <a:pt x="522" y="207"/>
                    </a:cubicBezTo>
                    <a:cubicBezTo>
                      <a:pt x="522" y="212"/>
                      <a:pt x="505" y="225"/>
                      <a:pt x="499" y="226"/>
                    </a:cubicBezTo>
                    <a:cubicBezTo>
                      <a:pt x="509" y="231"/>
                      <a:pt x="505" y="247"/>
                      <a:pt x="509" y="252"/>
                    </a:cubicBezTo>
                    <a:cubicBezTo>
                      <a:pt x="508" y="254"/>
                      <a:pt x="504" y="256"/>
                      <a:pt x="504" y="259"/>
                    </a:cubicBezTo>
                    <a:cubicBezTo>
                      <a:pt x="500" y="259"/>
                      <a:pt x="498" y="264"/>
                      <a:pt x="495" y="262"/>
                    </a:cubicBezTo>
                    <a:cubicBezTo>
                      <a:pt x="488" y="257"/>
                      <a:pt x="478" y="248"/>
                      <a:pt x="478" y="239"/>
                    </a:cubicBezTo>
                    <a:cubicBezTo>
                      <a:pt x="478" y="230"/>
                      <a:pt x="480" y="223"/>
                      <a:pt x="472" y="218"/>
                    </a:cubicBezTo>
                    <a:cubicBezTo>
                      <a:pt x="453" y="218"/>
                      <a:pt x="453" y="218"/>
                      <a:pt x="453" y="218"/>
                    </a:cubicBezTo>
                    <a:cubicBezTo>
                      <a:pt x="442" y="210"/>
                      <a:pt x="430" y="205"/>
                      <a:pt x="418" y="201"/>
                    </a:cubicBezTo>
                    <a:cubicBezTo>
                      <a:pt x="415" y="200"/>
                      <a:pt x="409" y="195"/>
                      <a:pt x="405" y="195"/>
                    </a:cubicBezTo>
                    <a:cubicBezTo>
                      <a:pt x="400" y="195"/>
                      <a:pt x="398" y="199"/>
                      <a:pt x="394" y="199"/>
                    </a:cubicBezTo>
                    <a:cubicBezTo>
                      <a:pt x="394" y="192"/>
                      <a:pt x="390" y="176"/>
                      <a:pt x="383" y="176"/>
                    </a:cubicBezTo>
                    <a:cubicBezTo>
                      <a:pt x="380" y="176"/>
                      <a:pt x="379" y="178"/>
                      <a:pt x="376" y="179"/>
                    </a:cubicBezTo>
                    <a:cubicBezTo>
                      <a:pt x="377" y="176"/>
                      <a:pt x="376" y="174"/>
                      <a:pt x="376" y="166"/>
                    </a:cubicBezTo>
                    <a:cubicBezTo>
                      <a:pt x="376" y="155"/>
                      <a:pt x="380" y="148"/>
                      <a:pt x="386" y="141"/>
                    </a:cubicBezTo>
                    <a:cubicBezTo>
                      <a:pt x="388" y="139"/>
                      <a:pt x="393" y="128"/>
                      <a:pt x="396" y="127"/>
                    </a:cubicBezTo>
                    <a:cubicBezTo>
                      <a:pt x="400" y="125"/>
                      <a:pt x="409" y="128"/>
                      <a:pt x="409" y="121"/>
                    </a:cubicBezTo>
                    <a:cubicBezTo>
                      <a:pt x="409" y="117"/>
                      <a:pt x="398" y="116"/>
                      <a:pt x="394" y="114"/>
                    </a:cubicBezTo>
                    <a:cubicBezTo>
                      <a:pt x="397" y="115"/>
                      <a:pt x="388" y="109"/>
                      <a:pt x="411" y="116"/>
                    </a:cubicBezTo>
                    <a:cubicBezTo>
                      <a:pt x="417" y="118"/>
                      <a:pt x="414" y="110"/>
                      <a:pt x="417" y="110"/>
                    </a:cubicBezTo>
                    <a:cubicBezTo>
                      <a:pt x="418" y="110"/>
                      <a:pt x="420" y="110"/>
                      <a:pt x="423" y="110"/>
                    </a:cubicBezTo>
                    <a:cubicBezTo>
                      <a:pt x="430" y="110"/>
                      <a:pt x="434" y="103"/>
                      <a:pt x="439" y="100"/>
                    </a:cubicBezTo>
                    <a:cubicBezTo>
                      <a:pt x="439" y="95"/>
                      <a:pt x="439" y="95"/>
                      <a:pt x="439" y="95"/>
                    </a:cubicBezTo>
                    <a:cubicBezTo>
                      <a:pt x="429" y="93"/>
                      <a:pt x="419" y="94"/>
                      <a:pt x="415" y="86"/>
                    </a:cubicBezTo>
                    <a:cubicBezTo>
                      <a:pt x="415" y="86"/>
                      <a:pt x="418" y="86"/>
                      <a:pt x="420" y="86"/>
                    </a:cubicBezTo>
                    <a:cubicBezTo>
                      <a:pt x="424" y="88"/>
                      <a:pt x="427" y="92"/>
                      <a:pt x="433" y="92"/>
                    </a:cubicBezTo>
                    <a:cubicBezTo>
                      <a:pt x="438" y="92"/>
                      <a:pt x="446" y="86"/>
                      <a:pt x="446" y="83"/>
                    </a:cubicBezTo>
                    <a:cubicBezTo>
                      <a:pt x="446" y="82"/>
                      <a:pt x="442" y="77"/>
                      <a:pt x="444" y="77"/>
                    </a:cubicBezTo>
                    <a:cubicBezTo>
                      <a:pt x="450" y="77"/>
                      <a:pt x="452" y="82"/>
                      <a:pt x="456" y="82"/>
                    </a:cubicBezTo>
                    <a:cubicBezTo>
                      <a:pt x="459" y="82"/>
                      <a:pt x="461" y="80"/>
                      <a:pt x="466" y="80"/>
                    </a:cubicBezTo>
                    <a:cubicBezTo>
                      <a:pt x="464" y="78"/>
                      <a:pt x="466" y="73"/>
                      <a:pt x="469" y="79"/>
                    </a:cubicBezTo>
                    <a:cubicBezTo>
                      <a:pt x="471" y="81"/>
                      <a:pt x="486" y="69"/>
                      <a:pt x="486" y="65"/>
                    </a:cubicBezTo>
                    <a:cubicBezTo>
                      <a:pt x="486" y="63"/>
                      <a:pt x="479" y="60"/>
                      <a:pt x="479" y="58"/>
                    </a:cubicBezTo>
                    <a:cubicBezTo>
                      <a:pt x="479" y="56"/>
                      <a:pt x="476" y="51"/>
                      <a:pt x="485" y="47"/>
                    </a:cubicBezTo>
                    <a:cubicBezTo>
                      <a:pt x="486" y="44"/>
                      <a:pt x="485" y="45"/>
                      <a:pt x="485" y="40"/>
                    </a:cubicBezTo>
                    <a:cubicBezTo>
                      <a:pt x="475" y="40"/>
                      <a:pt x="478" y="33"/>
                      <a:pt x="466" y="33"/>
                    </a:cubicBezTo>
                    <a:cubicBezTo>
                      <a:pt x="463" y="32"/>
                      <a:pt x="461" y="31"/>
                      <a:pt x="459" y="31"/>
                    </a:cubicBezTo>
                    <a:cubicBezTo>
                      <a:pt x="455" y="31"/>
                      <a:pt x="452" y="33"/>
                      <a:pt x="452" y="36"/>
                    </a:cubicBezTo>
                    <a:cubicBezTo>
                      <a:pt x="452" y="40"/>
                      <a:pt x="456" y="42"/>
                      <a:pt x="456" y="44"/>
                    </a:cubicBezTo>
                    <a:cubicBezTo>
                      <a:pt x="456" y="47"/>
                      <a:pt x="449" y="47"/>
                      <a:pt x="448" y="50"/>
                    </a:cubicBezTo>
                    <a:cubicBezTo>
                      <a:pt x="446" y="55"/>
                      <a:pt x="446" y="59"/>
                      <a:pt x="442" y="64"/>
                    </a:cubicBezTo>
                    <a:cubicBezTo>
                      <a:pt x="436" y="72"/>
                      <a:pt x="427" y="59"/>
                      <a:pt x="427" y="56"/>
                    </a:cubicBezTo>
                    <a:cubicBezTo>
                      <a:pt x="427" y="52"/>
                      <a:pt x="432" y="53"/>
                      <a:pt x="432" y="48"/>
                    </a:cubicBezTo>
                    <a:cubicBezTo>
                      <a:pt x="432" y="46"/>
                      <a:pt x="424" y="38"/>
                      <a:pt x="421" y="38"/>
                    </a:cubicBezTo>
                    <a:cubicBezTo>
                      <a:pt x="413" y="38"/>
                      <a:pt x="419" y="51"/>
                      <a:pt x="410" y="51"/>
                    </a:cubicBezTo>
                    <a:cubicBezTo>
                      <a:pt x="410" y="46"/>
                      <a:pt x="409" y="42"/>
                      <a:pt x="403" y="40"/>
                    </a:cubicBezTo>
                    <a:cubicBezTo>
                      <a:pt x="404" y="38"/>
                      <a:pt x="405" y="37"/>
                      <a:pt x="406" y="36"/>
                    </a:cubicBezTo>
                    <a:cubicBezTo>
                      <a:pt x="402" y="33"/>
                      <a:pt x="395" y="36"/>
                      <a:pt x="392" y="32"/>
                    </a:cubicBezTo>
                    <a:cubicBezTo>
                      <a:pt x="394" y="31"/>
                      <a:pt x="399" y="29"/>
                      <a:pt x="399" y="25"/>
                    </a:cubicBezTo>
                    <a:cubicBezTo>
                      <a:pt x="399" y="19"/>
                      <a:pt x="391" y="20"/>
                      <a:pt x="390" y="15"/>
                    </a:cubicBezTo>
                    <a:cubicBezTo>
                      <a:pt x="390" y="7"/>
                      <a:pt x="384" y="1"/>
                      <a:pt x="373" y="1"/>
                    </a:cubicBezTo>
                    <a:cubicBezTo>
                      <a:pt x="367" y="0"/>
                      <a:pt x="369" y="4"/>
                      <a:pt x="370" y="7"/>
                    </a:cubicBezTo>
                    <a:cubicBezTo>
                      <a:pt x="366" y="8"/>
                      <a:pt x="362" y="7"/>
                      <a:pt x="362" y="11"/>
                    </a:cubicBezTo>
                    <a:cubicBezTo>
                      <a:pt x="362" y="14"/>
                      <a:pt x="364" y="15"/>
                      <a:pt x="364" y="18"/>
                    </a:cubicBezTo>
                    <a:cubicBezTo>
                      <a:pt x="364" y="21"/>
                      <a:pt x="360" y="21"/>
                      <a:pt x="360" y="25"/>
                    </a:cubicBezTo>
                    <a:cubicBezTo>
                      <a:pt x="360" y="34"/>
                      <a:pt x="380" y="29"/>
                      <a:pt x="380" y="38"/>
                    </a:cubicBezTo>
                    <a:cubicBezTo>
                      <a:pt x="380" y="40"/>
                      <a:pt x="378" y="47"/>
                      <a:pt x="378" y="47"/>
                    </a:cubicBezTo>
                    <a:cubicBezTo>
                      <a:pt x="380" y="46"/>
                      <a:pt x="381" y="45"/>
                      <a:pt x="384" y="44"/>
                    </a:cubicBezTo>
                    <a:cubicBezTo>
                      <a:pt x="387" y="56"/>
                      <a:pt x="368" y="50"/>
                      <a:pt x="368" y="64"/>
                    </a:cubicBezTo>
                    <a:cubicBezTo>
                      <a:pt x="359" y="67"/>
                      <a:pt x="366" y="57"/>
                      <a:pt x="364" y="54"/>
                    </a:cubicBezTo>
                    <a:cubicBezTo>
                      <a:pt x="363" y="53"/>
                      <a:pt x="355" y="51"/>
                      <a:pt x="351" y="51"/>
                    </a:cubicBezTo>
                    <a:cubicBezTo>
                      <a:pt x="346" y="51"/>
                      <a:pt x="344" y="54"/>
                      <a:pt x="344" y="60"/>
                    </a:cubicBezTo>
                    <a:cubicBezTo>
                      <a:pt x="339" y="59"/>
                      <a:pt x="336" y="60"/>
                      <a:pt x="320" y="60"/>
                    </a:cubicBezTo>
                    <a:cubicBezTo>
                      <a:pt x="304" y="60"/>
                      <a:pt x="286" y="55"/>
                      <a:pt x="282" y="43"/>
                    </a:cubicBezTo>
                    <a:cubicBezTo>
                      <a:pt x="277" y="44"/>
                      <a:pt x="260" y="44"/>
                      <a:pt x="260" y="51"/>
                    </a:cubicBezTo>
                    <a:cubicBezTo>
                      <a:pt x="260" y="53"/>
                      <a:pt x="261" y="54"/>
                      <a:pt x="263" y="54"/>
                    </a:cubicBezTo>
                    <a:cubicBezTo>
                      <a:pt x="268" y="54"/>
                      <a:pt x="276" y="52"/>
                      <a:pt x="279" y="49"/>
                    </a:cubicBezTo>
                    <a:cubicBezTo>
                      <a:pt x="280" y="59"/>
                      <a:pt x="266" y="51"/>
                      <a:pt x="266" y="61"/>
                    </a:cubicBezTo>
                    <a:cubicBezTo>
                      <a:pt x="266" y="63"/>
                      <a:pt x="269" y="69"/>
                      <a:pt x="267" y="69"/>
                    </a:cubicBezTo>
                    <a:cubicBezTo>
                      <a:pt x="262" y="69"/>
                      <a:pt x="260" y="62"/>
                      <a:pt x="256" y="60"/>
                    </a:cubicBezTo>
                    <a:cubicBezTo>
                      <a:pt x="251" y="58"/>
                      <a:pt x="251" y="58"/>
                      <a:pt x="251" y="58"/>
                    </a:cubicBezTo>
                    <a:cubicBezTo>
                      <a:pt x="244" y="58"/>
                      <a:pt x="240" y="58"/>
                      <a:pt x="233" y="58"/>
                    </a:cubicBezTo>
                    <a:cubicBezTo>
                      <a:pt x="227" y="58"/>
                      <a:pt x="223" y="60"/>
                      <a:pt x="217" y="61"/>
                    </a:cubicBezTo>
                    <a:cubicBezTo>
                      <a:pt x="206" y="61"/>
                      <a:pt x="206" y="57"/>
                      <a:pt x="206" y="56"/>
                    </a:cubicBezTo>
                    <a:cubicBezTo>
                      <a:pt x="206" y="53"/>
                      <a:pt x="215" y="55"/>
                      <a:pt x="216" y="53"/>
                    </a:cubicBezTo>
                    <a:cubicBezTo>
                      <a:pt x="208" y="42"/>
                      <a:pt x="210" y="43"/>
                      <a:pt x="193" y="45"/>
                    </a:cubicBezTo>
                    <a:cubicBezTo>
                      <a:pt x="176" y="46"/>
                      <a:pt x="167" y="32"/>
                      <a:pt x="150" y="32"/>
                    </a:cubicBezTo>
                    <a:cubicBezTo>
                      <a:pt x="144" y="32"/>
                      <a:pt x="142" y="36"/>
                      <a:pt x="137" y="36"/>
                    </a:cubicBezTo>
                    <a:cubicBezTo>
                      <a:pt x="134" y="36"/>
                      <a:pt x="131" y="30"/>
                      <a:pt x="130" y="28"/>
                    </a:cubicBezTo>
                    <a:cubicBezTo>
                      <a:pt x="125" y="29"/>
                      <a:pt x="125" y="35"/>
                      <a:pt x="119" y="35"/>
                    </a:cubicBezTo>
                    <a:cubicBezTo>
                      <a:pt x="114" y="35"/>
                      <a:pt x="106" y="22"/>
                      <a:pt x="104" y="22"/>
                    </a:cubicBezTo>
                    <a:cubicBezTo>
                      <a:pt x="99" y="22"/>
                      <a:pt x="101" y="31"/>
                      <a:pt x="95" y="31"/>
                    </a:cubicBezTo>
                    <a:cubicBezTo>
                      <a:pt x="92" y="31"/>
                      <a:pt x="90" y="29"/>
                      <a:pt x="89" y="27"/>
                    </a:cubicBezTo>
                    <a:cubicBezTo>
                      <a:pt x="81" y="29"/>
                      <a:pt x="77" y="29"/>
                      <a:pt x="69" y="32"/>
                    </a:cubicBezTo>
                    <a:cubicBezTo>
                      <a:pt x="66" y="33"/>
                      <a:pt x="59" y="38"/>
                      <a:pt x="56" y="36"/>
                    </a:cubicBezTo>
                    <a:cubicBezTo>
                      <a:pt x="49" y="29"/>
                      <a:pt x="50" y="38"/>
                      <a:pt x="47" y="38"/>
                    </a:cubicBezTo>
                    <a:cubicBezTo>
                      <a:pt x="29" y="39"/>
                      <a:pt x="41" y="46"/>
                      <a:pt x="39" y="46"/>
                    </a:cubicBezTo>
                    <a:cubicBezTo>
                      <a:pt x="32" y="46"/>
                      <a:pt x="19" y="44"/>
                      <a:pt x="7" y="37"/>
                    </a:cubicBezTo>
                    <a:cubicBezTo>
                      <a:pt x="7" y="37"/>
                      <a:pt x="3" y="34"/>
                      <a:pt x="3" y="33"/>
                    </a:cubicBezTo>
                    <a:cubicBezTo>
                      <a:pt x="1" y="34"/>
                      <a:pt x="2" y="34"/>
                      <a:pt x="0" y="33"/>
                    </a:cubicBezTo>
                    <a:cubicBezTo>
                      <a:pt x="0" y="158"/>
                      <a:pt x="0" y="158"/>
                      <a:pt x="0" y="158"/>
                    </a:cubicBezTo>
                    <a:cubicBezTo>
                      <a:pt x="3" y="161"/>
                      <a:pt x="12" y="156"/>
                      <a:pt x="15" y="162"/>
                    </a:cubicBezTo>
                    <a:cubicBezTo>
                      <a:pt x="18" y="166"/>
                      <a:pt x="24" y="173"/>
                      <a:pt x="30" y="173"/>
                    </a:cubicBezTo>
                    <a:cubicBezTo>
                      <a:pt x="34" y="173"/>
                      <a:pt x="34" y="167"/>
                      <a:pt x="38" y="166"/>
                    </a:cubicBezTo>
                    <a:cubicBezTo>
                      <a:pt x="39" y="166"/>
                      <a:pt x="41" y="166"/>
                      <a:pt x="43" y="165"/>
                    </a:cubicBezTo>
                    <a:cubicBezTo>
                      <a:pt x="52" y="173"/>
                      <a:pt x="56" y="176"/>
                      <a:pt x="64" y="188"/>
                    </a:cubicBezTo>
                    <a:cubicBezTo>
                      <a:pt x="64" y="189"/>
                      <a:pt x="66" y="189"/>
                      <a:pt x="67" y="192"/>
                    </a:cubicBezTo>
                    <a:cubicBezTo>
                      <a:pt x="68" y="195"/>
                      <a:pt x="70" y="200"/>
                      <a:pt x="73" y="203"/>
                    </a:cubicBezTo>
                    <a:cubicBezTo>
                      <a:pt x="75" y="205"/>
                      <a:pt x="78" y="204"/>
                      <a:pt x="80" y="206"/>
                    </a:cubicBezTo>
                    <a:cubicBezTo>
                      <a:pt x="83" y="209"/>
                      <a:pt x="87" y="210"/>
                      <a:pt x="87" y="216"/>
                    </a:cubicBezTo>
                    <a:cubicBezTo>
                      <a:pt x="87" y="219"/>
                      <a:pt x="83" y="220"/>
                      <a:pt x="83" y="222"/>
                    </a:cubicBezTo>
                    <a:cubicBezTo>
                      <a:pt x="83" y="223"/>
                      <a:pt x="85" y="224"/>
                      <a:pt x="85" y="226"/>
                    </a:cubicBezTo>
                    <a:cubicBezTo>
                      <a:pt x="85" y="230"/>
                      <a:pt x="84" y="237"/>
                      <a:pt x="88" y="238"/>
                    </a:cubicBezTo>
                    <a:cubicBezTo>
                      <a:pt x="90" y="239"/>
                      <a:pt x="93" y="239"/>
                      <a:pt x="94" y="241"/>
                    </a:cubicBezTo>
                    <a:cubicBezTo>
                      <a:pt x="97" y="243"/>
                      <a:pt x="94" y="247"/>
                      <a:pt x="97" y="249"/>
                    </a:cubicBezTo>
                    <a:cubicBezTo>
                      <a:pt x="97" y="249"/>
                      <a:pt x="105" y="254"/>
                      <a:pt x="105" y="255"/>
                    </a:cubicBezTo>
                    <a:cubicBezTo>
                      <a:pt x="107" y="261"/>
                      <a:pt x="107" y="269"/>
                      <a:pt x="117" y="269"/>
                    </a:cubicBezTo>
                    <a:cubicBezTo>
                      <a:pt x="119" y="275"/>
                      <a:pt x="129" y="271"/>
                      <a:pt x="131" y="279"/>
                    </a:cubicBezTo>
                    <a:cubicBezTo>
                      <a:pt x="132" y="282"/>
                      <a:pt x="139" y="282"/>
                      <a:pt x="142" y="285"/>
                    </a:cubicBezTo>
                    <a:cubicBezTo>
                      <a:pt x="142" y="286"/>
                      <a:pt x="144" y="286"/>
                      <a:pt x="145" y="287"/>
                    </a:cubicBezTo>
                    <a:cubicBezTo>
                      <a:pt x="145" y="287"/>
                      <a:pt x="145" y="287"/>
                      <a:pt x="145" y="287"/>
                    </a:cubicBezTo>
                    <a:cubicBezTo>
                      <a:pt x="375" y="287"/>
                      <a:pt x="375" y="287"/>
                      <a:pt x="375" y="287"/>
                    </a:cubicBezTo>
                    <a:cubicBezTo>
                      <a:pt x="375" y="283"/>
                      <a:pt x="375" y="283"/>
                      <a:pt x="375" y="283"/>
                    </a:cubicBezTo>
                    <a:cubicBezTo>
                      <a:pt x="378" y="286"/>
                      <a:pt x="378" y="288"/>
                      <a:pt x="382" y="290"/>
                    </a:cubicBezTo>
                    <a:cubicBezTo>
                      <a:pt x="396" y="290"/>
                      <a:pt x="396" y="290"/>
                      <a:pt x="396" y="290"/>
                    </a:cubicBezTo>
                    <a:cubicBezTo>
                      <a:pt x="402" y="296"/>
                      <a:pt x="409" y="296"/>
                      <a:pt x="420" y="296"/>
                    </a:cubicBezTo>
                    <a:cubicBezTo>
                      <a:pt x="424" y="295"/>
                      <a:pt x="424" y="296"/>
                      <a:pt x="427" y="295"/>
                    </a:cubicBezTo>
                    <a:cubicBezTo>
                      <a:pt x="430" y="293"/>
                      <a:pt x="429" y="289"/>
                      <a:pt x="432" y="289"/>
                    </a:cubicBezTo>
                    <a:cubicBezTo>
                      <a:pt x="435" y="289"/>
                      <a:pt x="438" y="294"/>
                      <a:pt x="439" y="295"/>
                    </a:cubicBezTo>
                    <a:cubicBezTo>
                      <a:pt x="440" y="294"/>
                      <a:pt x="439" y="292"/>
                      <a:pt x="439" y="291"/>
                    </a:cubicBezTo>
                    <a:cubicBezTo>
                      <a:pt x="440" y="291"/>
                      <a:pt x="441" y="291"/>
                      <a:pt x="442" y="291"/>
                    </a:cubicBezTo>
                    <a:cubicBezTo>
                      <a:pt x="443" y="291"/>
                      <a:pt x="455" y="301"/>
                      <a:pt x="456" y="302"/>
                    </a:cubicBezTo>
                    <a:cubicBezTo>
                      <a:pt x="458" y="305"/>
                      <a:pt x="456" y="308"/>
                      <a:pt x="458" y="310"/>
                    </a:cubicBezTo>
                    <a:cubicBezTo>
                      <a:pt x="465" y="317"/>
                      <a:pt x="474" y="316"/>
                      <a:pt x="481" y="320"/>
                    </a:cubicBezTo>
                    <a:cubicBezTo>
                      <a:pt x="488" y="320"/>
                      <a:pt x="488" y="320"/>
                      <a:pt x="488" y="320"/>
                    </a:cubicBezTo>
                    <a:cubicBezTo>
                      <a:pt x="492" y="323"/>
                      <a:pt x="496" y="325"/>
                      <a:pt x="496" y="330"/>
                    </a:cubicBezTo>
                    <a:cubicBezTo>
                      <a:pt x="496" y="332"/>
                      <a:pt x="495" y="333"/>
                      <a:pt x="493" y="333"/>
                    </a:cubicBezTo>
                    <a:cubicBezTo>
                      <a:pt x="490" y="333"/>
                      <a:pt x="486" y="329"/>
                      <a:pt x="485" y="328"/>
                    </a:cubicBezTo>
                    <a:cubicBezTo>
                      <a:pt x="484" y="333"/>
                      <a:pt x="481" y="347"/>
                      <a:pt x="477" y="347"/>
                    </a:cubicBezTo>
                    <a:cubicBezTo>
                      <a:pt x="474" y="350"/>
                      <a:pt x="471" y="352"/>
                      <a:pt x="471" y="356"/>
                    </a:cubicBezTo>
                    <a:cubicBezTo>
                      <a:pt x="472" y="358"/>
                      <a:pt x="474" y="360"/>
                      <a:pt x="475" y="360"/>
                    </a:cubicBezTo>
                    <a:cubicBezTo>
                      <a:pt x="478" y="360"/>
                      <a:pt x="478" y="358"/>
                      <a:pt x="479" y="357"/>
                    </a:cubicBezTo>
                    <a:cubicBezTo>
                      <a:pt x="482" y="354"/>
                      <a:pt x="486" y="355"/>
                      <a:pt x="490" y="355"/>
                    </a:cubicBezTo>
                    <a:cubicBezTo>
                      <a:pt x="494" y="355"/>
                      <a:pt x="496" y="357"/>
                      <a:pt x="497" y="356"/>
                    </a:cubicBezTo>
                    <a:cubicBezTo>
                      <a:pt x="499" y="355"/>
                      <a:pt x="501" y="354"/>
                      <a:pt x="502" y="354"/>
                    </a:cubicBezTo>
                    <a:cubicBezTo>
                      <a:pt x="501" y="352"/>
                      <a:pt x="501" y="350"/>
                      <a:pt x="500" y="349"/>
                    </a:cubicBezTo>
                    <a:cubicBezTo>
                      <a:pt x="500" y="348"/>
                      <a:pt x="498" y="347"/>
                      <a:pt x="498" y="346"/>
                    </a:cubicBezTo>
                    <a:cubicBezTo>
                      <a:pt x="498" y="345"/>
                      <a:pt x="501" y="344"/>
                      <a:pt x="502" y="344"/>
                    </a:cubicBezTo>
                    <a:cubicBezTo>
                      <a:pt x="508" y="342"/>
                      <a:pt x="522" y="338"/>
                      <a:pt x="529" y="338"/>
                    </a:cubicBezTo>
                    <a:cubicBezTo>
                      <a:pt x="530" y="338"/>
                      <a:pt x="540" y="328"/>
                      <a:pt x="542" y="326"/>
                    </a:cubicBezTo>
                    <a:cubicBezTo>
                      <a:pt x="543" y="325"/>
                      <a:pt x="550" y="325"/>
                      <a:pt x="557" y="325"/>
                    </a:cubicBezTo>
                    <a:cubicBezTo>
                      <a:pt x="559" y="325"/>
                      <a:pt x="561" y="325"/>
                      <a:pt x="564" y="325"/>
                    </a:cubicBezTo>
                    <a:cubicBezTo>
                      <a:pt x="567" y="325"/>
                      <a:pt x="569" y="325"/>
                      <a:pt x="571" y="324"/>
                    </a:cubicBezTo>
                    <a:cubicBezTo>
                      <a:pt x="574" y="324"/>
                      <a:pt x="573" y="323"/>
                      <a:pt x="574" y="322"/>
                    </a:cubicBezTo>
                    <a:cubicBezTo>
                      <a:pt x="580" y="316"/>
                      <a:pt x="579" y="307"/>
                      <a:pt x="587" y="302"/>
                    </a:cubicBezTo>
                    <a:cubicBezTo>
                      <a:pt x="590" y="306"/>
                      <a:pt x="596" y="300"/>
                      <a:pt x="598" y="304"/>
                    </a:cubicBezTo>
                    <a:cubicBezTo>
                      <a:pt x="602" y="311"/>
                      <a:pt x="599" y="322"/>
                      <a:pt x="603" y="329"/>
                    </a:cubicBezTo>
                    <a:lnTo>
                      <a:pt x="603" y="328"/>
                    </a:lnTo>
                    <a:close/>
                  </a:path>
                </a:pathLst>
              </a:custGeom>
              <a:grpFill/>
              <a:ln>
                <a:noFill/>
              </a:ln>
            </p:spPr>
            <p:txBody>
              <a:bodyPr vert="horz" wrap="square" lIns="121920" tIns="60960" rIns="121920" bIns="60960" numCol="1" anchor="t" anchorCtr="0" compatLnSpc="1"/>
              <a:lstStyle/>
              <a:p>
                <a:pPr defTabSz="608965"/>
                <a:endParaRPr lang="en-US" sz="2400" dirty="0">
                  <a:solidFill>
                    <a:srgbClr val="000000"/>
                  </a:solidFill>
                </a:endParaRPr>
              </a:p>
            </p:txBody>
          </p:sp>
          <p:sp>
            <p:nvSpPr>
              <p:cNvPr id="27" name="Freeform 103">
                <a:extLst>
                  <a:ext uri="{FF2B5EF4-FFF2-40B4-BE49-F238E27FC236}">
                    <a16:creationId xmlns:a16="http://schemas.microsoft.com/office/drawing/2014/main" id="{C3B47EA4-0A84-4AA1-A5CD-E9B2B120677D}"/>
                  </a:ext>
                </a:extLst>
              </p:cNvPr>
              <p:cNvSpPr/>
              <p:nvPr/>
            </p:nvSpPr>
            <p:spPr bwMode="auto">
              <a:xfrm>
                <a:off x="1038083" y="1356969"/>
                <a:ext cx="745999" cy="544010"/>
              </a:xfrm>
              <a:custGeom>
                <a:avLst/>
                <a:gdLst>
                  <a:gd name="T0" fmla="*/ 218 w 305"/>
                  <a:gd name="T1" fmla="*/ 148 h 222"/>
                  <a:gd name="T2" fmla="*/ 248 w 305"/>
                  <a:gd name="T3" fmla="*/ 163 h 222"/>
                  <a:gd name="T4" fmla="*/ 261 w 305"/>
                  <a:gd name="T5" fmla="*/ 155 h 222"/>
                  <a:gd name="T6" fmla="*/ 285 w 305"/>
                  <a:gd name="T7" fmla="*/ 182 h 222"/>
                  <a:gd name="T8" fmla="*/ 298 w 305"/>
                  <a:gd name="T9" fmla="*/ 196 h 222"/>
                  <a:gd name="T10" fmla="*/ 301 w 305"/>
                  <a:gd name="T11" fmla="*/ 212 h 222"/>
                  <a:gd name="T12" fmla="*/ 286 w 305"/>
                  <a:gd name="T13" fmla="*/ 203 h 222"/>
                  <a:gd name="T14" fmla="*/ 278 w 305"/>
                  <a:gd name="T15" fmla="*/ 195 h 222"/>
                  <a:gd name="T16" fmla="*/ 277 w 305"/>
                  <a:gd name="T17" fmla="*/ 186 h 222"/>
                  <a:gd name="T18" fmla="*/ 269 w 305"/>
                  <a:gd name="T19" fmla="*/ 186 h 222"/>
                  <a:gd name="T20" fmla="*/ 268 w 305"/>
                  <a:gd name="T21" fmla="*/ 175 h 222"/>
                  <a:gd name="T22" fmla="*/ 254 w 305"/>
                  <a:gd name="T23" fmla="*/ 169 h 222"/>
                  <a:gd name="T24" fmla="*/ 236 w 305"/>
                  <a:gd name="T25" fmla="*/ 163 h 222"/>
                  <a:gd name="T26" fmla="*/ 195 w 305"/>
                  <a:gd name="T27" fmla="*/ 153 h 222"/>
                  <a:gd name="T28" fmla="*/ 156 w 305"/>
                  <a:gd name="T29" fmla="*/ 143 h 222"/>
                  <a:gd name="T30" fmla="*/ 130 w 305"/>
                  <a:gd name="T31" fmla="*/ 163 h 222"/>
                  <a:gd name="T32" fmla="*/ 129 w 305"/>
                  <a:gd name="T33" fmla="*/ 159 h 222"/>
                  <a:gd name="T34" fmla="*/ 142 w 305"/>
                  <a:gd name="T35" fmla="*/ 142 h 222"/>
                  <a:gd name="T36" fmla="*/ 139 w 305"/>
                  <a:gd name="T37" fmla="*/ 139 h 222"/>
                  <a:gd name="T38" fmla="*/ 113 w 305"/>
                  <a:gd name="T39" fmla="*/ 168 h 222"/>
                  <a:gd name="T40" fmla="*/ 93 w 305"/>
                  <a:gd name="T41" fmla="*/ 187 h 222"/>
                  <a:gd name="T42" fmla="*/ 51 w 305"/>
                  <a:gd name="T43" fmla="*/ 209 h 222"/>
                  <a:gd name="T44" fmla="*/ 37 w 305"/>
                  <a:gd name="T45" fmla="*/ 213 h 222"/>
                  <a:gd name="T46" fmla="*/ 60 w 305"/>
                  <a:gd name="T47" fmla="*/ 199 h 222"/>
                  <a:gd name="T48" fmla="*/ 96 w 305"/>
                  <a:gd name="T49" fmla="*/ 166 h 222"/>
                  <a:gd name="T50" fmla="*/ 81 w 305"/>
                  <a:gd name="T51" fmla="*/ 170 h 222"/>
                  <a:gd name="T52" fmla="*/ 72 w 305"/>
                  <a:gd name="T53" fmla="*/ 173 h 222"/>
                  <a:gd name="T54" fmla="*/ 57 w 305"/>
                  <a:gd name="T55" fmla="*/ 169 h 222"/>
                  <a:gd name="T56" fmla="*/ 50 w 305"/>
                  <a:gd name="T57" fmla="*/ 171 h 222"/>
                  <a:gd name="T58" fmla="*/ 47 w 305"/>
                  <a:gd name="T59" fmla="*/ 158 h 222"/>
                  <a:gd name="T60" fmla="*/ 39 w 305"/>
                  <a:gd name="T61" fmla="*/ 159 h 222"/>
                  <a:gd name="T62" fmla="*/ 24 w 305"/>
                  <a:gd name="T63" fmla="*/ 145 h 222"/>
                  <a:gd name="T64" fmla="*/ 34 w 305"/>
                  <a:gd name="T65" fmla="*/ 117 h 222"/>
                  <a:gd name="T66" fmla="*/ 51 w 305"/>
                  <a:gd name="T67" fmla="*/ 98 h 222"/>
                  <a:gd name="T68" fmla="*/ 55 w 305"/>
                  <a:gd name="T69" fmla="*/ 94 h 222"/>
                  <a:gd name="T70" fmla="*/ 39 w 305"/>
                  <a:gd name="T71" fmla="*/ 99 h 222"/>
                  <a:gd name="T72" fmla="*/ 12 w 305"/>
                  <a:gd name="T73" fmla="*/ 97 h 222"/>
                  <a:gd name="T74" fmla="*/ 9 w 305"/>
                  <a:gd name="T75" fmla="*/ 86 h 222"/>
                  <a:gd name="T76" fmla="*/ 26 w 305"/>
                  <a:gd name="T77" fmla="*/ 69 h 222"/>
                  <a:gd name="T78" fmla="*/ 42 w 305"/>
                  <a:gd name="T79" fmla="*/ 75 h 222"/>
                  <a:gd name="T80" fmla="*/ 32 w 305"/>
                  <a:gd name="T81" fmla="*/ 61 h 222"/>
                  <a:gd name="T82" fmla="*/ 9 w 305"/>
                  <a:gd name="T83" fmla="*/ 44 h 222"/>
                  <a:gd name="T84" fmla="*/ 29 w 305"/>
                  <a:gd name="T85" fmla="*/ 36 h 222"/>
                  <a:gd name="T86" fmla="*/ 76 w 305"/>
                  <a:gd name="T87" fmla="*/ 8 h 222"/>
                  <a:gd name="T88" fmla="*/ 97 w 305"/>
                  <a:gd name="T89" fmla="*/ 4 h 222"/>
                  <a:gd name="T90" fmla="*/ 102 w 305"/>
                  <a:gd name="T91" fmla="*/ 4 h 222"/>
                  <a:gd name="T92" fmla="*/ 123 w 305"/>
                  <a:gd name="T93" fmla="*/ 7 h 222"/>
                  <a:gd name="T94" fmla="*/ 154 w 305"/>
                  <a:gd name="T95" fmla="*/ 13 h 222"/>
                  <a:gd name="T96" fmla="*/ 199 w 305"/>
                  <a:gd name="T97" fmla="*/ 18 h 222"/>
                  <a:gd name="T98" fmla="*/ 218 w 305"/>
                  <a:gd name="T99" fmla="*/ 2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5" h="222">
                    <a:moveTo>
                      <a:pt x="218" y="23"/>
                    </a:moveTo>
                    <a:cubicBezTo>
                      <a:pt x="218" y="148"/>
                      <a:pt x="218" y="148"/>
                      <a:pt x="218" y="148"/>
                    </a:cubicBezTo>
                    <a:cubicBezTo>
                      <a:pt x="221" y="151"/>
                      <a:pt x="230" y="146"/>
                      <a:pt x="233" y="152"/>
                    </a:cubicBezTo>
                    <a:cubicBezTo>
                      <a:pt x="236" y="156"/>
                      <a:pt x="242" y="163"/>
                      <a:pt x="248" y="163"/>
                    </a:cubicBezTo>
                    <a:cubicBezTo>
                      <a:pt x="252" y="163"/>
                      <a:pt x="252" y="157"/>
                      <a:pt x="256" y="156"/>
                    </a:cubicBezTo>
                    <a:cubicBezTo>
                      <a:pt x="257" y="156"/>
                      <a:pt x="259" y="156"/>
                      <a:pt x="261" y="155"/>
                    </a:cubicBezTo>
                    <a:cubicBezTo>
                      <a:pt x="270" y="163"/>
                      <a:pt x="274" y="166"/>
                      <a:pt x="282" y="178"/>
                    </a:cubicBezTo>
                    <a:cubicBezTo>
                      <a:pt x="282" y="179"/>
                      <a:pt x="284" y="179"/>
                      <a:pt x="285" y="182"/>
                    </a:cubicBezTo>
                    <a:cubicBezTo>
                      <a:pt x="286" y="185"/>
                      <a:pt x="288" y="190"/>
                      <a:pt x="291" y="193"/>
                    </a:cubicBezTo>
                    <a:cubicBezTo>
                      <a:pt x="293" y="195"/>
                      <a:pt x="296" y="194"/>
                      <a:pt x="298" y="196"/>
                    </a:cubicBezTo>
                    <a:cubicBezTo>
                      <a:pt x="301" y="199"/>
                      <a:pt x="305" y="200"/>
                      <a:pt x="305" y="206"/>
                    </a:cubicBezTo>
                    <a:cubicBezTo>
                      <a:pt x="305" y="209"/>
                      <a:pt x="301" y="210"/>
                      <a:pt x="301" y="212"/>
                    </a:cubicBezTo>
                    <a:cubicBezTo>
                      <a:pt x="300" y="212"/>
                      <a:pt x="300" y="212"/>
                      <a:pt x="299" y="212"/>
                    </a:cubicBezTo>
                    <a:cubicBezTo>
                      <a:pt x="294" y="212"/>
                      <a:pt x="286" y="207"/>
                      <a:pt x="286" y="203"/>
                    </a:cubicBezTo>
                    <a:cubicBezTo>
                      <a:pt x="286" y="201"/>
                      <a:pt x="286" y="202"/>
                      <a:pt x="286" y="199"/>
                    </a:cubicBezTo>
                    <a:cubicBezTo>
                      <a:pt x="286" y="195"/>
                      <a:pt x="283" y="195"/>
                      <a:pt x="278" y="195"/>
                    </a:cubicBezTo>
                    <a:cubicBezTo>
                      <a:pt x="274" y="195"/>
                      <a:pt x="273" y="192"/>
                      <a:pt x="273" y="191"/>
                    </a:cubicBezTo>
                    <a:cubicBezTo>
                      <a:pt x="273" y="188"/>
                      <a:pt x="277" y="188"/>
                      <a:pt x="277" y="186"/>
                    </a:cubicBezTo>
                    <a:cubicBezTo>
                      <a:pt x="277" y="184"/>
                      <a:pt x="277" y="183"/>
                      <a:pt x="277" y="182"/>
                    </a:cubicBezTo>
                    <a:cubicBezTo>
                      <a:pt x="272" y="182"/>
                      <a:pt x="273" y="186"/>
                      <a:pt x="269" y="186"/>
                    </a:cubicBezTo>
                    <a:cubicBezTo>
                      <a:pt x="268" y="186"/>
                      <a:pt x="265" y="183"/>
                      <a:pt x="265" y="181"/>
                    </a:cubicBezTo>
                    <a:cubicBezTo>
                      <a:pt x="265" y="178"/>
                      <a:pt x="267" y="177"/>
                      <a:pt x="268" y="175"/>
                    </a:cubicBezTo>
                    <a:cubicBezTo>
                      <a:pt x="266" y="174"/>
                      <a:pt x="264" y="171"/>
                      <a:pt x="263" y="173"/>
                    </a:cubicBezTo>
                    <a:cubicBezTo>
                      <a:pt x="258" y="173"/>
                      <a:pt x="256" y="171"/>
                      <a:pt x="254" y="169"/>
                    </a:cubicBezTo>
                    <a:cubicBezTo>
                      <a:pt x="253" y="171"/>
                      <a:pt x="252" y="174"/>
                      <a:pt x="250" y="174"/>
                    </a:cubicBezTo>
                    <a:cubicBezTo>
                      <a:pt x="244" y="174"/>
                      <a:pt x="240" y="166"/>
                      <a:pt x="236" y="163"/>
                    </a:cubicBezTo>
                    <a:cubicBezTo>
                      <a:pt x="229" y="158"/>
                      <a:pt x="219" y="158"/>
                      <a:pt x="210" y="153"/>
                    </a:cubicBezTo>
                    <a:cubicBezTo>
                      <a:pt x="195" y="153"/>
                      <a:pt x="195" y="153"/>
                      <a:pt x="195" y="153"/>
                    </a:cubicBezTo>
                    <a:cubicBezTo>
                      <a:pt x="185" y="150"/>
                      <a:pt x="173" y="149"/>
                      <a:pt x="168" y="139"/>
                    </a:cubicBezTo>
                    <a:cubicBezTo>
                      <a:pt x="164" y="140"/>
                      <a:pt x="158" y="142"/>
                      <a:pt x="156" y="143"/>
                    </a:cubicBezTo>
                    <a:cubicBezTo>
                      <a:pt x="157" y="145"/>
                      <a:pt x="157" y="146"/>
                      <a:pt x="159" y="147"/>
                    </a:cubicBezTo>
                    <a:cubicBezTo>
                      <a:pt x="155" y="153"/>
                      <a:pt x="137" y="163"/>
                      <a:pt x="130" y="163"/>
                    </a:cubicBezTo>
                    <a:cubicBezTo>
                      <a:pt x="129" y="163"/>
                      <a:pt x="127" y="162"/>
                      <a:pt x="127" y="161"/>
                    </a:cubicBezTo>
                    <a:cubicBezTo>
                      <a:pt x="127" y="160"/>
                      <a:pt x="129" y="159"/>
                      <a:pt x="129" y="159"/>
                    </a:cubicBezTo>
                    <a:cubicBezTo>
                      <a:pt x="128" y="157"/>
                      <a:pt x="129" y="157"/>
                      <a:pt x="129" y="156"/>
                    </a:cubicBezTo>
                    <a:cubicBezTo>
                      <a:pt x="129" y="149"/>
                      <a:pt x="133" y="144"/>
                      <a:pt x="142" y="142"/>
                    </a:cubicBezTo>
                    <a:cubicBezTo>
                      <a:pt x="142" y="141"/>
                      <a:pt x="142" y="140"/>
                      <a:pt x="142" y="139"/>
                    </a:cubicBezTo>
                    <a:cubicBezTo>
                      <a:pt x="140" y="139"/>
                      <a:pt x="140" y="139"/>
                      <a:pt x="139" y="139"/>
                    </a:cubicBezTo>
                    <a:cubicBezTo>
                      <a:pt x="132" y="139"/>
                      <a:pt x="113" y="155"/>
                      <a:pt x="113" y="164"/>
                    </a:cubicBezTo>
                    <a:cubicBezTo>
                      <a:pt x="113" y="166"/>
                      <a:pt x="113" y="167"/>
                      <a:pt x="113" y="168"/>
                    </a:cubicBezTo>
                    <a:cubicBezTo>
                      <a:pt x="113" y="175"/>
                      <a:pt x="107" y="177"/>
                      <a:pt x="100" y="180"/>
                    </a:cubicBezTo>
                    <a:cubicBezTo>
                      <a:pt x="96" y="181"/>
                      <a:pt x="95" y="184"/>
                      <a:pt x="93" y="187"/>
                    </a:cubicBezTo>
                    <a:cubicBezTo>
                      <a:pt x="88" y="193"/>
                      <a:pt x="79" y="195"/>
                      <a:pt x="74" y="200"/>
                    </a:cubicBezTo>
                    <a:cubicBezTo>
                      <a:pt x="70" y="204"/>
                      <a:pt x="59" y="208"/>
                      <a:pt x="51" y="209"/>
                    </a:cubicBezTo>
                    <a:cubicBezTo>
                      <a:pt x="41" y="210"/>
                      <a:pt x="35" y="222"/>
                      <a:pt x="23" y="219"/>
                    </a:cubicBezTo>
                    <a:cubicBezTo>
                      <a:pt x="26" y="214"/>
                      <a:pt x="32" y="216"/>
                      <a:pt x="37" y="213"/>
                    </a:cubicBezTo>
                    <a:cubicBezTo>
                      <a:pt x="40" y="211"/>
                      <a:pt x="43" y="205"/>
                      <a:pt x="46" y="203"/>
                    </a:cubicBezTo>
                    <a:cubicBezTo>
                      <a:pt x="51" y="201"/>
                      <a:pt x="56" y="203"/>
                      <a:pt x="60" y="199"/>
                    </a:cubicBezTo>
                    <a:cubicBezTo>
                      <a:pt x="65" y="193"/>
                      <a:pt x="76" y="188"/>
                      <a:pt x="83" y="183"/>
                    </a:cubicBezTo>
                    <a:cubicBezTo>
                      <a:pt x="89" y="179"/>
                      <a:pt x="89" y="170"/>
                      <a:pt x="96" y="166"/>
                    </a:cubicBezTo>
                    <a:cubicBezTo>
                      <a:pt x="92" y="166"/>
                      <a:pt x="92" y="166"/>
                      <a:pt x="92" y="166"/>
                    </a:cubicBezTo>
                    <a:cubicBezTo>
                      <a:pt x="88" y="168"/>
                      <a:pt x="86" y="170"/>
                      <a:pt x="81" y="170"/>
                    </a:cubicBezTo>
                    <a:cubicBezTo>
                      <a:pt x="78" y="170"/>
                      <a:pt x="76" y="168"/>
                      <a:pt x="74" y="168"/>
                    </a:cubicBezTo>
                    <a:cubicBezTo>
                      <a:pt x="73" y="170"/>
                      <a:pt x="72" y="171"/>
                      <a:pt x="72" y="173"/>
                    </a:cubicBezTo>
                    <a:cubicBezTo>
                      <a:pt x="65" y="170"/>
                      <a:pt x="63" y="168"/>
                      <a:pt x="58" y="165"/>
                    </a:cubicBezTo>
                    <a:cubicBezTo>
                      <a:pt x="57" y="166"/>
                      <a:pt x="57" y="168"/>
                      <a:pt x="57" y="169"/>
                    </a:cubicBezTo>
                    <a:cubicBezTo>
                      <a:pt x="55" y="169"/>
                      <a:pt x="55" y="169"/>
                      <a:pt x="54" y="169"/>
                    </a:cubicBezTo>
                    <a:cubicBezTo>
                      <a:pt x="52" y="169"/>
                      <a:pt x="51" y="171"/>
                      <a:pt x="50" y="171"/>
                    </a:cubicBezTo>
                    <a:cubicBezTo>
                      <a:pt x="48" y="171"/>
                      <a:pt x="47" y="166"/>
                      <a:pt x="47" y="164"/>
                    </a:cubicBezTo>
                    <a:cubicBezTo>
                      <a:pt x="47" y="161"/>
                      <a:pt x="47" y="161"/>
                      <a:pt x="47" y="158"/>
                    </a:cubicBezTo>
                    <a:cubicBezTo>
                      <a:pt x="47" y="158"/>
                      <a:pt x="47" y="154"/>
                      <a:pt x="45" y="154"/>
                    </a:cubicBezTo>
                    <a:cubicBezTo>
                      <a:pt x="42" y="154"/>
                      <a:pt x="40" y="159"/>
                      <a:pt x="39" y="159"/>
                    </a:cubicBezTo>
                    <a:cubicBezTo>
                      <a:pt x="35" y="159"/>
                      <a:pt x="22" y="148"/>
                      <a:pt x="20" y="146"/>
                    </a:cubicBezTo>
                    <a:cubicBezTo>
                      <a:pt x="21" y="146"/>
                      <a:pt x="22" y="145"/>
                      <a:pt x="24" y="145"/>
                    </a:cubicBezTo>
                    <a:cubicBezTo>
                      <a:pt x="22" y="139"/>
                      <a:pt x="12" y="137"/>
                      <a:pt x="12" y="133"/>
                    </a:cubicBezTo>
                    <a:cubicBezTo>
                      <a:pt x="12" y="124"/>
                      <a:pt x="28" y="117"/>
                      <a:pt x="34" y="117"/>
                    </a:cubicBezTo>
                    <a:cubicBezTo>
                      <a:pt x="36" y="117"/>
                      <a:pt x="56" y="109"/>
                      <a:pt x="56" y="105"/>
                    </a:cubicBezTo>
                    <a:cubicBezTo>
                      <a:pt x="56" y="103"/>
                      <a:pt x="51" y="99"/>
                      <a:pt x="51" y="98"/>
                    </a:cubicBezTo>
                    <a:cubicBezTo>
                      <a:pt x="54" y="97"/>
                      <a:pt x="53" y="97"/>
                      <a:pt x="55" y="98"/>
                    </a:cubicBezTo>
                    <a:cubicBezTo>
                      <a:pt x="55" y="94"/>
                      <a:pt x="55" y="94"/>
                      <a:pt x="55" y="94"/>
                    </a:cubicBezTo>
                    <a:cubicBezTo>
                      <a:pt x="53" y="94"/>
                      <a:pt x="53" y="94"/>
                      <a:pt x="51" y="94"/>
                    </a:cubicBezTo>
                    <a:cubicBezTo>
                      <a:pt x="47" y="94"/>
                      <a:pt x="45" y="99"/>
                      <a:pt x="39" y="99"/>
                    </a:cubicBezTo>
                    <a:cubicBezTo>
                      <a:pt x="33" y="99"/>
                      <a:pt x="31" y="96"/>
                      <a:pt x="27" y="97"/>
                    </a:cubicBezTo>
                    <a:cubicBezTo>
                      <a:pt x="21" y="97"/>
                      <a:pt x="14" y="97"/>
                      <a:pt x="12" y="97"/>
                    </a:cubicBezTo>
                    <a:cubicBezTo>
                      <a:pt x="11" y="92"/>
                      <a:pt x="8" y="91"/>
                      <a:pt x="8" y="89"/>
                    </a:cubicBezTo>
                    <a:cubicBezTo>
                      <a:pt x="8" y="88"/>
                      <a:pt x="8" y="87"/>
                      <a:pt x="9" y="86"/>
                    </a:cubicBezTo>
                    <a:cubicBezTo>
                      <a:pt x="4" y="86"/>
                      <a:pt x="1" y="84"/>
                      <a:pt x="0" y="81"/>
                    </a:cubicBezTo>
                    <a:cubicBezTo>
                      <a:pt x="7" y="77"/>
                      <a:pt x="19" y="73"/>
                      <a:pt x="26" y="69"/>
                    </a:cubicBezTo>
                    <a:cubicBezTo>
                      <a:pt x="31" y="69"/>
                      <a:pt x="31" y="69"/>
                      <a:pt x="31" y="69"/>
                    </a:cubicBezTo>
                    <a:cubicBezTo>
                      <a:pt x="31" y="78"/>
                      <a:pt x="36" y="75"/>
                      <a:pt x="42" y="75"/>
                    </a:cubicBezTo>
                    <a:cubicBezTo>
                      <a:pt x="46" y="75"/>
                      <a:pt x="46" y="76"/>
                      <a:pt x="50" y="75"/>
                    </a:cubicBezTo>
                    <a:cubicBezTo>
                      <a:pt x="47" y="66"/>
                      <a:pt x="41" y="65"/>
                      <a:pt x="32" y="61"/>
                    </a:cubicBezTo>
                    <a:cubicBezTo>
                      <a:pt x="30" y="60"/>
                      <a:pt x="27" y="52"/>
                      <a:pt x="24" y="50"/>
                    </a:cubicBezTo>
                    <a:cubicBezTo>
                      <a:pt x="20" y="48"/>
                      <a:pt x="9" y="46"/>
                      <a:pt x="9" y="44"/>
                    </a:cubicBezTo>
                    <a:cubicBezTo>
                      <a:pt x="9" y="44"/>
                      <a:pt x="13" y="36"/>
                      <a:pt x="13" y="36"/>
                    </a:cubicBezTo>
                    <a:cubicBezTo>
                      <a:pt x="29" y="36"/>
                      <a:pt x="29" y="36"/>
                      <a:pt x="29" y="36"/>
                    </a:cubicBezTo>
                    <a:cubicBezTo>
                      <a:pt x="37" y="24"/>
                      <a:pt x="50" y="13"/>
                      <a:pt x="65" y="8"/>
                    </a:cubicBezTo>
                    <a:cubicBezTo>
                      <a:pt x="69" y="7"/>
                      <a:pt x="72" y="9"/>
                      <a:pt x="76" y="8"/>
                    </a:cubicBezTo>
                    <a:cubicBezTo>
                      <a:pt x="81" y="6"/>
                      <a:pt x="84" y="0"/>
                      <a:pt x="88" y="0"/>
                    </a:cubicBezTo>
                    <a:cubicBezTo>
                      <a:pt x="92" y="0"/>
                      <a:pt x="94" y="3"/>
                      <a:pt x="97" y="4"/>
                    </a:cubicBezTo>
                    <a:cubicBezTo>
                      <a:pt x="96" y="6"/>
                      <a:pt x="96" y="6"/>
                      <a:pt x="95" y="8"/>
                    </a:cubicBezTo>
                    <a:cubicBezTo>
                      <a:pt x="98" y="8"/>
                      <a:pt x="100" y="6"/>
                      <a:pt x="102" y="4"/>
                    </a:cubicBezTo>
                    <a:cubicBezTo>
                      <a:pt x="105" y="5"/>
                      <a:pt x="106" y="6"/>
                      <a:pt x="109" y="7"/>
                    </a:cubicBezTo>
                    <a:cubicBezTo>
                      <a:pt x="123" y="7"/>
                      <a:pt x="123" y="7"/>
                      <a:pt x="123" y="7"/>
                    </a:cubicBezTo>
                    <a:cubicBezTo>
                      <a:pt x="126" y="9"/>
                      <a:pt x="127" y="11"/>
                      <a:pt x="131" y="13"/>
                    </a:cubicBezTo>
                    <a:cubicBezTo>
                      <a:pt x="154" y="13"/>
                      <a:pt x="154" y="13"/>
                      <a:pt x="154" y="13"/>
                    </a:cubicBezTo>
                    <a:cubicBezTo>
                      <a:pt x="159" y="18"/>
                      <a:pt x="177" y="20"/>
                      <a:pt x="186" y="20"/>
                    </a:cubicBezTo>
                    <a:cubicBezTo>
                      <a:pt x="191" y="20"/>
                      <a:pt x="194" y="18"/>
                      <a:pt x="199" y="18"/>
                    </a:cubicBezTo>
                    <a:cubicBezTo>
                      <a:pt x="208" y="18"/>
                      <a:pt x="210" y="21"/>
                      <a:pt x="218" y="24"/>
                    </a:cubicBezTo>
                    <a:cubicBezTo>
                      <a:pt x="218" y="23"/>
                      <a:pt x="218" y="23"/>
                      <a:pt x="218" y="23"/>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28" name="Freeform 104">
                <a:extLst>
                  <a:ext uri="{FF2B5EF4-FFF2-40B4-BE49-F238E27FC236}">
                    <a16:creationId xmlns:a16="http://schemas.microsoft.com/office/drawing/2014/main" id="{17E19B19-7FF9-44C8-AB08-24879E2E4CF4}"/>
                  </a:ext>
                </a:extLst>
              </p:cNvPr>
              <p:cNvSpPr/>
              <p:nvPr/>
            </p:nvSpPr>
            <p:spPr bwMode="auto">
              <a:xfrm>
                <a:off x="1710970" y="1837779"/>
                <a:ext cx="33459" cy="45851"/>
              </a:xfrm>
              <a:custGeom>
                <a:avLst/>
                <a:gdLst>
                  <a:gd name="T0" fmla="*/ 6 w 14"/>
                  <a:gd name="T1" fmla="*/ 7 h 19"/>
                  <a:gd name="T2" fmla="*/ 0 w 14"/>
                  <a:gd name="T3" fmla="*/ 7 h 19"/>
                  <a:gd name="T4" fmla="*/ 7 w 14"/>
                  <a:gd name="T5" fmla="*/ 1 h 19"/>
                  <a:gd name="T6" fmla="*/ 14 w 14"/>
                  <a:gd name="T7" fmla="*/ 16 h 19"/>
                  <a:gd name="T8" fmla="*/ 12 w 14"/>
                  <a:gd name="T9" fmla="*/ 19 h 19"/>
                  <a:gd name="T10" fmla="*/ 6 w 14"/>
                  <a:gd name="T11" fmla="*/ 13 h 19"/>
                  <a:gd name="T12" fmla="*/ 6 w 14"/>
                  <a:gd name="T13" fmla="*/ 7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6" y="7"/>
                    </a:moveTo>
                    <a:cubicBezTo>
                      <a:pt x="2" y="6"/>
                      <a:pt x="3" y="5"/>
                      <a:pt x="0" y="7"/>
                    </a:cubicBezTo>
                    <a:cubicBezTo>
                      <a:pt x="0" y="0"/>
                      <a:pt x="1" y="0"/>
                      <a:pt x="7" y="1"/>
                    </a:cubicBezTo>
                    <a:cubicBezTo>
                      <a:pt x="7" y="9"/>
                      <a:pt x="14" y="10"/>
                      <a:pt x="14" y="16"/>
                    </a:cubicBezTo>
                    <a:cubicBezTo>
                      <a:pt x="14" y="18"/>
                      <a:pt x="13" y="19"/>
                      <a:pt x="12" y="19"/>
                    </a:cubicBezTo>
                    <a:cubicBezTo>
                      <a:pt x="9" y="19"/>
                      <a:pt x="6" y="13"/>
                      <a:pt x="6" y="13"/>
                    </a:cubicBezTo>
                    <a:cubicBezTo>
                      <a:pt x="6" y="11"/>
                      <a:pt x="5" y="8"/>
                      <a:pt x="6" y="7"/>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29" name="Freeform 105">
                <a:extLst>
                  <a:ext uri="{FF2B5EF4-FFF2-40B4-BE49-F238E27FC236}">
                    <a16:creationId xmlns:a16="http://schemas.microsoft.com/office/drawing/2014/main" id="{EC5FCAE2-38DC-462D-AC6C-BCD22043C0A1}"/>
                  </a:ext>
                </a:extLst>
              </p:cNvPr>
              <p:cNvSpPr/>
              <p:nvPr/>
            </p:nvSpPr>
            <p:spPr bwMode="auto">
              <a:xfrm>
                <a:off x="1656445" y="1783254"/>
                <a:ext cx="39654" cy="57003"/>
              </a:xfrm>
              <a:custGeom>
                <a:avLst/>
                <a:gdLst>
                  <a:gd name="T0" fmla="*/ 10 w 16"/>
                  <a:gd name="T1" fmla="*/ 12 h 23"/>
                  <a:gd name="T2" fmla="*/ 13 w 16"/>
                  <a:gd name="T3" fmla="*/ 12 h 23"/>
                  <a:gd name="T4" fmla="*/ 13 w 16"/>
                  <a:gd name="T5" fmla="*/ 23 h 23"/>
                  <a:gd name="T6" fmla="*/ 8 w 16"/>
                  <a:gd name="T7" fmla="*/ 12 h 23"/>
                  <a:gd name="T8" fmla="*/ 0 w 16"/>
                  <a:gd name="T9" fmla="*/ 3 h 23"/>
                  <a:gd name="T10" fmla="*/ 4 w 16"/>
                  <a:gd name="T11" fmla="*/ 0 h 23"/>
                  <a:gd name="T12" fmla="*/ 10 w 16"/>
                  <a:gd name="T13" fmla="*/ 0 h 23"/>
                  <a:gd name="T14" fmla="*/ 10 w 16"/>
                  <a:gd name="T15" fmla="*/ 1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10" y="12"/>
                    </a:moveTo>
                    <a:cubicBezTo>
                      <a:pt x="10" y="13"/>
                      <a:pt x="13" y="13"/>
                      <a:pt x="13" y="12"/>
                    </a:cubicBezTo>
                    <a:cubicBezTo>
                      <a:pt x="13" y="16"/>
                      <a:pt x="16" y="20"/>
                      <a:pt x="13" y="23"/>
                    </a:cubicBezTo>
                    <a:cubicBezTo>
                      <a:pt x="9" y="20"/>
                      <a:pt x="8" y="16"/>
                      <a:pt x="8" y="12"/>
                    </a:cubicBezTo>
                    <a:cubicBezTo>
                      <a:pt x="4" y="11"/>
                      <a:pt x="0" y="7"/>
                      <a:pt x="0" y="3"/>
                    </a:cubicBezTo>
                    <a:cubicBezTo>
                      <a:pt x="0" y="1"/>
                      <a:pt x="3" y="0"/>
                      <a:pt x="4" y="0"/>
                    </a:cubicBezTo>
                    <a:cubicBezTo>
                      <a:pt x="9" y="0"/>
                      <a:pt x="6" y="3"/>
                      <a:pt x="10" y="0"/>
                    </a:cubicBezTo>
                    <a:cubicBezTo>
                      <a:pt x="10" y="8"/>
                      <a:pt x="9" y="8"/>
                      <a:pt x="10" y="12"/>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30" name="Freeform 106">
                <a:extLst>
                  <a:ext uri="{FF2B5EF4-FFF2-40B4-BE49-F238E27FC236}">
                    <a16:creationId xmlns:a16="http://schemas.microsoft.com/office/drawing/2014/main" id="{5FF87024-73D0-4B19-98D2-01A92E723D68}"/>
                  </a:ext>
                </a:extLst>
              </p:cNvPr>
              <p:cNvSpPr/>
              <p:nvPr/>
            </p:nvSpPr>
            <p:spPr bwMode="auto">
              <a:xfrm>
                <a:off x="1998464" y="1256594"/>
                <a:ext cx="366804" cy="193315"/>
              </a:xfrm>
              <a:custGeom>
                <a:avLst/>
                <a:gdLst>
                  <a:gd name="T0" fmla="*/ 139 w 150"/>
                  <a:gd name="T1" fmla="*/ 62 h 79"/>
                  <a:gd name="T2" fmla="*/ 135 w 150"/>
                  <a:gd name="T3" fmla="*/ 65 h 79"/>
                  <a:gd name="T4" fmla="*/ 139 w 150"/>
                  <a:gd name="T5" fmla="*/ 67 h 79"/>
                  <a:gd name="T6" fmla="*/ 142 w 150"/>
                  <a:gd name="T7" fmla="*/ 71 h 79"/>
                  <a:gd name="T8" fmla="*/ 126 w 150"/>
                  <a:gd name="T9" fmla="*/ 77 h 79"/>
                  <a:gd name="T10" fmla="*/ 102 w 150"/>
                  <a:gd name="T11" fmla="*/ 68 h 79"/>
                  <a:gd name="T12" fmla="*/ 95 w 150"/>
                  <a:gd name="T13" fmla="*/ 73 h 79"/>
                  <a:gd name="T14" fmla="*/ 74 w 150"/>
                  <a:gd name="T15" fmla="*/ 79 h 79"/>
                  <a:gd name="T16" fmla="*/ 48 w 150"/>
                  <a:gd name="T17" fmla="*/ 79 h 79"/>
                  <a:gd name="T18" fmla="*/ 43 w 150"/>
                  <a:gd name="T19" fmla="*/ 72 h 79"/>
                  <a:gd name="T20" fmla="*/ 27 w 150"/>
                  <a:gd name="T21" fmla="*/ 70 h 79"/>
                  <a:gd name="T22" fmla="*/ 14 w 150"/>
                  <a:gd name="T23" fmla="*/ 60 h 79"/>
                  <a:gd name="T24" fmla="*/ 42 w 150"/>
                  <a:gd name="T25" fmla="*/ 54 h 79"/>
                  <a:gd name="T26" fmla="*/ 51 w 150"/>
                  <a:gd name="T27" fmla="*/ 53 h 79"/>
                  <a:gd name="T28" fmla="*/ 44 w 150"/>
                  <a:gd name="T29" fmla="*/ 50 h 79"/>
                  <a:gd name="T30" fmla="*/ 29 w 150"/>
                  <a:gd name="T31" fmla="*/ 50 h 79"/>
                  <a:gd name="T32" fmla="*/ 7 w 150"/>
                  <a:gd name="T33" fmla="*/ 45 h 79"/>
                  <a:gd name="T34" fmla="*/ 18 w 150"/>
                  <a:gd name="T35" fmla="*/ 39 h 79"/>
                  <a:gd name="T36" fmla="*/ 8 w 150"/>
                  <a:gd name="T37" fmla="*/ 39 h 79"/>
                  <a:gd name="T38" fmla="*/ 0 w 150"/>
                  <a:gd name="T39" fmla="*/ 33 h 79"/>
                  <a:gd name="T40" fmla="*/ 36 w 150"/>
                  <a:gd name="T41" fmla="*/ 9 h 79"/>
                  <a:gd name="T42" fmla="*/ 41 w 150"/>
                  <a:gd name="T43" fmla="*/ 19 h 79"/>
                  <a:gd name="T44" fmla="*/ 50 w 150"/>
                  <a:gd name="T45" fmla="*/ 13 h 79"/>
                  <a:gd name="T46" fmla="*/ 63 w 150"/>
                  <a:gd name="T47" fmla="*/ 22 h 79"/>
                  <a:gd name="T48" fmla="*/ 71 w 150"/>
                  <a:gd name="T49" fmla="*/ 20 h 79"/>
                  <a:gd name="T50" fmla="*/ 70 w 150"/>
                  <a:gd name="T51" fmla="*/ 15 h 79"/>
                  <a:gd name="T52" fmla="*/ 76 w 150"/>
                  <a:gd name="T53" fmla="*/ 15 h 79"/>
                  <a:gd name="T54" fmla="*/ 86 w 150"/>
                  <a:gd name="T55" fmla="*/ 23 h 79"/>
                  <a:gd name="T56" fmla="*/ 91 w 150"/>
                  <a:gd name="T57" fmla="*/ 34 h 79"/>
                  <a:gd name="T58" fmla="*/ 94 w 150"/>
                  <a:gd name="T59" fmla="*/ 31 h 79"/>
                  <a:gd name="T60" fmla="*/ 88 w 150"/>
                  <a:gd name="T61" fmla="*/ 11 h 79"/>
                  <a:gd name="T62" fmla="*/ 93 w 150"/>
                  <a:gd name="T63" fmla="*/ 8 h 79"/>
                  <a:gd name="T64" fmla="*/ 101 w 150"/>
                  <a:gd name="T65" fmla="*/ 8 h 79"/>
                  <a:gd name="T66" fmla="*/ 101 w 150"/>
                  <a:gd name="T67" fmla="*/ 5 h 79"/>
                  <a:gd name="T68" fmla="*/ 109 w 150"/>
                  <a:gd name="T69" fmla="*/ 0 h 79"/>
                  <a:gd name="T70" fmla="*/ 119 w 150"/>
                  <a:gd name="T71" fmla="*/ 6 h 79"/>
                  <a:gd name="T72" fmla="*/ 113 w 150"/>
                  <a:gd name="T73" fmla="*/ 16 h 79"/>
                  <a:gd name="T74" fmla="*/ 121 w 150"/>
                  <a:gd name="T75" fmla="*/ 40 h 79"/>
                  <a:gd name="T76" fmla="*/ 150 w 150"/>
                  <a:gd name="T77" fmla="*/ 60 h 79"/>
                  <a:gd name="T78" fmla="*/ 139 w 150"/>
                  <a:gd name="T79" fmla="*/ 6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 h="79">
                    <a:moveTo>
                      <a:pt x="139" y="62"/>
                    </a:moveTo>
                    <a:cubicBezTo>
                      <a:pt x="137" y="62"/>
                      <a:pt x="135" y="63"/>
                      <a:pt x="135" y="65"/>
                    </a:cubicBezTo>
                    <a:cubicBezTo>
                      <a:pt x="135" y="67"/>
                      <a:pt x="138" y="67"/>
                      <a:pt x="139" y="67"/>
                    </a:cubicBezTo>
                    <a:cubicBezTo>
                      <a:pt x="140" y="70"/>
                      <a:pt x="141" y="71"/>
                      <a:pt x="142" y="71"/>
                    </a:cubicBezTo>
                    <a:cubicBezTo>
                      <a:pt x="140" y="77"/>
                      <a:pt x="133" y="77"/>
                      <a:pt x="126" y="77"/>
                    </a:cubicBezTo>
                    <a:cubicBezTo>
                      <a:pt x="115" y="77"/>
                      <a:pt x="111" y="68"/>
                      <a:pt x="102" y="68"/>
                    </a:cubicBezTo>
                    <a:cubicBezTo>
                      <a:pt x="97" y="68"/>
                      <a:pt x="99" y="71"/>
                      <a:pt x="95" y="73"/>
                    </a:cubicBezTo>
                    <a:cubicBezTo>
                      <a:pt x="87" y="77"/>
                      <a:pt x="80" y="75"/>
                      <a:pt x="74" y="79"/>
                    </a:cubicBezTo>
                    <a:cubicBezTo>
                      <a:pt x="61" y="79"/>
                      <a:pt x="56" y="79"/>
                      <a:pt x="48" y="79"/>
                    </a:cubicBezTo>
                    <a:cubicBezTo>
                      <a:pt x="44" y="79"/>
                      <a:pt x="47" y="74"/>
                      <a:pt x="43" y="72"/>
                    </a:cubicBezTo>
                    <a:cubicBezTo>
                      <a:pt x="40" y="69"/>
                      <a:pt x="31" y="70"/>
                      <a:pt x="27" y="70"/>
                    </a:cubicBezTo>
                    <a:cubicBezTo>
                      <a:pt x="21" y="70"/>
                      <a:pt x="16" y="64"/>
                      <a:pt x="14" y="60"/>
                    </a:cubicBezTo>
                    <a:cubicBezTo>
                      <a:pt x="21" y="55"/>
                      <a:pt x="30" y="54"/>
                      <a:pt x="42" y="54"/>
                    </a:cubicBezTo>
                    <a:cubicBezTo>
                      <a:pt x="46" y="54"/>
                      <a:pt x="48" y="53"/>
                      <a:pt x="51" y="53"/>
                    </a:cubicBezTo>
                    <a:cubicBezTo>
                      <a:pt x="49" y="52"/>
                      <a:pt x="47" y="50"/>
                      <a:pt x="44" y="50"/>
                    </a:cubicBezTo>
                    <a:cubicBezTo>
                      <a:pt x="39" y="50"/>
                      <a:pt x="32" y="50"/>
                      <a:pt x="29" y="50"/>
                    </a:cubicBezTo>
                    <a:cubicBezTo>
                      <a:pt x="23" y="50"/>
                      <a:pt x="7" y="53"/>
                      <a:pt x="7" y="45"/>
                    </a:cubicBezTo>
                    <a:cubicBezTo>
                      <a:pt x="7" y="39"/>
                      <a:pt x="15" y="41"/>
                      <a:pt x="18" y="39"/>
                    </a:cubicBezTo>
                    <a:cubicBezTo>
                      <a:pt x="14" y="38"/>
                      <a:pt x="12" y="39"/>
                      <a:pt x="8" y="39"/>
                    </a:cubicBezTo>
                    <a:cubicBezTo>
                      <a:pt x="5" y="39"/>
                      <a:pt x="0" y="34"/>
                      <a:pt x="0" y="33"/>
                    </a:cubicBezTo>
                    <a:cubicBezTo>
                      <a:pt x="0" y="19"/>
                      <a:pt x="26" y="9"/>
                      <a:pt x="36" y="9"/>
                    </a:cubicBezTo>
                    <a:cubicBezTo>
                      <a:pt x="40" y="9"/>
                      <a:pt x="40" y="17"/>
                      <a:pt x="41" y="19"/>
                    </a:cubicBezTo>
                    <a:cubicBezTo>
                      <a:pt x="43" y="17"/>
                      <a:pt x="45" y="13"/>
                      <a:pt x="50" y="13"/>
                    </a:cubicBezTo>
                    <a:cubicBezTo>
                      <a:pt x="58" y="13"/>
                      <a:pt x="61" y="17"/>
                      <a:pt x="63" y="22"/>
                    </a:cubicBezTo>
                    <a:cubicBezTo>
                      <a:pt x="66" y="21"/>
                      <a:pt x="68" y="21"/>
                      <a:pt x="71" y="20"/>
                    </a:cubicBezTo>
                    <a:cubicBezTo>
                      <a:pt x="71" y="17"/>
                      <a:pt x="71" y="17"/>
                      <a:pt x="70" y="15"/>
                    </a:cubicBezTo>
                    <a:cubicBezTo>
                      <a:pt x="76" y="15"/>
                      <a:pt x="76" y="15"/>
                      <a:pt x="76" y="15"/>
                    </a:cubicBezTo>
                    <a:cubicBezTo>
                      <a:pt x="80" y="16"/>
                      <a:pt x="84" y="20"/>
                      <a:pt x="86" y="23"/>
                    </a:cubicBezTo>
                    <a:cubicBezTo>
                      <a:pt x="87" y="26"/>
                      <a:pt x="85" y="34"/>
                      <a:pt x="91" y="34"/>
                    </a:cubicBezTo>
                    <a:cubicBezTo>
                      <a:pt x="93" y="34"/>
                      <a:pt x="93" y="32"/>
                      <a:pt x="94" y="31"/>
                    </a:cubicBezTo>
                    <a:cubicBezTo>
                      <a:pt x="92" y="28"/>
                      <a:pt x="88" y="14"/>
                      <a:pt x="88" y="11"/>
                    </a:cubicBezTo>
                    <a:cubicBezTo>
                      <a:pt x="88" y="9"/>
                      <a:pt x="91" y="8"/>
                      <a:pt x="93" y="8"/>
                    </a:cubicBezTo>
                    <a:cubicBezTo>
                      <a:pt x="98" y="8"/>
                      <a:pt x="96" y="10"/>
                      <a:pt x="101" y="8"/>
                    </a:cubicBezTo>
                    <a:cubicBezTo>
                      <a:pt x="101" y="7"/>
                      <a:pt x="101" y="6"/>
                      <a:pt x="101" y="5"/>
                    </a:cubicBezTo>
                    <a:cubicBezTo>
                      <a:pt x="101" y="2"/>
                      <a:pt x="105" y="0"/>
                      <a:pt x="109" y="0"/>
                    </a:cubicBezTo>
                    <a:cubicBezTo>
                      <a:pt x="114" y="0"/>
                      <a:pt x="119" y="2"/>
                      <a:pt x="119" y="6"/>
                    </a:cubicBezTo>
                    <a:cubicBezTo>
                      <a:pt x="119" y="11"/>
                      <a:pt x="113" y="13"/>
                      <a:pt x="113" y="16"/>
                    </a:cubicBezTo>
                    <a:cubicBezTo>
                      <a:pt x="113" y="26"/>
                      <a:pt x="121" y="33"/>
                      <a:pt x="121" y="40"/>
                    </a:cubicBezTo>
                    <a:cubicBezTo>
                      <a:pt x="121" y="49"/>
                      <a:pt x="145" y="56"/>
                      <a:pt x="150" y="60"/>
                    </a:cubicBezTo>
                    <a:cubicBezTo>
                      <a:pt x="145" y="63"/>
                      <a:pt x="144" y="62"/>
                      <a:pt x="139" y="62"/>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31" name="Freeform 107">
                <a:extLst>
                  <a:ext uri="{FF2B5EF4-FFF2-40B4-BE49-F238E27FC236}">
                    <a16:creationId xmlns:a16="http://schemas.microsoft.com/office/drawing/2014/main" id="{FB3F7D77-17D3-4FFF-84D8-B5F92F0DD39A}"/>
                  </a:ext>
                </a:extLst>
              </p:cNvPr>
              <p:cNvSpPr/>
              <p:nvPr/>
            </p:nvSpPr>
            <p:spPr bwMode="auto">
              <a:xfrm>
                <a:off x="1862152" y="1225614"/>
                <a:ext cx="205707" cy="136312"/>
              </a:xfrm>
              <a:custGeom>
                <a:avLst/>
                <a:gdLst>
                  <a:gd name="T0" fmla="*/ 18 w 84"/>
                  <a:gd name="T1" fmla="*/ 53 h 56"/>
                  <a:gd name="T2" fmla="*/ 14 w 84"/>
                  <a:gd name="T3" fmla="*/ 47 h 56"/>
                  <a:gd name="T4" fmla="*/ 0 w 84"/>
                  <a:gd name="T5" fmla="*/ 42 h 56"/>
                  <a:gd name="T6" fmla="*/ 15 w 84"/>
                  <a:gd name="T7" fmla="*/ 14 h 56"/>
                  <a:gd name="T8" fmla="*/ 10 w 84"/>
                  <a:gd name="T9" fmla="*/ 4 h 56"/>
                  <a:gd name="T10" fmla="*/ 28 w 84"/>
                  <a:gd name="T11" fmla="*/ 4 h 56"/>
                  <a:gd name="T12" fmla="*/ 39 w 84"/>
                  <a:gd name="T13" fmla="*/ 2 h 56"/>
                  <a:gd name="T14" fmla="*/ 54 w 84"/>
                  <a:gd name="T15" fmla="*/ 7 h 56"/>
                  <a:gd name="T16" fmla="*/ 64 w 84"/>
                  <a:gd name="T17" fmla="*/ 6 h 56"/>
                  <a:gd name="T18" fmla="*/ 84 w 84"/>
                  <a:gd name="T19" fmla="*/ 19 h 56"/>
                  <a:gd name="T20" fmla="*/ 66 w 84"/>
                  <a:gd name="T21" fmla="*/ 25 h 56"/>
                  <a:gd name="T22" fmla="*/ 45 w 84"/>
                  <a:gd name="T23" fmla="*/ 47 h 56"/>
                  <a:gd name="T24" fmla="*/ 23 w 84"/>
                  <a:gd name="T25" fmla="*/ 56 h 56"/>
                  <a:gd name="T26" fmla="*/ 18 w 84"/>
                  <a:gd name="T2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56">
                    <a:moveTo>
                      <a:pt x="18" y="53"/>
                    </a:moveTo>
                    <a:cubicBezTo>
                      <a:pt x="17" y="53"/>
                      <a:pt x="15" y="49"/>
                      <a:pt x="14" y="47"/>
                    </a:cubicBezTo>
                    <a:cubicBezTo>
                      <a:pt x="12" y="44"/>
                      <a:pt x="0" y="45"/>
                      <a:pt x="0" y="42"/>
                    </a:cubicBezTo>
                    <a:cubicBezTo>
                      <a:pt x="0" y="32"/>
                      <a:pt x="15" y="24"/>
                      <a:pt x="15" y="14"/>
                    </a:cubicBezTo>
                    <a:cubicBezTo>
                      <a:pt x="15" y="11"/>
                      <a:pt x="11" y="7"/>
                      <a:pt x="10" y="4"/>
                    </a:cubicBezTo>
                    <a:cubicBezTo>
                      <a:pt x="17" y="1"/>
                      <a:pt x="21" y="4"/>
                      <a:pt x="28" y="4"/>
                    </a:cubicBezTo>
                    <a:cubicBezTo>
                      <a:pt x="31" y="4"/>
                      <a:pt x="34" y="0"/>
                      <a:pt x="39" y="2"/>
                    </a:cubicBezTo>
                    <a:cubicBezTo>
                      <a:pt x="45" y="3"/>
                      <a:pt x="48" y="7"/>
                      <a:pt x="54" y="7"/>
                    </a:cubicBezTo>
                    <a:cubicBezTo>
                      <a:pt x="57" y="10"/>
                      <a:pt x="61" y="6"/>
                      <a:pt x="64" y="6"/>
                    </a:cubicBezTo>
                    <a:cubicBezTo>
                      <a:pt x="70" y="6"/>
                      <a:pt x="84" y="12"/>
                      <a:pt x="84" y="19"/>
                    </a:cubicBezTo>
                    <a:cubicBezTo>
                      <a:pt x="84" y="22"/>
                      <a:pt x="69" y="24"/>
                      <a:pt x="66" y="25"/>
                    </a:cubicBezTo>
                    <a:cubicBezTo>
                      <a:pt x="57" y="28"/>
                      <a:pt x="45" y="40"/>
                      <a:pt x="45" y="47"/>
                    </a:cubicBezTo>
                    <a:cubicBezTo>
                      <a:pt x="45" y="49"/>
                      <a:pt x="25" y="56"/>
                      <a:pt x="23" y="56"/>
                    </a:cubicBezTo>
                    <a:cubicBezTo>
                      <a:pt x="21" y="56"/>
                      <a:pt x="20" y="53"/>
                      <a:pt x="18" y="53"/>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32" name="Freeform 108">
                <a:extLst>
                  <a:ext uri="{FF2B5EF4-FFF2-40B4-BE49-F238E27FC236}">
                    <a16:creationId xmlns:a16="http://schemas.microsoft.com/office/drawing/2014/main" id="{BADE50F6-BA32-4960-B131-B6C7156669BB}"/>
                  </a:ext>
                </a:extLst>
              </p:cNvPr>
              <p:cNvSpPr/>
              <p:nvPr/>
            </p:nvSpPr>
            <p:spPr bwMode="auto">
              <a:xfrm>
                <a:off x="2025727" y="1130196"/>
                <a:ext cx="247840" cy="105333"/>
              </a:xfrm>
              <a:custGeom>
                <a:avLst/>
                <a:gdLst>
                  <a:gd name="T0" fmla="*/ 35 w 101"/>
                  <a:gd name="T1" fmla="*/ 43 h 43"/>
                  <a:gd name="T2" fmla="*/ 27 w 101"/>
                  <a:gd name="T3" fmla="*/ 38 h 43"/>
                  <a:gd name="T4" fmla="*/ 35 w 101"/>
                  <a:gd name="T5" fmla="*/ 35 h 43"/>
                  <a:gd name="T6" fmla="*/ 30 w 101"/>
                  <a:gd name="T7" fmla="*/ 28 h 43"/>
                  <a:gd name="T8" fmla="*/ 27 w 101"/>
                  <a:gd name="T9" fmla="*/ 32 h 43"/>
                  <a:gd name="T10" fmla="*/ 14 w 101"/>
                  <a:gd name="T11" fmla="*/ 34 h 43"/>
                  <a:gd name="T12" fmla="*/ 4 w 101"/>
                  <a:gd name="T13" fmla="*/ 32 h 43"/>
                  <a:gd name="T14" fmla="*/ 0 w 101"/>
                  <a:gd name="T15" fmla="*/ 28 h 43"/>
                  <a:gd name="T16" fmla="*/ 0 w 101"/>
                  <a:gd name="T17" fmla="*/ 23 h 43"/>
                  <a:gd name="T18" fmla="*/ 7 w 101"/>
                  <a:gd name="T19" fmla="*/ 20 h 43"/>
                  <a:gd name="T20" fmla="*/ 20 w 101"/>
                  <a:gd name="T21" fmla="*/ 23 h 43"/>
                  <a:gd name="T22" fmla="*/ 7 w 101"/>
                  <a:gd name="T23" fmla="*/ 20 h 43"/>
                  <a:gd name="T24" fmla="*/ 7 w 101"/>
                  <a:gd name="T25" fmla="*/ 15 h 43"/>
                  <a:gd name="T26" fmla="*/ 12 w 101"/>
                  <a:gd name="T27" fmla="*/ 15 h 43"/>
                  <a:gd name="T28" fmla="*/ 25 w 101"/>
                  <a:gd name="T29" fmla="*/ 17 h 43"/>
                  <a:gd name="T30" fmla="*/ 11 w 101"/>
                  <a:gd name="T31" fmla="*/ 14 h 43"/>
                  <a:gd name="T32" fmla="*/ 16 w 101"/>
                  <a:gd name="T33" fmla="*/ 11 h 43"/>
                  <a:gd name="T34" fmla="*/ 24 w 101"/>
                  <a:gd name="T35" fmla="*/ 12 h 43"/>
                  <a:gd name="T36" fmla="*/ 15 w 101"/>
                  <a:gd name="T37" fmla="*/ 8 h 43"/>
                  <a:gd name="T38" fmla="*/ 25 w 101"/>
                  <a:gd name="T39" fmla="*/ 8 h 43"/>
                  <a:gd name="T40" fmla="*/ 29 w 101"/>
                  <a:gd name="T41" fmla="*/ 12 h 43"/>
                  <a:gd name="T42" fmla="*/ 36 w 101"/>
                  <a:gd name="T43" fmla="*/ 12 h 43"/>
                  <a:gd name="T44" fmla="*/ 63 w 101"/>
                  <a:gd name="T45" fmla="*/ 23 h 43"/>
                  <a:gd name="T46" fmla="*/ 70 w 101"/>
                  <a:gd name="T47" fmla="*/ 20 h 43"/>
                  <a:gd name="T48" fmla="*/ 64 w 101"/>
                  <a:gd name="T49" fmla="*/ 19 h 43"/>
                  <a:gd name="T50" fmla="*/ 67 w 101"/>
                  <a:gd name="T51" fmla="*/ 18 h 43"/>
                  <a:gd name="T52" fmla="*/ 67 w 101"/>
                  <a:gd name="T53" fmla="*/ 14 h 43"/>
                  <a:gd name="T54" fmla="*/ 60 w 101"/>
                  <a:gd name="T55" fmla="*/ 10 h 43"/>
                  <a:gd name="T56" fmla="*/ 70 w 101"/>
                  <a:gd name="T57" fmla="*/ 0 h 43"/>
                  <a:gd name="T58" fmla="*/ 75 w 101"/>
                  <a:gd name="T59" fmla="*/ 2 h 43"/>
                  <a:gd name="T60" fmla="*/ 75 w 101"/>
                  <a:gd name="T61" fmla="*/ 6 h 43"/>
                  <a:gd name="T62" fmla="*/ 86 w 101"/>
                  <a:gd name="T63" fmla="*/ 17 h 43"/>
                  <a:gd name="T64" fmla="*/ 94 w 101"/>
                  <a:gd name="T65" fmla="*/ 13 h 43"/>
                  <a:gd name="T66" fmla="*/ 101 w 101"/>
                  <a:gd name="T67" fmla="*/ 20 h 43"/>
                  <a:gd name="T68" fmla="*/ 91 w 101"/>
                  <a:gd name="T69" fmla="*/ 34 h 43"/>
                  <a:gd name="T70" fmla="*/ 72 w 101"/>
                  <a:gd name="T71" fmla="*/ 33 h 43"/>
                  <a:gd name="T72" fmla="*/ 53 w 101"/>
                  <a:gd name="T73" fmla="*/ 38 h 43"/>
                  <a:gd name="T74" fmla="*/ 35 w 101"/>
                  <a:gd name="T7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43">
                    <a:moveTo>
                      <a:pt x="35" y="43"/>
                    </a:moveTo>
                    <a:cubicBezTo>
                      <a:pt x="31" y="43"/>
                      <a:pt x="27" y="40"/>
                      <a:pt x="27" y="38"/>
                    </a:cubicBezTo>
                    <a:cubicBezTo>
                      <a:pt x="27" y="34"/>
                      <a:pt x="31" y="35"/>
                      <a:pt x="35" y="35"/>
                    </a:cubicBezTo>
                    <a:cubicBezTo>
                      <a:pt x="33" y="32"/>
                      <a:pt x="30" y="31"/>
                      <a:pt x="30" y="28"/>
                    </a:cubicBezTo>
                    <a:cubicBezTo>
                      <a:pt x="28" y="28"/>
                      <a:pt x="27" y="30"/>
                      <a:pt x="27" y="32"/>
                    </a:cubicBezTo>
                    <a:cubicBezTo>
                      <a:pt x="22" y="32"/>
                      <a:pt x="18" y="34"/>
                      <a:pt x="14" y="34"/>
                    </a:cubicBezTo>
                    <a:cubicBezTo>
                      <a:pt x="11" y="34"/>
                      <a:pt x="6" y="32"/>
                      <a:pt x="4" y="32"/>
                    </a:cubicBezTo>
                    <a:cubicBezTo>
                      <a:pt x="2" y="32"/>
                      <a:pt x="0" y="30"/>
                      <a:pt x="0" y="28"/>
                    </a:cubicBezTo>
                    <a:cubicBezTo>
                      <a:pt x="0" y="25"/>
                      <a:pt x="1" y="25"/>
                      <a:pt x="0" y="23"/>
                    </a:cubicBezTo>
                    <a:cubicBezTo>
                      <a:pt x="3" y="23"/>
                      <a:pt x="4" y="20"/>
                      <a:pt x="7" y="20"/>
                    </a:cubicBezTo>
                    <a:cubicBezTo>
                      <a:pt x="13" y="20"/>
                      <a:pt x="16" y="23"/>
                      <a:pt x="20" y="23"/>
                    </a:cubicBezTo>
                    <a:cubicBezTo>
                      <a:pt x="15" y="23"/>
                      <a:pt x="11" y="21"/>
                      <a:pt x="7" y="20"/>
                    </a:cubicBezTo>
                    <a:cubicBezTo>
                      <a:pt x="7" y="15"/>
                      <a:pt x="7" y="15"/>
                      <a:pt x="7" y="15"/>
                    </a:cubicBezTo>
                    <a:cubicBezTo>
                      <a:pt x="10" y="15"/>
                      <a:pt x="12" y="15"/>
                      <a:pt x="12" y="15"/>
                    </a:cubicBezTo>
                    <a:cubicBezTo>
                      <a:pt x="13" y="15"/>
                      <a:pt x="22" y="17"/>
                      <a:pt x="25" y="17"/>
                    </a:cubicBezTo>
                    <a:cubicBezTo>
                      <a:pt x="20" y="16"/>
                      <a:pt x="15" y="17"/>
                      <a:pt x="11" y="14"/>
                    </a:cubicBezTo>
                    <a:cubicBezTo>
                      <a:pt x="12" y="12"/>
                      <a:pt x="14" y="11"/>
                      <a:pt x="16" y="11"/>
                    </a:cubicBezTo>
                    <a:cubicBezTo>
                      <a:pt x="20" y="11"/>
                      <a:pt x="21" y="12"/>
                      <a:pt x="24" y="12"/>
                    </a:cubicBezTo>
                    <a:cubicBezTo>
                      <a:pt x="20" y="12"/>
                      <a:pt x="15" y="12"/>
                      <a:pt x="15" y="8"/>
                    </a:cubicBezTo>
                    <a:cubicBezTo>
                      <a:pt x="20" y="7"/>
                      <a:pt x="22" y="8"/>
                      <a:pt x="25" y="8"/>
                    </a:cubicBezTo>
                    <a:cubicBezTo>
                      <a:pt x="26" y="8"/>
                      <a:pt x="29" y="9"/>
                      <a:pt x="29" y="12"/>
                    </a:cubicBezTo>
                    <a:cubicBezTo>
                      <a:pt x="33" y="12"/>
                      <a:pt x="35" y="12"/>
                      <a:pt x="36" y="12"/>
                    </a:cubicBezTo>
                    <a:cubicBezTo>
                      <a:pt x="45" y="12"/>
                      <a:pt x="51" y="23"/>
                      <a:pt x="63" y="23"/>
                    </a:cubicBezTo>
                    <a:cubicBezTo>
                      <a:pt x="67" y="23"/>
                      <a:pt x="68" y="22"/>
                      <a:pt x="70" y="20"/>
                    </a:cubicBezTo>
                    <a:cubicBezTo>
                      <a:pt x="66" y="20"/>
                      <a:pt x="65" y="19"/>
                      <a:pt x="64" y="19"/>
                    </a:cubicBezTo>
                    <a:cubicBezTo>
                      <a:pt x="64" y="18"/>
                      <a:pt x="66" y="18"/>
                      <a:pt x="67" y="18"/>
                    </a:cubicBezTo>
                    <a:cubicBezTo>
                      <a:pt x="67" y="14"/>
                      <a:pt x="67" y="14"/>
                      <a:pt x="67" y="14"/>
                    </a:cubicBezTo>
                    <a:cubicBezTo>
                      <a:pt x="65" y="14"/>
                      <a:pt x="60" y="12"/>
                      <a:pt x="60" y="10"/>
                    </a:cubicBezTo>
                    <a:cubicBezTo>
                      <a:pt x="60" y="5"/>
                      <a:pt x="67" y="3"/>
                      <a:pt x="70" y="0"/>
                    </a:cubicBezTo>
                    <a:cubicBezTo>
                      <a:pt x="72" y="1"/>
                      <a:pt x="73" y="2"/>
                      <a:pt x="75" y="2"/>
                    </a:cubicBezTo>
                    <a:cubicBezTo>
                      <a:pt x="75" y="5"/>
                      <a:pt x="75" y="5"/>
                      <a:pt x="75" y="6"/>
                    </a:cubicBezTo>
                    <a:cubicBezTo>
                      <a:pt x="75" y="10"/>
                      <a:pt x="81" y="17"/>
                      <a:pt x="86" y="17"/>
                    </a:cubicBezTo>
                    <a:cubicBezTo>
                      <a:pt x="89" y="17"/>
                      <a:pt x="90" y="13"/>
                      <a:pt x="94" y="13"/>
                    </a:cubicBezTo>
                    <a:cubicBezTo>
                      <a:pt x="97" y="13"/>
                      <a:pt x="101" y="17"/>
                      <a:pt x="101" y="20"/>
                    </a:cubicBezTo>
                    <a:cubicBezTo>
                      <a:pt x="101" y="24"/>
                      <a:pt x="94" y="33"/>
                      <a:pt x="91" y="34"/>
                    </a:cubicBezTo>
                    <a:cubicBezTo>
                      <a:pt x="89" y="34"/>
                      <a:pt x="72" y="32"/>
                      <a:pt x="72" y="33"/>
                    </a:cubicBezTo>
                    <a:cubicBezTo>
                      <a:pt x="72" y="34"/>
                      <a:pt x="54" y="38"/>
                      <a:pt x="53" y="38"/>
                    </a:cubicBezTo>
                    <a:cubicBezTo>
                      <a:pt x="47" y="41"/>
                      <a:pt x="42" y="43"/>
                      <a:pt x="35" y="43"/>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33" name="Freeform 109">
                <a:extLst>
                  <a:ext uri="{FF2B5EF4-FFF2-40B4-BE49-F238E27FC236}">
                    <a16:creationId xmlns:a16="http://schemas.microsoft.com/office/drawing/2014/main" id="{BAEDB745-F11A-4C3F-B417-8777D1FF9D7F}"/>
                  </a:ext>
                </a:extLst>
              </p:cNvPr>
              <p:cNvSpPr/>
              <p:nvPr/>
            </p:nvSpPr>
            <p:spPr bwMode="auto">
              <a:xfrm>
                <a:off x="1992268" y="1166132"/>
                <a:ext cx="30980" cy="24784"/>
              </a:xfrm>
              <a:custGeom>
                <a:avLst/>
                <a:gdLst>
                  <a:gd name="T0" fmla="*/ 5 w 13"/>
                  <a:gd name="T1" fmla="*/ 10 h 10"/>
                  <a:gd name="T2" fmla="*/ 0 w 13"/>
                  <a:gd name="T3" fmla="*/ 7 h 10"/>
                  <a:gd name="T4" fmla="*/ 13 w 13"/>
                  <a:gd name="T5" fmla="*/ 0 h 10"/>
                  <a:gd name="T6" fmla="*/ 5 w 13"/>
                  <a:gd name="T7" fmla="*/ 10 h 10"/>
                </a:gdLst>
                <a:ahLst/>
                <a:cxnLst>
                  <a:cxn ang="0">
                    <a:pos x="T0" y="T1"/>
                  </a:cxn>
                  <a:cxn ang="0">
                    <a:pos x="T2" y="T3"/>
                  </a:cxn>
                  <a:cxn ang="0">
                    <a:pos x="T4" y="T5"/>
                  </a:cxn>
                  <a:cxn ang="0">
                    <a:pos x="T6" y="T7"/>
                  </a:cxn>
                </a:cxnLst>
                <a:rect l="0" t="0" r="r" b="b"/>
                <a:pathLst>
                  <a:path w="13" h="10">
                    <a:moveTo>
                      <a:pt x="5" y="10"/>
                    </a:moveTo>
                    <a:cubicBezTo>
                      <a:pt x="2" y="10"/>
                      <a:pt x="0" y="9"/>
                      <a:pt x="0" y="7"/>
                    </a:cubicBezTo>
                    <a:cubicBezTo>
                      <a:pt x="0" y="2"/>
                      <a:pt x="10" y="0"/>
                      <a:pt x="13" y="0"/>
                    </a:cubicBezTo>
                    <a:cubicBezTo>
                      <a:pt x="13" y="4"/>
                      <a:pt x="8" y="10"/>
                      <a:pt x="5" y="10"/>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34" name="Freeform 110">
                <a:extLst>
                  <a:ext uri="{FF2B5EF4-FFF2-40B4-BE49-F238E27FC236}">
                    <a16:creationId xmlns:a16="http://schemas.microsoft.com/office/drawing/2014/main" id="{4D7BFB18-7AF3-4BA9-9953-8D8ADB2B6D47}"/>
                  </a:ext>
                </a:extLst>
              </p:cNvPr>
              <p:cNvSpPr/>
              <p:nvPr/>
            </p:nvSpPr>
            <p:spPr bwMode="auto">
              <a:xfrm>
                <a:off x="2080252" y="1132674"/>
                <a:ext cx="23545" cy="9914"/>
              </a:xfrm>
              <a:custGeom>
                <a:avLst/>
                <a:gdLst>
                  <a:gd name="T0" fmla="*/ 4 w 10"/>
                  <a:gd name="T1" fmla="*/ 4 h 4"/>
                  <a:gd name="T2" fmla="*/ 0 w 10"/>
                  <a:gd name="T3" fmla="*/ 0 h 4"/>
                  <a:gd name="T4" fmla="*/ 10 w 10"/>
                  <a:gd name="T5" fmla="*/ 0 h 4"/>
                  <a:gd name="T6" fmla="*/ 10 w 10"/>
                  <a:gd name="T7" fmla="*/ 4 h 4"/>
                  <a:gd name="T8" fmla="*/ 4 w 10"/>
                  <a:gd name="T9" fmla="*/ 4 h 4"/>
                </a:gdLst>
                <a:ahLst/>
                <a:cxnLst>
                  <a:cxn ang="0">
                    <a:pos x="T0" y="T1"/>
                  </a:cxn>
                  <a:cxn ang="0">
                    <a:pos x="T2" y="T3"/>
                  </a:cxn>
                  <a:cxn ang="0">
                    <a:pos x="T4" y="T5"/>
                  </a:cxn>
                  <a:cxn ang="0">
                    <a:pos x="T6" y="T7"/>
                  </a:cxn>
                  <a:cxn ang="0">
                    <a:pos x="T8" y="T9"/>
                  </a:cxn>
                </a:cxnLst>
                <a:rect l="0" t="0" r="r" b="b"/>
                <a:pathLst>
                  <a:path w="10" h="4">
                    <a:moveTo>
                      <a:pt x="4" y="4"/>
                    </a:moveTo>
                    <a:cubicBezTo>
                      <a:pt x="3" y="4"/>
                      <a:pt x="0" y="2"/>
                      <a:pt x="0" y="0"/>
                    </a:cubicBezTo>
                    <a:cubicBezTo>
                      <a:pt x="10" y="0"/>
                      <a:pt x="10" y="0"/>
                      <a:pt x="10" y="0"/>
                    </a:cubicBezTo>
                    <a:cubicBezTo>
                      <a:pt x="10" y="4"/>
                      <a:pt x="10" y="4"/>
                      <a:pt x="10" y="4"/>
                    </a:cubicBezTo>
                    <a:cubicBezTo>
                      <a:pt x="9" y="4"/>
                      <a:pt x="4" y="4"/>
                      <a:pt x="4" y="4"/>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35" name="Freeform 111">
                <a:extLst>
                  <a:ext uri="{FF2B5EF4-FFF2-40B4-BE49-F238E27FC236}">
                    <a16:creationId xmlns:a16="http://schemas.microsoft.com/office/drawing/2014/main" id="{CDD05B9F-E81E-47F6-85C9-DC784054C5E1}"/>
                  </a:ext>
                </a:extLst>
              </p:cNvPr>
              <p:cNvSpPr/>
              <p:nvPr/>
            </p:nvSpPr>
            <p:spPr bwMode="auto">
              <a:xfrm>
                <a:off x="1920394" y="1100455"/>
                <a:ext cx="140030" cy="78070"/>
              </a:xfrm>
              <a:custGeom>
                <a:avLst/>
                <a:gdLst>
                  <a:gd name="T0" fmla="*/ 57 w 57"/>
                  <a:gd name="T1" fmla="*/ 5 h 32"/>
                  <a:gd name="T2" fmla="*/ 54 w 57"/>
                  <a:gd name="T3" fmla="*/ 9 h 32"/>
                  <a:gd name="T4" fmla="*/ 56 w 57"/>
                  <a:gd name="T5" fmla="*/ 15 h 32"/>
                  <a:gd name="T6" fmla="*/ 44 w 57"/>
                  <a:gd name="T7" fmla="*/ 24 h 32"/>
                  <a:gd name="T8" fmla="*/ 37 w 57"/>
                  <a:gd name="T9" fmla="*/ 16 h 32"/>
                  <a:gd name="T10" fmla="*/ 27 w 57"/>
                  <a:gd name="T11" fmla="*/ 25 h 32"/>
                  <a:gd name="T12" fmla="*/ 21 w 57"/>
                  <a:gd name="T13" fmla="*/ 32 h 32"/>
                  <a:gd name="T14" fmla="*/ 16 w 57"/>
                  <a:gd name="T15" fmla="*/ 27 h 32"/>
                  <a:gd name="T16" fmla="*/ 8 w 57"/>
                  <a:gd name="T17" fmla="*/ 27 h 32"/>
                  <a:gd name="T18" fmla="*/ 3 w 57"/>
                  <a:gd name="T19" fmla="*/ 30 h 32"/>
                  <a:gd name="T20" fmla="*/ 0 w 57"/>
                  <a:gd name="T21" fmla="*/ 25 h 32"/>
                  <a:gd name="T22" fmla="*/ 6 w 57"/>
                  <a:gd name="T23" fmla="*/ 20 h 32"/>
                  <a:gd name="T24" fmla="*/ 20 w 57"/>
                  <a:gd name="T25" fmla="*/ 14 h 32"/>
                  <a:gd name="T26" fmla="*/ 35 w 57"/>
                  <a:gd name="T27" fmla="*/ 4 h 32"/>
                  <a:gd name="T28" fmla="*/ 40 w 57"/>
                  <a:gd name="T29" fmla="*/ 4 h 32"/>
                  <a:gd name="T30" fmla="*/ 57 w 57"/>
                  <a:gd name="T31"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32">
                    <a:moveTo>
                      <a:pt x="57" y="5"/>
                    </a:moveTo>
                    <a:cubicBezTo>
                      <a:pt x="57" y="7"/>
                      <a:pt x="56" y="9"/>
                      <a:pt x="54" y="9"/>
                    </a:cubicBezTo>
                    <a:cubicBezTo>
                      <a:pt x="54" y="12"/>
                      <a:pt x="56" y="13"/>
                      <a:pt x="56" y="15"/>
                    </a:cubicBezTo>
                    <a:cubicBezTo>
                      <a:pt x="44" y="24"/>
                      <a:pt x="44" y="24"/>
                      <a:pt x="44" y="24"/>
                    </a:cubicBezTo>
                    <a:cubicBezTo>
                      <a:pt x="39" y="24"/>
                      <a:pt x="39" y="18"/>
                      <a:pt x="37" y="16"/>
                    </a:cubicBezTo>
                    <a:cubicBezTo>
                      <a:pt x="36" y="21"/>
                      <a:pt x="32" y="26"/>
                      <a:pt x="27" y="25"/>
                    </a:cubicBezTo>
                    <a:cubicBezTo>
                      <a:pt x="26" y="28"/>
                      <a:pt x="24" y="32"/>
                      <a:pt x="21" y="32"/>
                    </a:cubicBezTo>
                    <a:cubicBezTo>
                      <a:pt x="18" y="32"/>
                      <a:pt x="16" y="28"/>
                      <a:pt x="16" y="27"/>
                    </a:cubicBezTo>
                    <a:cubicBezTo>
                      <a:pt x="12" y="29"/>
                      <a:pt x="11" y="27"/>
                      <a:pt x="8" y="27"/>
                    </a:cubicBezTo>
                    <a:cubicBezTo>
                      <a:pt x="6" y="27"/>
                      <a:pt x="5" y="29"/>
                      <a:pt x="3" y="30"/>
                    </a:cubicBezTo>
                    <a:cubicBezTo>
                      <a:pt x="2" y="28"/>
                      <a:pt x="0" y="26"/>
                      <a:pt x="0" y="25"/>
                    </a:cubicBezTo>
                    <a:cubicBezTo>
                      <a:pt x="0" y="25"/>
                      <a:pt x="5" y="21"/>
                      <a:pt x="6" y="20"/>
                    </a:cubicBezTo>
                    <a:cubicBezTo>
                      <a:pt x="11" y="18"/>
                      <a:pt x="15" y="17"/>
                      <a:pt x="20" y="14"/>
                    </a:cubicBezTo>
                    <a:cubicBezTo>
                      <a:pt x="26" y="11"/>
                      <a:pt x="27" y="4"/>
                      <a:pt x="35" y="4"/>
                    </a:cubicBezTo>
                    <a:cubicBezTo>
                      <a:pt x="37" y="4"/>
                      <a:pt x="38" y="4"/>
                      <a:pt x="40" y="4"/>
                    </a:cubicBezTo>
                    <a:cubicBezTo>
                      <a:pt x="40" y="4"/>
                      <a:pt x="57" y="0"/>
                      <a:pt x="57" y="5"/>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36" name="Freeform 112">
                <a:extLst>
                  <a:ext uri="{FF2B5EF4-FFF2-40B4-BE49-F238E27FC236}">
                    <a16:creationId xmlns:a16="http://schemas.microsoft.com/office/drawing/2014/main" id="{70BEC89D-1183-4C22-B2BE-EF30C5B26F01}"/>
                  </a:ext>
                </a:extLst>
              </p:cNvPr>
              <p:cNvSpPr/>
              <p:nvPr/>
            </p:nvSpPr>
            <p:spPr bwMode="auto">
              <a:xfrm>
                <a:off x="2108753" y="1049647"/>
                <a:ext cx="80548" cy="23545"/>
              </a:xfrm>
              <a:custGeom>
                <a:avLst/>
                <a:gdLst>
                  <a:gd name="T0" fmla="*/ 13 w 33"/>
                  <a:gd name="T1" fmla="*/ 10 h 10"/>
                  <a:gd name="T2" fmla="*/ 5 w 33"/>
                  <a:gd name="T3" fmla="*/ 8 h 10"/>
                  <a:gd name="T4" fmla="*/ 0 w 33"/>
                  <a:gd name="T5" fmla="*/ 10 h 10"/>
                  <a:gd name="T6" fmla="*/ 21 w 33"/>
                  <a:gd name="T7" fmla="*/ 0 h 10"/>
                  <a:gd name="T8" fmla="*/ 33 w 33"/>
                  <a:gd name="T9" fmla="*/ 7 h 10"/>
                  <a:gd name="T10" fmla="*/ 25 w 33"/>
                  <a:gd name="T11" fmla="*/ 10 h 10"/>
                  <a:gd name="T12" fmla="*/ 13 w 3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13" y="10"/>
                    </a:moveTo>
                    <a:cubicBezTo>
                      <a:pt x="9" y="10"/>
                      <a:pt x="8" y="8"/>
                      <a:pt x="5" y="8"/>
                    </a:cubicBezTo>
                    <a:cubicBezTo>
                      <a:pt x="3" y="8"/>
                      <a:pt x="2" y="10"/>
                      <a:pt x="0" y="10"/>
                    </a:cubicBezTo>
                    <a:cubicBezTo>
                      <a:pt x="0" y="7"/>
                      <a:pt x="17" y="0"/>
                      <a:pt x="21" y="0"/>
                    </a:cubicBezTo>
                    <a:cubicBezTo>
                      <a:pt x="27" y="0"/>
                      <a:pt x="32" y="4"/>
                      <a:pt x="33" y="7"/>
                    </a:cubicBezTo>
                    <a:cubicBezTo>
                      <a:pt x="30" y="9"/>
                      <a:pt x="28" y="10"/>
                      <a:pt x="25" y="10"/>
                    </a:cubicBezTo>
                    <a:cubicBezTo>
                      <a:pt x="17" y="10"/>
                      <a:pt x="19" y="10"/>
                      <a:pt x="13" y="10"/>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37" name="Freeform 113">
                <a:extLst>
                  <a:ext uri="{FF2B5EF4-FFF2-40B4-BE49-F238E27FC236}">
                    <a16:creationId xmlns:a16="http://schemas.microsoft.com/office/drawing/2014/main" id="{3B590E8E-D29D-40AA-ADC2-A328C1D74365}"/>
                  </a:ext>
                </a:extLst>
              </p:cNvPr>
              <p:cNvSpPr/>
              <p:nvPr/>
            </p:nvSpPr>
            <p:spPr bwMode="auto">
              <a:xfrm>
                <a:off x="2111231" y="1078149"/>
                <a:ext cx="69395" cy="37176"/>
              </a:xfrm>
              <a:custGeom>
                <a:avLst/>
                <a:gdLst>
                  <a:gd name="T0" fmla="*/ 24 w 28"/>
                  <a:gd name="T1" fmla="*/ 6 h 15"/>
                  <a:gd name="T2" fmla="*/ 9 w 28"/>
                  <a:gd name="T3" fmla="*/ 15 h 15"/>
                  <a:gd name="T4" fmla="*/ 0 w 28"/>
                  <a:gd name="T5" fmla="*/ 7 h 15"/>
                  <a:gd name="T6" fmla="*/ 23 w 28"/>
                  <a:gd name="T7" fmla="*/ 0 h 15"/>
                  <a:gd name="T8" fmla="*/ 28 w 28"/>
                  <a:gd name="T9" fmla="*/ 3 h 15"/>
                  <a:gd name="T10" fmla="*/ 16 w 28"/>
                  <a:gd name="T11" fmla="*/ 6 h 15"/>
                  <a:gd name="T12" fmla="*/ 24 w 28"/>
                  <a:gd name="T13" fmla="*/ 6 h 15"/>
                </a:gdLst>
                <a:ahLst/>
                <a:cxnLst>
                  <a:cxn ang="0">
                    <a:pos x="T0" y="T1"/>
                  </a:cxn>
                  <a:cxn ang="0">
                    <a:pos x="T2" y="T3"/>
                  </a:cxn>
                  <a:cxn ang="0">
                    <a:pos x="T4" y="T5"/>
                  </a:cxn>
                  <a:cxn ang="0">
                    <a:pos x="T6" y="T7"/>
                  </a:cxn>
                  <a:cxn ang="0">
                    <a:pos x="T8" y="T9"/>
                  </a:cxn>
                  <a:cxn ang="0">
                    <a:pos x="T10" y="T11"/>
                  </a:cxn>
                  <a:cxn ang="0">
                    <a:pos x="T12" y="T13"/>
                  </a:cxn>
                </a:cxnLst>
                <a:rect l="0" t="0" r="r" b="b"/>
                <a:pathLst>
                  <a:path w="28" h="15">
                    <a:moveTo>
                      <a:pt x="24" y="6"/>
                    </a:moveTo>
                    <a:cubicBezTo>
                      <a:pt x="25" y="12"/>
                      <a:pt x="15" y="15"/>
                      <a:pt x="9" y="15"/>
                    </a:cubicBezTo>
                    <a:cubicBezTo>
                      <a:pt x="4" y="15"/>
                      <a:pt x="0" y="10"/>
                      <a:pt x="0" y="7"/>
                    </a:cubicBezTo>
                    <a:cubicBezTo>
                      <a:pt x="0" y="0"/>
                      <a:pt x="17" y="0"/>
                      <a:pt x="23" y="0"/>
                    </a:cubicBezTo>
                    <a:cubicBezTo>
                      <a:pt x="26" y="0"/>
                      <a:pt x="27" y="2"/>
                      <a:pt x="28" y="3"/>
                    </a:cubicBezTo>
                    <a:cubicBezTo>
                      <a:pt x="25" y="5"/>
                      <a:pt x="20" y="6"/>
                      <a:pt x="16" y="6"/>
                    </a:cubicBezTo>
                    <a:lnTo>
                      <a:pt x="24" y="6"/>
                    </a:ln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38" name="Freeform 114">
                <a:extLst>
                  <a:ext uri="{FF2B5EF4-FFF2-40B4-BE49-F238E27FC236}">
                    <a16:creationId xmlns:a16="http://schemas.microsoft.com/office/drawing/2014/main" id="{E443F185-48FB-44B1-92CC-1D3BBB8DBCD8}"/>
                  </a:ext>
                </a:extLst>
              </p:cNvPr>
              <p:cNvSpPr/>
              <p:nvPr/>
            </p:nvSpPr>
            <p:spPr bwMode="auto">
              <a:xfrm>
                <a:off x="2077773" y="1073192"/>
                <a:ext cx="23545" cy="27262"/>
              </a:xfrm>
              <a:custGeom>
                <a:avLst/>
                <a:gdLst>
                  <a:gd name="T0" fmla="*/ 10 w 10"/>
                  <a:gd name="T1" fmla="*/ 8 h 11"/>
                  <a:gd name="T2" fmla="*/ 6 w 10"/>
                  <a:gd name="T3" fmla="*/ 11 h 11"/>
                  <a:gd name="T4" fmla="*/ 0 w 10"/>
                  <a:gd name="T5" fmla="*/ 7 h 11"/>
                  <a:gd name="T6" fmla="*/ 10 w 10"/>
                  <a:gd name="T7" fmla="*/ 8 h 11"/>
                </a:gdLst>
                <a:ahLst/>
                <a:cxnLst>
                  <a:cxn ang="0">
                    <a:pos x="T0" y="T1"/>
                  </a:cxn>
                  <a:cxn ang="0">
                    <a:pos x="T2" y="T3"/>
                  </a:cxn>
                  <a:cxn ang="0">
                    <a:pos x="T4" y="T5"/>
                  </a:cxn>
                  <a:cxn ang="0">
                    <a:pos x="T6" y="T7"/>
                  </a:cxn>
                </a:cxnLst>
                <a:rect l="0" t="0" r="r" b="b"/>
                <a:pathLst>
                  <a:path w="10" h="11">
                    <a:moveTo>
                      <a:pt x="10" y="8"/>
                    </a:moveTo>
                    <a:cubicBezTo>
                      <a:pt x="8" y="9"/>
                      <a:pt x="8" y="11"/>
                      <a:pt x="6" y="11"/>
                    </a:cubicBezTo>
                    <a:cubicBezTo>
                      <a:pt x="3" y="11"/>
                      <a:pt x="0" y="8"/>
                      <a:pt x="0" y="7"/>
                    </a:cubicBezTo>
                    <a:cubicBezTo>
                      <a:pt x="0" y="0"/>
                      <a:pt x="8" y="7"/>
                      <a:pt x="10" y="8"/>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39" name="Freeform 115">
                <a:extLst>
                  <a:ext uri="{FF2B5EF4-FFF2-40B4-BE49-F238E27FC236}">
                    <a16:creationId xmlns:a16="http://schemas.microsoft.com/office/drawing/2014/main" id="{FD077640-1289-4DF7-A36E-F6DEEB2A9917}"/>
                  </a:ext>
                </a:extLst>
              </p:cNvPr>
              <p:cNvSpPr/>
              <p:nvPr/>
            </p:nvSpPr>
            <p:spPr bwMode="auto">
              <a:xfrm>
                <a:off x="2336766" y="1254116"/>
                <a:ext cx="120203" cy="97897"/>
              </a:xfrm>
              <a:custGeom>
                <a:avLst/>
                <a:gdLst>
                  <a:gd name="T0" fmla="*/ 43 w 49"/>
                  <a:gd name="T1" fmla="*/ 15 h 40"/>
                  <a:gd name="T2" fmla="*/ 42 w 49"/>
                  <a:gd name="T3" fmla="*/ 20 h 40"/>
                  <a:gd name="T4" fmla="*/ 49 w 49"/>
                  <a:gd name="T5" fmla="*/ 21 h 40"/>
                  <a:gd name="T6" fmla="*/ 37 w 49"/>
                  <a:gd name="T7" fmla="*/ 36 h 40"/>
                  <a:gd name="T8" fmla="*/ 32 w 49"/>
                  <a:gd name="T9" fmla="*/ 40 h 40"/>
                  <a:gd name="T10" fmla="*/ 25 w 49"/>
                  <a:gd name="T11" fmla="*/ 35 h 40"/>
                  <a:gd name="T12" fmla="*/ 0 w 49"/>
                  <a:gd name="T13" fmla="*/ 20 h 40"/>
                  <a:gd name="T14" fmla="*/ 0 w 49"/>
                  <a:gd name="T15" fmla="*/ 15 h 40"/>
                  <a:gd name="T16" fmla="*/ 13 w 49"/>
                  <a:gd name="T17" fmla="*/ 19 h 40"/>
                  <a:gd name="T18" fmla="*/ 17 w 49"/>
                  <a:gd name="T19" fmla="*/ 19 h 40"/>
                  <a:gd name="T20" fmla="*/ 17 w 49"/>
                  <a:gd name="T21" fmla="*/ 11 h 40"/>
                  <a:gd name="T22" fmla="*/ 8 w 49"/>
                  <a:gd name="T23" fmla="*/ 7 h 40"/>
                  <a:gd name="T24" fmla="*/ 10 w 49"/>
                  <a:gd name="T25" fmla="*/ 5 h 40"/>
                  <a:gd name="T26" fmla="*/ 27 w 49"/>
                  <a:gd name="T27" fmla="*/ 2 h 40"/>
                  <a:gd name="T28" fmla="*/ 39 w 49"/>
                  <a:gd name="T29" fmla="*/ 2 h 40"/>
                  <a:gd name="T30" fmla="*/ 42 w 49"/>
                  <a:gd name="T31" fmla="*/ 4 h 40"/>
                  <a:gd name="T32" fmla="*/ 32 w 49"/>
                  <a:gd name="T33" fmla="*/ 15 h 40"/>
                  <a:gd name="T34" fmla="*/ 43 w 49"/>
                  <a:gd name="T35"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0">
                    <a:moveTo>
                      <a:pt x="43" y="15"/>
                    </a:moveTo>
                    <a:cubicBezTo>
                      <a:pt x="43" y="19"/>
                      <a:pt x="42" y="17"/>
                      <a:pt x="42" y="20"/>
                    </a:cubicBezTo>
                    <a:cubicBezTo>
                      <a:pt x="43" y="20"/>
                      <a:pt x="47" y="21"/>
                      <a:pt x="49" y="21"/>
                    </a:cubicBezTo>
                    <a:cubicBezTo>
                      <a:pt x="47" y="37"/>
                      <a:pt x="46" y="33"/>
                      <a:pt x="37" y="36"/>
                    </a:cubicBezTo>
                    <a:cubicBezTo>
                      <a:pt x="35" y="37"/>
                      <a:pt x="34" y="40"/>
                      <a:pt x="32" y="40"/>
                    </a:cubicBezTo>
                    <a:cubicBezTo>
                      <a:pt x="28" y="40"/>
                      <a:pt x="27" y="37"/>
                      <a:pt x="25" y="35"/>
                    </a:cubicBezTo>
                    <a:cubicBezTo>
                      <a:pt x="17" y="27"/>
                      <a:pt x="8" y="29"/>
                      <a:pt x="0" y="20"/>
                    </a:cubicBezTo>
                    <a:cubicBezTo>
                      <a:pt x="0" y="15"/>
                      <a:pt x="0" y="15"/>
                      <a:pt x="0" y="15"/>
                    </a:cubicBezTo>
                    <a:cubicBezTo>
                      <a:pt x="4" y="15"/>
                      <a:pt x="8" y="19"/>
                      <a:pt x="13" y="19"/>
                    </a:cubicBezTo>
                    <a:cubicBezTo>
                      <a:pt x="16" y="19"/>
                      <a:pt x="15" y="19"/>
                      <a:pt x="17" y="19"/>
                    </a:cubicBezTo>
                    <a:cubicBezTo>
                      <a:pt x="17" y="11"/>
                      <a:pt x="17" y="11"/>
                      <a:pt x="17" y="11"/>
                    </a:cubicBezTo>
                    <a:cubicBezTo>
                      <a:pt x="13" y="10"/>
                      <a:pt x="8" y="11"/>
                      <a:pt x="8" y="7"/>
                    </a:cubicBezTo>
                    <a:cubicBezTo>
                      <a:pt x="8" y="6"/>
                      <a:pt x="10" y="6"/>
                      <a:pt x="10" y="5"/>
                    </a:cubicBezTo>
                    <a:cubicBezTo>
                      <a:pt x="15" y="0"/>
                      <a:pt x="21" y="2"/>
                      <a:pt x="27" y="2"/>
                    </a:cubicBezTo>
                    <a:cubicBezTo>
                      <a:pt x="32" y="2"/>
                      <a:pt x="39" y="2"/>
                      <a:pt x="39" y="2"/>
                    </a:cubicBezTo>
                    <a:cubicBezTo>
                      <a:pt x="40" y="2"/>
                      <a:pt x="42" y="3"/>
                      <a:pt x="42" y="4"/>
                    </a:cubicBezTo>
                    <a:cubicBezTo>
                      <a:pt x="42" y="10"/>
                      <a:pt x="34" y="12"/>
                      <a:pt x="32" y="15"/>
                    </a:cubicBezTo>
                    <a:cubicBezTo>
                      <a:pt x="35" y="15"/>
                      <a:pt x="43" y="12"/>
                      <a:pt x="43" y="15"/>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40" name="Freeform 116">
                <a:extLst>
                  <a:ext uri="{FF2B5EF4-FFF2-40B4-BE49-F238E27FC236}">
                    <a16:creationId xmlns:a16="http://schemas.microsoft.com/office/drawing/2014/main" id="{940FA6F6-826D-4AF6-856A-F58B91550091}"/>
                  </a:ext>
                </a:extLst>
              </p:cNvPr>
              <p:cNvSpPr/>
              <p:nvPr/>
            </p:nvSpPr>
            <p:spPr bwMode="auto">
              <a:xfrm>
                <a:off x="2292155" y="1140109"/>
                <a:ext cx="135073" cy="70635"/>
              </a:xfrm>
              <a:custGeom>
                <a:avLst/>
                <a:gdLst>
                  <a:gd name="T0" fmla="*/ 3 w 55"/>
                  <a:gd name="T1" fmla="*/ 7 h 29"/>
                  <a:gd name="T2" fmla="*/ 0 w 55"/>
                  <a:gd name="T3" fmla="*/ 1 h 29"/>
                  <a:gd name="T4" fmla="*/ 4 w 55"/>
                  <a:gd name="T5" fmla="*/ 1 h 29"/>
                  <a:gd name="T6" fmla="*/ 25 w 55"/>
                  <a:gd name="T7" fmla="*/ 13 h 29"/>
                  <a:gd name="T8" fmla="*/ 19 w 55"/>
                  <a:gd name="T9" fmla="*/ 8 h 29"/>
                  <a:gd name="T10" fmla="*/ 19 w 55"/>
                  <a:gd name="T11" fmla="*/ 5 h 29"/>
                  <a:gd name="T12" fmla="*/ 35 w 55"/>
                  <a:gd name="T13" fmla="*/ 11 h 29"/>
                  <a:gd name="T14" fmla="*/ 35 w 55"/>
                  <a:gd name="T15" fmla="*/ 5 h 29"/>
                  <a:gd name="T16" fmla="*/ 25 w 55"/>
                  <a:gd name="T17" fmla="*/ 1 h 29"/>
                  <a:gd name="T18" fmla="*/ 30 w 55"/>
                  <a:gd name="T19" fmla="*/ 1 h 29"/>
                  <a:gd name="T20" fmla="*/ 43 w 55"/>
                  <a:gd name="T21" fmla="*/ 4 h 29"/>
                  <a:gd name="T22" fmla="*/ 49 w 55"/>
                  <a:gd name="T23" fmla="*/ 1 h 29"/>
                  <a:gd name="T24" fmla="*/ 55 w 55"/>
                  <a:gd name="T25" fmla="*/ 8 h 29"/>
                  <a:gd name="T26" fmla="*/ 52 w 55"/>
                  <a:gd name="T27" fmla="*/ 26 h 29"/>
                  <a:gd name="T28" fmla="*/ 41 w 55"/>
                  <a:gd name="T29" fmla="*/ 28 h 29"/>
                  <a:gd name="T30" fmla="*/ 32 w 55"/>
                  <a:gd name="T31" fmla="*/ 26 h 29"/>
                  <a:gd name="T32" fmla="*/ 34 w 55"/>
                  <a:gd name="T33" fmla="*/ 24 h 29"/>
                  <a:gd name="T34" fmla="*/ 34 w 55"/>
                  <a:gd name="T35" fmla="*/ 21 h 29"/>
                  <a:gd name="T36" fmla="*/ 41 w 55"/>
                  <a:gd name="T37" fmla="*/ 16 h 29"/>
                  <a:gd name="T38" fmla="*/ 37 w 55"/>
                  <a:gd name="T39" fmla="*/ 16 h 29"/>
                  <a:gd name="T40" fmla="*/ 17 w 55"/>
                  <a:gd name="T41" fmla="*/ 18 h 29"/>
                  <a:gd name="T42" fmla="*/ 13 w 55"/>
                  <a:gd name="T43" fmla="*/ 15 h 29"/>
                  <a:gd name="T44" fmla="*/ 9 w 55"/>
                  <a:gd name="T45" fmla="*/ 15 h 29"/>
                  <a:gd name="T46" fmla="*/ 8 w 55"/>
                  <a:gd name="T47" fmla="*/ 12 h 29"/>
                  <a:gd name="T48" fmla="*/ 1 w 55"/>
                  <a:gd name="T49" fmla="*/ 9 h 29"/>
                  <a:gd name="T50" fmla="*/ 1 w 55"/>
                  <a:gd name="T51" fmla="*/ 4 h 29"/>
                  <a:gd name="T52" fmla="*/ 3 w 55"/>
                  <a:gd name="T5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9">
                    <a:moveTo>
                      <a:pt x="3" y="7"/>
                    </a:moveTo>
                    <a:cubicBezTo>
                      <a:pt x="2" y="6"/>
                      <a:pt x="0" y="4"/>
                      <a:pt x="0" y="1"/>
                    </a:cubicBezTo>
                    <a:cubicBezTo>
                      <a:pt x="1" y="1"/>
                      <a:pt x="2" y="1"/>
                      <a:pt x="4" y="1"/>
                    </a:cubicBezTo>
                    <a:cubicBezTo>
                      <a:pt x="12" y="1"/>
                      <a:pt x="16" y="16"/>
                      <a:pt x="25" y="13"/>
                    </a:cubicBezTo>
                    <a:cubicBezTo>
                      <a:pt x="23" y="12"/>
                      <a:pt x="21" y="10"/>
                      <a:pt x="19" y="8"/>
                    </a:cubicBezTo>
                    <a:cubicBezTo>
                      <a:pt x="19" y="5"/>
                      <a:pt x="19" y="5"/>
                      <a:pt x="19" y="5"/>
                    </a:cubicBezTo>
                    <a:cubicBezTo>
                      <a:pt x="26" y="5"/>
                      <a:pt x="28" y="11"/>
                      <a:pt x="35" y="11"/>
                    </a:cubicBezTo>
                    <a:cubicBezTo>
                      <a:pt x="35" y="5"/>
                      <a:pt x="35" y="5"/>
                      <a:pt x="35" y="5"/>
                    </a:cubicBezTo>
                    <a:cubicBezTo>
                      <a:pt x="30" y="5"/>
                      <a:pt x="26" y="5"/>
                      <a:pt x="25" y="1"/>
                    </a:cubicBezTo>
                    <a:cubicBezTo>
                      <a:pt x="27" y="0"/>
                      <a:pt x="28" y="1"/>
                      <a:pt x="30" y="1"/>
                    </a:cubicBezTo>
                    <a:cubicBezTo>
                      <a:pt x="35" y="1"/>
                      <a:pt x="38" y="4"/>
                      <a:pt x="43" y="4"/>
                    </a:cubicBezTo>
                    <a:cubicBezTo>
                      <a:pt x="46" y="4"/>
                      <a:pt x="47" y="1"/>
                      <a:pt x="49" y="1"/>
                    </a:cubicBezTo>
                    <a:cubicBezTo>
                      <a:pt x="54" y="1"/>
                      <a:pt x="55" y="4"/>
                      <a:pt x="55" y="8"/>
                    </a:cubicBezTo>
                    <a:cubicBezTo>
                      <a:pt x="55" y="15"/>
                      <a:pt x="51" y="18"/>
                      <a:pt x="52" y="26"/>
                    </a:cubicBezTo>
                    <a:cubicBezTo>
                      <a:pt x="48" y="28"/>
                      <a:pt x="42" y="28"/>
                      <a:pt x="41" y="28"/>
                    </a:cubicBezTo>
                    <a:cubicBezTo>
                      <a:pt x="39" y="28"/>
                      <a:pt x="32" y="29"/>
                      <a:pt x="32" y="26"/>
                    </a:cubicBezTo>
                    <a:cubicBezTo>
                      <a:pt x="32" y="25"/>
                      <a:pt x="33" y="24"/>
                      <a:pt x="34" y="24"/>
                    </a:cubicBezTo>
                    <a:cubicBezTo>
                      <a:pt x="33" y="23"/>
                      <a:pt x="33" y="22"/>
                      <a:pt x="34" y="21"/>
                    </a:cubicBezTo>
                    <a:cubicBezTo>
                      <a:pt x="34" y="18"/>
                      <a:pt x="39" y="18"/>
                      <a:pt x="41" y="16"/>
                    </a:cubicBezTo>
                    <a:cubicBezTo>
                      <a:pt x="40" y="16"/>
                      <a:pt x="39" y="16"/>
                      <a:pt x="37" y="16"/>
                    </a:cubicBezTo>
                    <a:cubicBezTo>
                      <a:pt x="32" y="16"/>
                      <a:pt x="22" y="18"/>
                      <a:pt x="17" y="18"/>
                    </a:cubicBezTo>
                    <a:cubicBezTo>
                      <a:pt x="15" y="18"/>
                      <a:pt x="13" y="17"/>
                      <a:pt x="13" y="15"/>
                    </a:cubicBezTo>
                    <a:cubicBezTo>
                      <a:pt x="9" y="15"/>
                      <a:pt x="9" y="15"/>
                      <a:pt x="9" y="15"/>
                    </a:cubicBezTo>
                    <a:cubicBezTo>
                      <a:pt x="8" y="12"/>
                      <a:pt x="8" y="12"/>
                      <a:pt x="8" y="12"/>
                    </a:cubicBezTo>
                    <a:cubicBezTo>
                      <a:pt x="5" y="13"/>
                      <a:pt x="3" y="11"/>
                      <a:pt x="1" y="9"/>
                    </a:cubicBezTo>
                    <a:cubicBezTo>
                      <a:pt x="1" y="4"/>
                      <a:pt x="1" y="4"/>
                      <a:pt x="1" y="4"/>
                    </a:cubicBezTo>
                    <a:lnTo>
                      <a:pt x="3" y="7"/>
                    </a:ln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41" name="Freeform 117">
                <a:extLst>
                  <a:ext uri="{FF2B5EF4-FFF2-40B4-BE49-F238E27FC236}">
                    <a16:creationId xmlns:a16="http://schemas.microsoft.com/office/drawing/2014/main" id="{BC4127EC-2F92-44FB-B407-D34EEC72D0F9}"/>
                  </a:ext>
                </a:extLst>
              </p:cNvPr>
              <p:cNvSpPr/>
              <p:nvPr/>
            </p:nvSpPr>
            <p:spPr bwMode="auto">
              <a:xfrm>
                <a:off x="2395009" y="1409016"/>
                <a:ext cx="78070" cy="45851"/>
              </a:xfrm>
              <a:custGeom>
                <a:avLst/>
                <a:gdLst>
                  <a:gd name="T0" fmla="*/ 25 w 32"/>
                  <a:gd name="T1" fmla="*/ 19 h 19"/>
                  <a:gd name="T2" fmla="*/ 0 w 32"/>
                  <a:gd name="T3" fmla="*/ 10 h 19"/>
                  <a:gd name="T4" fmla="*/ 6 w 32"/>
                  <a:gd name="T5" fmla="*/ 9 h 19"/>
                  <a:gd name="T6" fmla="*/ 14 w 32"/>
                  <a:gd name="T7" fmla="*/ 0 h 19"/>
                  <a:gd name="T8" fmla="*/ 32 w 32"/>
                  <a:gd name="T9" fmla="*/ 14 h 19"/>
                  <a:gd name="T10" fmla="*/ 25 w 32"/>
                  <a:gd name="T11" fmla="*/ 19 h 19"/>
                </a:gdLst>
                <a:ahLst/>
                <a:cxnLst>
                  <a:cxn ang="0">
                    <a:pos x="T0" y="T1"/>
                  </a:cxn>
                  <a:cxn ang="0">
                    <a:pos x="T2" y="T3"/>
                  </a:cxn>
                  <a:cxn ang="0">
                    <a:pos x="T4" y="T5"/>
                  </a:cxn>
                  <a:cxn ang="0">
                    <a:pos x="T6" y="T7"/>
                  </a:cxn>
                  <a:cxn ang="0">
                    <a:pos x="T8" y="T9"/>
                  </a:cxn>
                  <a:cxn ang="0">
                    <a:pos x="T10" y="T11"/>
                  </a:cxn>
                </a:cxnLst>
                <a:rect l="0" t="0" r="r" b="b"/>
                <a:pathLst>
                  <a:path w="32" h="19">
                    <a:moveTo>
                      <a:pt x="25" y="19"/>
                    </a:moveTo>
                    <a:cubicBezTo>
                      <a:pt x="21" y="19"/>
                      <a:pt x="0" y="11"/>
                      <a:pt x="0" y="10"/>
                    </a:cubicBezTo>
                    <a:cubicBezTo>
                      <a:pt x="0" y="8"/>
                      <a:pt x="5" y="9"/>
                      <a:pt x="6" y="9"/>
                    </a:cubicBezTo>
                    <a:cubicBezTo>
                      <a:pt x="10" y="8"/>
                      <a:pt x="8" y="0"/>
                      <a:pt x="14" y="0"/>
                    </a:cubicBezTo>
                    <a:cubicBezTo>
                      <a:pt x="18" y="0"/>
                      <a:pt x="30" y="10"/>
                      <a:pt x="32" y="14"/>
                    </a:cubicBezTo>
                    <a:cubicBezTo>
                      <a:pt x="29" y="16"/>
                      <a:pt x="28" y="19"/>
                      <a:pt x="25" y="19"/>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42" name="Freeform 118">
                <a:extLst>
                  <a:ext uri="{FF2B5EF4-FFF2-40B4-BE49-F238E27FC236}">
                    <a16:creationId xmlns:a16="http://schemas.microsoft.com/office/drawing/2014/main" id="{C6E54CFA-9D50-40D1-B7CD-927A9A56EB55}"/>
                  </a:ext>
                </a:extLst>
              </p:cNvPr>
              <p:cNvSpPr/>
              <p:nvPr/>
            </p:nvSpPr>
            <p:spPr bwMode="auto">
              <a:xfrm>
                <a:off x="2468121" y="1242963"/>
                <a:ext cx="105333" cy="85505"/>
              </a:xfrm>
              <a:custGeom>
                <a:avLst/>
                <a:gdLst>
                  <a:gd name="T0" fmla="*/ 43 w 43"/>
                  <a:gd name="T1" fmla="*/ 7 h 35"/>
                  <a:gd name="T2" fmla="*/ 38 w 43"/>
                  <a:gd name="T3" fmla="*/ 12 h 35"/>
                  <a:gd name="T4" fmla="*/ 21 w 43"/>
                  <a:gd name="T5" fmla="*/ 23 h 35"/>
                  <a:gd name="T6" fmla="*/ 13 w 43"/>
                  <a:gd name="T7" fmla="*/ 25 h 35"/>
                  <a:gd name="T8" fmla="*/ 17 w 43"/>
                  <a:gd name="T9" fmla="*/ 25 h 35"/>
                  <a:gd name="T10" fmla="*/ 11 w 43"/>
                  <a:gd name="T11" fmla="*/ 35 h 35"/>
                  <a:gd name="T12" fmla="*/ 5 w 43"/>
                  <a:gd name="T13" fmla="*/ 35 h 35"/>
                  <a:gd name="T14" fmla="*/ 5 w 43"/>
                  <a:gd name="T15" fmla="*/ 26 h 35"/>
                  <a:gd name="T16" fmla="*/ 0 w 43"/>
                  <a:gd name="T17" fmla="*/ 12 h 35"/>
                  <a:gd name="T18" fmla="*/ 0 w 43"/>
                  <a:gd name="T19" fmla="*/ 7 h 35"/>
                  <a:gd name="T20" fmla="*/ 7 w 43"/>
                  <a:gd name="T21" fmla="*/ 7 h 35"/>
                  <a:gd name="T22" fmla="*/ 7 w 43"/>
                  <a:gd name="T23" fmla="*/ 5 h 35"/>
                  <a:gd name="T24" fmla="*/ 15 w 43"/>
                  <a:gd name="T25" fmla="*/ 0 h 35"/>
                  <a:gd name="T26" fmla="*/ 43 w 43"/>
                  <a:gd name="T27" fmla="*/ 4 h 35"/>
                  <a:gd name="T28" fmla="*/ 43 w 43"/>
                  <a:gd name="T2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35">
                    <a:moveTo>
                      <a:pt x="43" y="7"/>
                    </a:moveTo>
                    <a:cubicBezTo>
                      <a:pt x="43" y="8"/>
                      <a:pt x="38" y="12"/>
                      <a:pt x="38" y="12"/>
                    </a:cubicBezTo>
                    <a:cubicBezTo>
                      <a:pt x="34" y="17"/>
                      <a:pt x="30" y="23"/>
                      <a:pt x="21" y="23"/>
                    </a:cubicBezTo>
                    <a:cubicBezTo>
                      <a:pt x="15" y="23"/>
                      <a:pt x="15" y="19"/>
                      <a:pt x="13" y="25"/>
                    </a:cubicBezTo>
                    <a:cubicBezTo>
                      <a:pt x="17" y="25"/>
                      <a:pt x="17" y="25"/>
                      <a:pt x="17" y="25"/>
                    </a:cubicBezTo>
                    <a:cubicBezTo>
                      <a:pt x="16" y="30"/>
                      <a:pt x="14" y="31"/>
                      <a:pt x="11" y="35"/>
                    </a:cubicBezTo>
                    <a:cubicBezTo>
                      <a:pt x="5" y="35"/>
                      <a:pt x="5" y="35"/>
                      <a:pt x="5" y="35"/>
                    </a:cubicBezTo>
                    <a:cubicBezTo>
                      <a:pt x="5" y="31"/>
                      <a:pt x="5" y="27"/>
                      <a:pt x="5" y="26"/>
                    </a:cubicBezTo>
                    <a:cubicBezTo>
                      <a:pt x="0" y="21"/>
                      <a:pt x="2" y="18"/>
                      <a:pt x="0" y="12"/>
                    </a:cubicBezTo>
                    <a:cubicBezTo>
                      <a:pt x="0" y="7"/>
                      <a:pt x="0" y="7"/>
                      <a:pt x="0" y="7"/>
                    </a:cubicBezTo>
                    <a:cubicBezTo>
                      <a:pt x="3" y="7"/>
                      <a:pt x="6" y="7"/>
                      <a:pt x="7" y="7"/>
                    </a:cubicBezTo>
                    <a:cubicBezTo>
                      <a:pt x="7" y="7"/>
                      <a:pt x="7" y="5"/>
                      <a:pt x="7" y="5"/>
                    </a:cubicBezTo>
                    <a:cubicBezTo>
                      <a:pt x="7" y="4"/>
                      <a:pt x="9" y="0"/>
                      <a:pt x="15" y="0"/>
                    </a:cubicBezTo>
                    <a:cubicBezTo>
                      <a:pt x="25" y="0"/>
                      <a:pt x="33" y="4"/>
                      <a:pt x="43" y="4"/>
                    </a:cubicBezTo>
                    <a:cubicBezTo>
                      <a:pt x="43" y="5"/>
                      <a:pt x="43" y="6"/>
                      <a:pt x="43" y="7"/>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43" name="Freeform 119">
                <a:extLst>
                  <a:ext uri="{FF2B5EF4-FFF2-40B4-BE49-F238E27FC236}">
                    <a16:creationId xmlns:a16="http://schemas.microsoft.com/office/drawing/2014/main" id="{176925A4-8493-464F-9DCB-A772BE12FEBD}"/>
                  </a:ext>
                </a:extLst>
              </p:cNvPr>
              <p:cNvSpPr/>
              <p:nvPr/>
            </p:nvSpPr>
            <p:spPr bwMode="auto">
              <a:xfrm>
                <a:off x="2258697" y="1093020"/>
                <a:ext cx="33459" cy="29741"/>
              </a:xfrm>
              <a:custGeom>
                <a:avLst/>
                <a:gdLst>
                  <a:gd name="T0" fmla="*/ 14 w 14"/>
                  <a:gd name="T1" fmla="*/ 8 h 12"/>
                  <a:gd name="T2" fmla="*/ 10 w 14"/>
                  <a:gd name="T3" fmla="*/ 12 h 12"/>
                  <a:gd name="T4" fmla="*/ 0 w 14"/>
                  <a:gd name="T5" fmla="*/ 0 h 12"/>
                  <a:gd name="T6" fmla="*/ 14 w 14"/>
                  <a:gd name="T7" fmla="*/ 8 h 12"/>
                </a:gdLst>
                <a:ahLst/>
                <a:cxnLst>
                  <a:cxn ang="0">
                    <a:pos x="T0" y="T1"/>
                  </a:cxn>
                  <a:cxn ang="0">
                    <a:pos x="T2" y="T3"/>
                  </a:cxn>
                  <a:cxn ang="0">
                    <a:pos x="T4" y="T5"/>
                  </a:cxn>
                  <a:cxn ang="0">
                    <a:pos x="T6" y="T7"/>
                  </a:cxn>
                </a:cxnLst>
                <a:rect l="0" t="0" r="r" b="b"/>
                <a:pathLst>
                  <a:path w="14" h="12">
                    <a:moveTo>
                      <a:pt x="14" y="8"/>
                    </a:moveTo>
                    <a:cubicBezTo>
                      <a:pt x="14" y="10"/>
                      <a:pt x="12" y="12"/>
                      <a:pt x="10" y="12"/>
                    </a:cubicBezTo>
                    <a:cubicBezTo>
                      <a:pt x="7" y="12"/>
                      <a:pt x="0" y="4"/>
                      <a:pt x="0" y="0"/>
                    </a:cubicBezTo>
                    <a:cubicBezTo>
                      <a:pt x="8" y="0"/>
                      <a:pt x="8" y="6"/>
                      <a:pt x="14" y="8"/>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44" name="Freeform 120">
                <a:extLst>
                  <a:ext uri="{FF2B5EF4-FFF2-40B4-BE49-F238E27FC236}">
                    <a16:creationId xmlns:a16="http://schemas.microsoft.com/office/drawing/2014/main" id="{ED0534C4-866A-4480-B74F-2E9FD17D6A9A}"/>
                  </a:ext>
                </a:extLst>
              </p:cNvPr>
              <p:cNvSpPr/>
              <p:nvPr/>
            </p:nvSpPr>
            <p:spPr bwMode="auto">
              <a:xfrm>
                <a:off x="2279763" y="1188438"/>
                <a:ext cx="24784" cy="19827"/>
              </a:xfrm>
              <a:custGeom>
                <a:avLst/>
                <a:gdLst>
                  <a:gd name="T0" fmla="*/ 8 w 10"/>
                  <a:gd name="T1" fmla="*/ 0 h 8"/>
                  <a:gd name="T2" fmla="*/ 10 w 10"/>
                  <a:gd name="T3" fmla="*/ 4 h 8"/>
                  <a:gd name="T4" fmla="*/ 6 w 10"/>
                  <a:gd name="T5" fmla="*/ 8 h 8"/>
                  <a:gd name="T6" fmla="*/ 0 w 10"/>
                  <a:gd name="T7" fmla="*/ 8 h 8"/>
                  <a:gd name="T8" fmla="*/ 8 w 10"/>
                  <a:gd name="T9" fmla="*/ 0 h 8"/>
                </a:gdLst>
                <a:ahLst/>
                <a:cxnLst>
                  <a:cxn ang="0">
                    <a:pos x="T0" y="T1"/>
                  </a:cxn>
                  <a:cxn ang="0">
                    <a:pos x="T2" y="T3"/>
                  </a:cxn>
                  <a:cxn ang="0">
                    <a:pos x="T4" y="T5"/>
                  </a:cxn>
                  <a:cxn ang="0">
                    <a:pos x="T6" y="T7"/>
                  </a:cxn>
                  <a:cxn ang="0">
                    <a:pos x="T8" y="T9"/>
                  </a:cxn>
                </a:cxnLst>
                <a:rect l="0" t="0" r="r" b="b"/>
                <a:pathLst>
                  <a:path w="10" h="8">
                    <a:moveTo>
                      <a:pt x="8" y="0"/>
                    </a:moveTo>
                    <a:cubicBezTo>
                      <a:pt x="9" y="1"/>
                      <a:pt x="10" y="2"/>
                      <a:pt x="10" y="4"/>
                    </a:cubicBezTo>
                    <a:cubicBezTo>
                      <a:pt x="10" y="8"/>
                      <a:pt x="7" y="8"/>
                      <a:pt x="6" y="8"/>
                    </a:cubicBezTo>
                    <a:cubicBezTo>
                      <a:pt x="3" y="8"/>
                      <a:pt x="2" y="7"/>
                      <a:pt x="0" y="8"/>
                    </a:cubicBezTo>
                    <a:cubicBezTo>
                      <a:pt x="1" y="3"/>
                      <a:pt x="4" y="1"/>
                      <a:pt x="8" y="0"/>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45" name="Freeform 121">
                <a:extLst>
                  <a:ext uri="{FF2B5EF4-FFF2-40B4-BE49-F238E27FC236}">
                    <a16:creationId xmlns:a16="http://schemas.microsoft.com/office/drawing/2014/main" id="{66157703-2A1E-4576-84FF-40F2FF6342EA}"/>
                  </a:ext>
                </a:extLst>
              </p:cNvPr>
              <p:cNvSpPr/>
              <p:nvPr/>
            </p:nvSpPr>
            <p:spPr bwMode="auto">
              <a:xfrm>
                <a:off x="2268610" y="1022385"/>
                <a:ext cx="128877" cy="70635"/>
              </a:xfrm>
              <a:custGeom>
                <a:avLst/>
                <a:gdLst>
                  <a:gd name="T0" fmla="*/ 35 w 53"/>
                  <a:gd name="T1" fmla="*/ 21 h 29"/>
                  <a:gd name="T2" fmla="*/ 22 w 53"/>
                  <a:gd name="T3" fmla="*/ 20 h 29"/>
                  <a:gd name="T4" fmla="*/ 12 w 53"/>
                  <a:gd name="T5" fmla="*/ 19 h 29"/>
                  <a:gd name="T6" fmla="*/ 4 w 53"/>
                  <a:gd name="T7" fmla="*/ 17 h 29"/>
                  <a:gd name="T8" fmla="*/ 13 w 53"/>
                  <a:gd name="T9" fmla="*/ 13 h 29"/>
                  <a:gd name="T10" fmla="*/ 13 w 53"/>
                  <a:gd name="T11" fmla="*/ 10 h 29"/>
                  <a:gd name="T12" fmla="*/ 3 w 53"/>
                  <a:gd name="T13" fmla="*/ 10 h 29"/>
                  <a:gd name="T14" fmla="*/ 5 w 53"/>
                  <a:gd name="T15" fmla="*/ 7 h 29"/>
                  <a:gd name="T16" fmla="*/ 0 w 53"/>
                  <a:gd name="T17" fmla="*/ 3 h 29"/>
                  <a:gd name="T18" fmla="*/ 9 w 53"/>
                  <a:gd name="T19" fmla="*/ 0 h 29"/>
                  <a:gd name="T20" fmla="*/ 20 w 53"/>
                  <a:gd name="T21" fmla="*/ 6 h 29"/>
                  <a:gd name="T22" fmla="*/ 26 w 53"/>
                  <a:gd name="T23" fmla="*/ 3 h 29"/>
                  <a:gd name="T24" fmla="*/ 35 w 53"/>
                  <a:gd name="T25" fmla="*/ 10 h 29"/>
                  <a:gd name="T26" fmla="*/ 39 w 53"/>
                  <a:gd name="T27" fmla="*/ 8 h 29"/>
                  <a:gd name="T28" fmla="*/ 47 w 53"/>
                  <a:gd name="T29" fmla="*/ 14 h 29"/>
                  <a:gd name="T30" fmla="*/ 45 w 53"/>
                  <a:gd name="T31" fmla="*/ 17 h 29"/>
                  <a:gd name="T32" fmla="*/ 53 w 53"/>
                  <a:gd name="T33" fmla="*/ 25 h 29"/>
                  <a:gd name="T34" fmla="*/ 48 w 53"/>
                  <a:gd name="T35" fmla="*/ 29 h 29"/>
                  <a:gd name="T36" fmla="*/ 35 w 53"/>
                  <a:gd name="T37"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29">
                    <a:moveTo>
                      <a:pt x="35" y="21"/>
                    </a:moveTo>
                    <a:cubicBezTo>
                      <a:pt x="30" y="21"/>
                      <a:pt x="27" y="20"/>
                      <a:pt x="22" y="20"/>
                    </a:cubicBezTo>
                    <a:cubicBezTo>
                      <a:pt x="20" y="18"/>
                      <a:pt x="16" y="19"/>
                      <a:pt x="12" y="19"/>
                    </a:cubicBezTo>
                    <a:cubicBezTo>
                      <a:pt x="8" y="19"/>
                      <a:pt x="7" y="19"/>
                      <a:pt x="4" y="17"/>
                    </a:cubicBezTo>
                    <a:cubicBezTo>
                      <a:pt x="7" y="14"/>
                      <a:pt x="10" y="14"/>
                      <a:pt x="13" y="13"/>
                    </a:cubicBezTo>
                    <a:cubicBezTo>
                      <a:pt x="12" y="12"/>
                      <a:pt x="12" y="11"/>
                      <a:pt x="13" y="10"/>
                    </a:cubicBezTo>
                    <a:cubicBezTo>
                      <a:pt x="7" y="10"/>
                      <a:pt x="5" y="12"/>
                      <a:pt x="3" y="10"/>
                    </a:cubicBezTo>
                    <a:cubicBezTo>
                      <a:pt x="4" y="9"/>
                      <a:pt x="5" y="8"/>
                      <a:pt x="5" y="7"/>
                    </a:cubicBezTo>
                    <a:cubicBezTo>
                      <a:pt x="1" y="7"/>
                      <a:pt x="0" y="6"/>
                      <a:pt x="0" y="3"/>
                    </a:cubicBezTo>
                    <a:cubicBezTo>
                      <a:pt x="4" y="2"/>
                      <a:pt x="6" y="0"/>
                      <a:pt x="9" y="0"/>
                    </a:cubicBezTo>
                    <a:cubicBezTo>
                      <a:pt x="15" y="0"/>
                      <a:pt x="17" y="6"/>
                      <a:pt x="20" y="6"/>
                    </a:cubicBezTo>
                    <a:cubicBezTo>
                      <a:pt x="23" y="6"/>
                      <a:pt x="24" y="3"/>
                      <a:pt x="26" y="3"/>
                    </a:cubicBezTo>
                    <a:cubicBezTo>
                      <a:pt x="32" y="3"/>
                      <a:pt x="31" y="10"/>
                      <a:pt x="35" y="10"/>
                    </a:cubicBezTo>
                    <a:cubicBezTo>
                      <a:pt x="36" y="10"/>
                      <a:pt x="37" y="8"/>
                      <a:pt x="39" y="8"/>
                    </a:cubicBezTo>
                    <a:cubicBezTo>
                      <a:pt x="43" y="8"/>
                      <a:pt x="46" y="13"/>
                      <a:pt x="47" y="14"/>
                    </a:cubicBezTo>
                    <a:cubicBezTo>
                      <a:pt x="47" y="15"/>
                      <a:pt x="46" y="16"/>
                      <a:pt x="45" y="17"/>
                    </a:cubicBezTo>
                    <a:cubicBezTo>
                      <a:pt x="47" y="19"/>
                      <a:pt x="53" y="22"/>
                      <a:pt x="53" y="25"/>
                    </a:cubicBezTo>
                    <a:cubicBezTo>
                      <a:pt x="53" y="28"/>
                      <a:pt x="50" y="29"/>
                      <a:pt x="48" y="29"/>
                    </a:cubicBezTo>
                    <a:cubicBezTo>
                      <a:pt x="41" y="29"/>
                      <a:pt x="42" y="21"/>
                      <a:pt x="35" y="21"/>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46" name="Freeform 122">
                <a:extLst>
                  <a:ext uri="{FF2B5EF4-FFF2-40B4-BE49-F238E27FC236}">
                    <a16:creationId xmlns:a16="http://schemas.microsoft.com/office/drawing/2014/main" id="{E6D4EDBE-AC62-4AA7-A200-2ACA52984F71}"/>
                  </a:ext>
                </a:extLst>
              </p:cNvPr>
              <p:cNvSpPr/>
              <p:nvPr/>
            </p:nvSpPr>
            <p:spPr bwMode="auto">
              <a:xfrm>
                <a:off x="2319417" y="1083106"/>
                <a:ext cx="34698" cy="9914"/>
              </a:xfrm>
              <a:custGeom>
                <a:avLst/>
                <a:gdLst>
                  <a:gd name="T0" fmla="*/ 5 w 14"/>
                  <a:gd name="T1" fmla="*/ 4 h 4"/>
                  <a:gd name="T2" fmla="*/ 8 w 14"/>
                  <a:gd name="T3" fmla="*/ 0 h 4"/>
                  <a:gd name="T4" fmla="*/ 14 w 14"/>
                  <a:gd name="T5" fmla="*/ 2 h 4"/>
                  <a:gd name="T6" fmla="*/ 5 w 14"/>
                  <a:gd name="T7" fmla="*/ 4 h 4"/>
                </a:gdLst>
                <a:ahLst/>
                <a:cxnLst>
                  <a:cxn ang="0">
                    <a:pos x="T0" y="T1"/>
                  </a:cxn>
                  <a:cxn ang="0">
                    <a:pos x="T2" y="T3"/>
                  </a:cxn>
                  <a:cxn ang="0">
                    <a:pos x="T4" y="T5"/>
                  </a:cxn>
                  <a:cxn ang="0">
                    <a:pos x="T6" y="T7"/>
                  </a:cxn>
                </a:cxnLst>
                <a:rect l="0" t="0" r="r" b="b"/>
                <a:pathLst>
                  <a:path w="14" h="4">
                    <a:moveTo>
                      <a:pt x="5" y="4"/>
                    </a:moveTo>
                    <a:cubicBezTo>
                      <a:pt x="0" y="4"/>
                      <a:pt x="7" y="0"/>
                      <a:pt x="8" y="0"/>
                    </a:cubicBezTo>
                    <a:cubicBezTo>
                      <a:pt x="11" y="0"/>
                      <a:pt x="12" y="1"/>
                      <a:pt x="14" y="2"/>
                    </a:cubicBezTo>
                    <a:cubicBezTo>
                      <a:pt x="13" y="4"/>
                      <a:pt x="10" y="4"/>
                      <a:pt x="5" y="4"/>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47" name="Freeform 123">
                <a:extLst>
                  <a:ext uri="{FF2B5EF4-FFF2-40B4-BE49-F238E27FC236}">
                    <a16:creationId xmlns:a16="http://schemas.microsoft.com/office/drawing/2014/main" id="{ACFD96B2-B1E0-4C4A-A463-3846D39D02BE}"/>
                  </a:ext>
                </a:extLst>
              </p:cNvPr>
              <p:cNvSpPr/>
              <p:nvPr/>
            </p:nvSpPr>
            <p:spPr bwMode="auto">
              <a:xfrm>
                <a:off x="2447055" y="1122760"/>
                <a:ext cx="344498" cy="110289"/>
              </a:xfrm>
              <a:custGeom>
                <a:avLst/>
                <a:gdLst>
                  <a:gd name="T0" fmla="*/ 140 w 141"/>
                  <a:gd name="T1" fmla="*/ 30 h 45"/>
                  <a:gd name="T2" fmla="*/ 137 w 141"/>
                  <a:gd name="T3" fmla="*/ 34 h 45"/>
                  <a:gd name="T4" fmla="*/ 141 w 141"/>
                  <a:gd name="T5" fmla="*/ 34 h 45"/>
                  <a:gd name="T6" fmla="*/ 117 w 141"/>
                  <a:gd name="T7" fmla="*/ 44 h 45"/>
                  <a:gd name="T8" fmla="*/ 111 w 141"/>
                  <a:gd name="T9" fmla="*/ 40 h 45"/>
                  <a:gd name="T10" fmla="*/ 104 w 141"/>
                  <a:gd name="T11" fmla="*/ 44 h 45"/>
                  <a:gd name="T12" fmla="*/ 81 w 141"/>
                  <a:gd name="T13" fmla="*/ 44 h 45"/>
                  <a:gd name="T14" fmla="*/ 67 w 141"/>
                  <a:gd name="T15" fmla="*/ 39 h 45"/>
                  <a:gd name="T16" fmla="*/ 63 w 141"/>
                  <a:gd name="T17" fmla="*/ 39 h 45"/>
                  <a:gd name="T18" fmla="*/ 55 w 141"/>
                  <a:gd name="T19" fmla="*/ 44 h 45"/>
                  <a:gd name="T20" fmla="*/ 35 w 141"/>
                  <a:gd name="T21" fmla="*/ 31 h 45"/>
                  <a:gd name="T22" fmla="*/ 38 w 141"/>
                  <a:gd name="T23" fmla="*/ 27 h 45"/>
                  <a:gd name="T24" fmla="*/ 27 w 141"/>
                  <a:gd name="T25" fmla="*/ 12 h 45"/>
                  <a:gd name="T26" fmla="*/ 21 w 141"/>
                  <a:gd name="T27" fmla="*/ 15 h 45"/>
                  <a:gd name="T28" fmla="*/ 0 w 141"/>
                  <a:gd name="T29" fmla="*/ 5 h 45"/>
                  <a:gd name="T30" fmla="*/ 9 w 141"/>
                  <a:gd name="T31" fmla="*/ 0 h 45"/>
                  <a:gd name="T32" fmla="*/ 34 w 141"/>
                  <a:gd name="T33" fmla="*/ 11 h 45"/>
                  <a:gd name="T34" fmla="*/ 40 w 141"/>
                  <a:gd name="T35" fmla="*/ 8 h 45"/>
                  <a:gd name="T36" fmla="*/ 45 w 141"/>
                  <a:gd name="T37" fmla="*/ 8 h 45"/>
                  <a:gd name="T38" fmla="*/ 58 w 141"/>
                  <a:gd name="T39" fmla="*/ 17 h 45"/>
                  <a:gd name="T40" fmla="*/ 47 w 141"/>
                  <a:gd name="T41" fmla="*/ 17 h 45"/>
                  <a:gd name="T42" fmla="*/ 60 w 141"/>
                  <a:gd name="T43" fmla="*/ 23 h 45"/>
                  <a:gd name="T44" fmla="*/ 58 w 141"/>
                  <a:gd name="T45" fmla="*/ 25 h 45"/>
                  <a:gd name="T46" fmla="*/ 62 w 141"/>
                  <a:gd name="T47" fmla="*/ 26 h 45"/>
                  <a:gd name="T48" fmla="*/ 82 w 141"/>
                  <a:gd name="T49" fmla="*/ 30 h 45"/>
                  <a:gd name="T50" fmla="*/ 118 w 141"/>
                  <a:gd name="T51" fmla="*/ 23 h 45"/>
                  <a:gd name="T52" fmla="*/ 141 w 141"/>
                  <a:gd name="T53" fmla="*/ 31 h 45"/>
                  <a:gd name="T54" fmla="*/ 138 w 141"/>
                  <a:gd name="T55" fmla="*/ 31 h 45"/>
                  <a:gd name="T56" fmla="*/ 140 w 141"/>
                  <a:gd name="T57"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1" h="45">
                    <a:moveTo>
                      <a:pt x="140" y="30"/>
                    </a:moveTo>
                    <a:cubicBezTo>
                      <a:pt x="139" y="31"/>
                      <a:pt x="138" y="32"/>
                      <a:pt x="137" y="34"/>
                    </a:cubicBezTo>
                    <a:cubicBezTo>
                      <a:pt x="139" y="34"/>
                      <a:pt x="141" y="34"/>
                      <a:pt x="141" y="34"/>
                    </a:cubicBezTo>
                    <a:cubicBezTo>
                      <a:pt x="140" y="44"/>
                      <a:pt x="127" y="44"/>
                      <a:pt x="117" y="44"/>
                    </a:cubicBezTo>
                    <a:cubicBezTo>
                      <a:pt x="113" y="44"/>
                      <a:pt x="112" y="42"/>
                      <a:pt x="111" y="40"/>
                    </a:cubicBezTo>
                    <a:cubicBezTo>
                      <a:pt x="107" y="40"/>
                      <a:pt x="107" y="42"/>
                      <a:pt x="104" y="44"/>
                    </a:cubicBezTo>
                    <a:cubicBezTo>
                      <a:pt x="81" y="44"/>
                      <a:pt x="81" y="44"/>
                      <a:pt x="81" y="44"/>
                    </a:cubicBezTo>
                    <a:cubicBezTo>
                      <a:pt x="75" y="45"/>
                      <a:pt x="66" y="44"/>
                      <a:pt x="67" y="39"/>
                    </a:cubicBezTo>
                    <a:cubicBezTo>
                      <a:pt x="63" y="39"/>
                      <a:pt x="63" y="39"/>
                      <a:pt x="63" y="39"/>
                    </a:cubicBezTo>
                    <a:cubicBezTo>
                      <a:pt x="62" y="41"/>
                      <a:pt x="58" y="44"/>
                      <a:pt x="55" y="44"/>
                    </a:cubicBezTo>
                    <a:cubicBezTo>
                      <a:pt x="49" y="44"/>
                      <a:pt x="35" y="37"/>
                      <a:pt x="35" y="31"/>
                    </a:cubicBezTo>
                    <a:cubicBezTo>
                      <a:pt x="35" y="29"/>
                      <a:pt x="37" y="27"/>
                      <a:pt x="38" y="27"/>
                    </a:cubicBezTo>
                    <a:cubicBezTo>
                      <a:pt x="33" y="21"/>
                      <a:pt x="32" y="17"/>
                      <a:pt x="27" y="12"/>
                    </a:cubicBezTo>
                    <a:cubicBezTo>
                      <a:pt x="25" y="14"/>
                      <a:pt x="23" y="15"/>
                      <a:pt x="21" y="15"/>
                    </a:cubicBezTo>
                    <a:cubicBezTo>
                      <a:pt x="18" y="15"/>
                      <a:pt x="0" y="7"/>
                      <a:pt x="0" y="5"/>
                    </a:cubicBezTo>
                    <a:cubicBezTo>
                      <a:pt x="0" y="0"/>
                      <a:pt x="5" y="0"/>
                      <a:pt x="9" y="0"/>
                    </a:cubicBezTo>
                    <a:cubicBezTo>
                      <a:pt x="22" y="0"/>
                      <a:pt x="24" y="11"/>
                      <a:pt x="34" y="11"/>
                    </a:cubicBezTo>
                    <a:cubicBezTo>
                      <a:pt x="37" y="11"/>
                      <a:pt x="38" y="10"/>
                      <a:pt x="40" y="8"/>
                    </a:cubicBezTo>
                    <a:cubicBezTo>
                      <a:pt x="42" y="8"/>
                      <a:pt x="45" y="8"/>
                      <a:pt x="45" y="8"/>
                    </a:cubicBezTo>
                    <a:cubicBezTo>
                      <a:pt x="42" y="15"/>
                      <a:pt x="56" y="13"/>
                      <a:pt x="58" y="17"/>
                    </a:cubicBezTo>
                    <a:cubicBezTo>
                      <a:pt x="47" y="17"/>
                      <a:pt x="47" y="17"/>
                      <a:pt x="47" y="17"/>
                    </a:cubicBezTo>
                    <a:cubicBezTo>
                      <a:pt x="49" y="25"/>
                      <a:pt x="56" y="20"/>
                      <a:pt x="60" y="23"/>
                    </a:cubicBezTo>
                    <a:cubicBezTo>
                      <a:pt x="59" y="24"/>
                      <a:pt x="58" y="24"/>
                      <a:pt x="58" y="25"/>
                    </a:cubicBezTo>
                    <a:cubicBezTo>
                      <a:pt x="58" y="29"/>
                      <a:pt x="61" y="27"/>
                      <a:pt x="62" y="26"/>
                    </a:cubicBezTo>
                    <a:cubicBezTo>
                      <a:pt x="69" y="28"/>
                      <a:pt x="75" y="30"/>
                      <a:pt x="82" y="30"/>
                    </a:cubicBezTo>
                    <a:cubicBezTo>
                      <a:pt x="98" y="30"/>
                      <a:pt x="103" y="23"/>
                      <a:pt x="118" y="23"/>
                    </a:cubicBezTo>
                    <a:cubicBezTo>
                      <a:pt x="129" y="23"/>
                      <a:pt x="137" y="23"/>
                      <a:pt x="141" y="31"/>
                    </a:cubicBezTo>
                    <a:cubicBezTo>
                      <a:pt x="140" y="31"/>
                      <a:pt x="139" y="31"/>
                      <a:pt x="138" y="31"/>
                    </a:cubicBezTo>
                    <a:lnTo>
                      <a:pt x="140" y="30"/>
                    </a:ln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48" name="Freeform 124">
                <a:extLst>
                  <a:ext uri="{FF2B5EF4-FFF2-40B4-BE49-F238E27FC236}">
                    <a16:creationId xmlns:a16="http://schemas.microsoft.com/office/drawing/2014/main" id="{84B2BCE8-56CC-41EA-A6D8-DD050AA15D0F}"/>
                  </a:ext>
                </a:extLst>
              </p:cNvPr>
              <p:cNvSpPr/>
              <p:nvPr/>
            </p:nvSpPr>
            <p:spPr bwMode="auto">
              <a:xfrm>
                <a:off x="2452012" y="1181002"/>
                <a:ext cx="60721" cy="47090"/>
              </a:xfrm>
              <a:custGeom>
                <a:avLst/>
                <a:gdLst>
                  <a:gd name="T0" fmla="*/ 4 w 25"/>
                  <a:gd name="T1" fmla="*/ 7 h 19"/>
                  <a:gd name="T2" fmla="*/ 13 w 25"/>
                  <a:gd name="T3" fmla="*/ 0 h 19"/>
                  <a:gd name="T4" fmla="*/ 25 w 25"/>
                  <a:gd name="T5" fmla="*/ 9 h 19"/>
                  <a:gd name="T6" fmla="*/ 19 w 25"/>
                  <a:gd name="T7" fmla="*/ 19 h 19"/>
                  <a:gd name="T8" fmla="*/ 0 w 25"/>
                  <a:gd name="T9" fmla="*/ 11 h 19"/>
                  <a:gd name="T10" fmla="*/ 4 w 25"/>
                  <a:gd name="T11" fmla="*/ 7 h 19"/>
                </a:gdLst>
                <a:ahLst/>
                <a:cxnLst>
                  <a:cxn ang="0">
                    <a:pos x="T0" y="T1"/>
                  </a:cxn>
                  <a:cxn ang="0">
                    <a:pos x="T2" y="T3"/>
                  </a:cxn>
                  <a:cxn ang="0">
                    <a:pos x="T4" y="T5"/>
                  </a:cxn>
                  <a:cxn ang="0">
                    <a:pos x="T6" y="T7"/>
                  </a:cxn>
                  <a:cxn ang="0">
                    <a:pos x="T8" y="T9"/>
                  </a:cxn>
                  <a:cxn ang="0">
                    <a:pos x="T10" y="T11"/>
                  </a:cxn>
                </a:cxnLst>
                <a:rect l="0" t="0" r="r" b="b"/>
                <a:pathLst>
                  <a:path w="25" h="19">
                    <a:moveTo>
                      <a:pt x="4" y="7"/>
                    </a:moveTo>
                    <a:cubicBezTo>
                      <a:pt x="7" y="7"/>
                      <a:pt x="6" y="0"/>
                      <a:pt x="13" y="0"/>
                    </a:cubicBezTo>
                    <a:cubicBezTo>
                      <a:pt x="18" y="0"/>
                      <a:pt x="25" y="6"/>
                      <a:pt x="25" y="9"/>
                    </a:cubicBezTo>
                    <a:cubicBezTo>
                      <a:pt x="25" y="14"/>
                      <a:pt x="23" y="19"/>
                      <a:pt x="19" y="19"/>
                    </a:cubicBezTo>
                    <a:cubicBezTo>
                      <a:pt x="17" y="19"/>
                      <a:pt x="0" y="11"/>
                      <a:pt x="0" y="11"/>
                    </a:cubicBezTo>
                    <a:cubicBezTo>
                      <a:pt x="0" y="8"/>
                      <a:pt x="3" y="7"/>
                      <a:pt x="4" y="7"/>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49" name="Freeform 125">
                <a:extLst>
                  <a:ext uri="{FF2B5EF4-FFF2-40B4-BE49-F238E27FC236}">
                    <a16:creationId xmlns:a16="http://schemas.microsoft.com/office/drawing/2014/main" id="{53CDCB6E-0A1A-498F-8DAE-46BDEE83C9F3}"/>
                  </a:ext>
                </a:extLst>
              </p:cNvPr>
              <p:cNvSpPr/>
              <p:nvPr/>
            </p:nvSpPr>
            <p:spPr bwMode="auto">
              <a:xfrm>
                <a:off x="2458208" y="1093020"/>
                <a:ext cx="57003" cy="17349"/>
              </a:xfrm>
              <a:custGeom>
                <a:avLst/>
                <a:gdLst>
                  <a:gd name="T0" fmla="*/ 19 w 23"/>
                  <a:gd name="T1" fmla="*/ 0 h 7"/>
                  <a:gd name="T2" fmla="*/ 23 w 23"/>
                  <a:gd name="T3" fmla="*/ 0 h 7"/>
                  <a:gd name="T4" fmla="*/ 23 w 23"/>
                  <a:gd name="T5" fmla="*/ 4 h 7"/>
                  <a:gd name="T6" fmla="*/ 18 w 23"/>
                  <a:gd name="T7" fmla="*/ 7 h 7"/>
                  <a:gd name="T8" fmla="*/ 0 w 23"/>
                  <a:gd name="T9" fmla="*/ 4 h 7"/>
                  <a:gd name="T10" fmla="*/ 19 w 23"/>
                  <a:gd name="T11" fmla="*/ 0 h 7"/>
                </a:gdLst>
                <a:ahLst/>
                <a:cxnLst>
                  <a:cxn ang="0">
                    <a:pos x="T0" y="T1"/>
                  </a:cxn>
                  <a:cxn ang="0">
                    <a:pos x="T2" y="T3"/>
                  </a:cxn>
                  <a:cxn ang="0">
                    <a:pos x="T4" y="T5"/>
                  </a:cxn>
                  <a:cxn ang="0">
                    <a:pos x="T6" y="T7"/>
                  </a:cxn>
                  <a:cxn ang="0">
                    <a:pos x="T8" y="T9"/>
                  </a:cxn>
                  <a:cxn ang="0">
                    <a:pos x="T10" y="T11"/>
                  </a:cxn>
                </a:cxnLst>
                <a:rect l="0" t="0" r="r" b="b"/>
                <a:pathLst>
                  <a:path w="23" h="7">
                    <a:moveTo>
                      <a:pt x="19" y="0"/>
                    </a:moveTo>
                    <a:cubicBezTo>
                      <a:pt x="22" y="0"/>
                      <a:pt x="20" y="1"/>
                      <a:pt x="23" y="0"/>
                    </a:cubicBezTo>
                    <a:cubicBezTo>
                      <a:pt x="23" y="2"/>
                      <a:pt x="23" y="3"/>
                      <a:pt x="23" y="4"/>
                    </a:cubicBezTo>
                    <a:cubicBezTo>
                      <a:pt x="23" y="5"/>
                      <a:pt x="21" y="7"/>
                      <a:pt x="18" y="7"/>
                    </a:cubicBezTo>
                    <a:cubicBezTo>
                      <a:pt x="17" y="7"/>
                      <a:pt x="0" y="4"/>
                      <a:pt x="0" y="4"/>
                    </a:cubicBezTo>
                    <a:cubicBezTo>
                      <a:pt x="3" y="1"/>
                      <a:pt x="13" y="0"/>
                      <a:pt x="19" y="0"/>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50" name="Freeform 126">
                <a:extLst>
                  <a:ext uri="{FF2B5EF4-FFF2-40B4-BE49-F238E27FC236}">
                    <a16:creationId xmlns:a16="http://schemas.microsoft.com/office/drawing/2014/main" id="{90B2E0F3-2B2A-448B-8492-B095E51690F1}"/>
                  </a:ext>
                </a:extLst>
              </p:cNvPr>
              <p:cNvSpPr/>
              <p:nvPr/>
            </p:nvSpPr>
            <p:spPr bwMode="auto">
              <a:xfrm>
                <a:off x="2417315" y="1042212"/>
                <a:ext cx="65678" cy="50808"/>
              </a:xfrm>
              <a:custGeom>
                <a:avLst/>
                <a:gdLst>
                  <a:gd name="T0" fmla="*/ 7 w 27"/>
                  <a:gd name="T1" fmla="*/ 18 h 21"/>
                  <a:gd name="T2" fmla="*/ 9 w 27"/>
                  <a:gd name="T3" fmla="*/ 15 h 21"/>
                  <a:gd name="T4" fmla="*/ 0 w 27"/>
                  <a:gd name="T5" fmla="*/ 4 h 21"/>
                  <a:gd name="T6" fmla="*/ 7 w 27"/>
                  <a:gd name="T7" fmla="*/ 0 h 21"/>
                  <a:gd name="T8" fmla="*/ 17 w 27"/>
                  <a:gd name="T9" fmla="*/ 4 h 21"/>
                  <a:gd name="T10" fmla="*/ 27 w 27"/>
                  <a:gd name="T11" fmla="*/ 10 h 21"/>
                  <a:gd name="T12" fmla="*/ 27 w 27"/>
                  <a:gd name="T13" fmla="*/ 18 h 21"/>
                  <a:gd name="T14" fmla="*/ 7 w 27"/>
                  <a:gd name="T15" fmla="*/ 1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1">
                    <a:moveTo>
                      <a:pt x="7" y="18"/>
                    </a:moveTo>
                    <a:cubicBezTo>
                      <a:pt x="7" y="16"/>
                      <a:pt x="9" y="15"/>
                      <a:pt x="9" y="15"/>
                    </a:cubicBezTo>
                    <a:cubicBezTo>
                      <a:pt x="6" y="11"/>
                      <a:pt x="0" y="10"/>
                      <a:pt x="0" y="4"/>
                    </a:cubicBezTo>
                    <a:cubicBezTo>
                      <a:pt x="0" y="1"/>
                      <a:pt x="4" y="0"/>
                      <a:pt x="7" y="0"/>
                    </a:cubicBezTo>
                    <a:cubicBezTo>
                      <a:pt x="7" y="2"/>
                      <a:pt x="13" y="4"/>
                      <a:pt x="17" y="4"/>
                    </a:cubicBezTo>
                    <a:cubicBezTo>
                      <a:pt x="17" y="11"/>
                      <a:pt x="27" y="4"/>
                      <a:pt x="27" y="10"/>
                    </a:cubicBezTo>
                    <a:cubicBezTo>
                      <a:pt x="27" y="13"/>
                      <a:pt x="26" y="15"/>
                      <a:pt x="27" y="18"/>
                    </a:cubicBezTo>
                    <a:cubicBezTo>
                      <a:pt x="17" y="20"/>
                      <a:pt x="7" y="21"/>
                      <a:pt x="7" y="18"/>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51" name="Freeform 127">
                <a:extLst>
                  <a:ext uri="{FF2B5EF4-FFF2-40B4-BE49-F238E27FC236}">
                    <a16:creationId xmlns:a16="http://schemas.microsoft.com/office/drawing/2014/main" id="{7B13705F-50CC-4861-8F3E-ABB8D6FE81E6}"/>
                  </a:ext>
                </a:extLst>
              </p:cNvPr>
              <p:cNvSpPr/>
              <p:nvPr/>
            </p:nvSpPr>
            <p:spPr bwMode="auto">
              <a:xfrm>
                <a:off x="2392530" y="992644"/>
                <a:ext cx="24784" cy="14870"/>
              </a:xfrm>
              <a:custGeom>
                <a:avLst/>
                <a:gdLst>
                  <a:gd name="T0" fmla="*/ 10 w 10"/>
                  <a:gd name="T1" fmla="*/ 0 h 6"/>
                  <a:gd name="T2" fmla="*/ 10 w 10"/>
                  <a:gd name="T3" fmla="*/ 6 h 6"/>
                  <a:gd name="T4" fmla="*/ 5 w 10"/>
                  <a:gd name="T5" fmla="*/ 6 h 6"/>
                  <a:gd name="T6" fmla="*/ 0 w 10"/>
                  <a:gd name="T7" fmla="*/ 0 h 6"/>
                  <a:gd name="T8" fmla="*/ 10 w 10"/>
                  <a:gd name="T9" fmla="*/ 0 h 6"/>
                </a:gdLst>
                <a:ahLst/>
                <a:cxnLst>
                  <a:cxn ang="0">
                    <a:pos x="T0" y="T1"/>
                  </a:cxn>
                  <a:cxn ang="0">
                    <a:pos x="T2" y="T3"/>
                  </a:cxn>
                  <a:cxn ang="0">
                    <a:pos x="T4" y="T5"/>
                  </a:cxn>
                  <a:cxn ang="0">
                    <a:pos x="T6" y="T7"/>
                  </a:cxn>
                  <a:cxn ang="0">
                    <a:pos x="T8" y="T9"/>
                  </a:cxn>
                </a:cxnLst>
                <a:rect l="0" t="0" r="r" b="b"/>
                <a:pathLst>
                  <a:path w="10" h="6">
                    <a:moveTo>
                      <a:pt x="10" y="0"/>
                    </a:moveTo>
                    <a:cubicBezTo>
                      <a:pt x="10" y="6"/>
                      <a:pt x="10" y="6"/>
                      <a:pt x="10" y="6"/>
                    </a:cubicBezTo>
                    <a:cubicBezTo>
                      <a:pt x="5" y="6"/>
                      <a:pt x="5" y="6"/>
                      <a:pt x="5" y="6"/>
                    </a:cubicBezTo>
                    <a:cubicBezTo>
                      <a:pt x="3" y="4"/>
                      <a:pt x="0" y="4"/>
                      <a:pt x="0" y="0"/>
                    </a:cubicBezTo>
                    <a:cubicBezTo>
                      <a:pt x="4" y="0"/>
                      <a:pt x="8" y="0"/>
                      <a:pt x="10" y="0"/>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52" name="Freeform 128">
                <a:extLst>
                  <a:ext uri="{FF2B5EF4-FFF2-40B4-BE49-F238E27FC236}">
                    <a16:creationId xmlns:a16="http://schemas.microsoft.com/office/drawing/2014/main" id="{A1D409C1-AC1B-4DFC-B2E7-A4E8F580ACF9}"/>
                  </a:ext>
                </a:extLst>
              </p:cNvPr>
              <p:cNvSpPr/>
              <p:nvPr/>
            </p:nvSpPr>
            <p:spPr bwMode="auto">
              <a:xfrm>
                <a:off x="2463165" y="931923"/>
                <a:ext cx="218099" cy="146226"/>
              </a:xfrm>
              <a:custGeom>
                <a:avLst/>
                <a:gdLst>
                  <a:gd name="T0" fmla="*/ 59 w 89"/>
                  <a:gd name="T1" fmla="*/ 24 h 60"/>
                  <a:gd name="T2" fmla="*/ 63 w 89"/>
                  <a:gd name="T3" fmla="*/ 24 h 60"/>
                  <a:gd name="T4" fmla="*/ 63 w 89"/>
                  <a:gd name="T5" fmla="*/ 20 h 60"/>
                  <a:gd name="T6" fmla="*/ 61 w 89"/>
                  <a:gd name="T7" fmla="*/ 18 h 60"/>
                  <a:gd name="T8" fmla="*/ 64 w 89"/>
                  <a:gd name="T9" fmla="*/ 18 h 60"/>
                  <a:gd name="T10" fmla="*/ 68 w 89"/>
                  <a:gd name="T11" fmla="*/ 23 h 60"/>
                  <a:gd name="T12" fmla="*/ 71 w 89"/>
                  <a:gd name="T13" fmla="*/ 27 h 60"/>
                  <a:gd name="T14" fmla="*/ 69 w 89"/>
                  <a:gd name="T15" fmla="*/ 32 h 60"/>
                  <a:gd name="T16" fmla="*/ 74 w 89"/>
                  <a:gd name="T17" fmla="*/ 32 h 60"/>
                  <a:gd name="T18" fmla="*/ 88 w 89"/>
                  <a:gd name="T19" fmla="*/ 35 h 60"/>
                  <a:gd name="T20" fmla="*/ 88 w 89"/>
                  <a:gd name="T21" fmla="*/ 40 h 60"/>
                  <a:gd name="T22" fmla="*/ 81 w 89"/>
                  <a:gd name="T23" fmla="*/ 41 h 60"/>
                  <a:gd name="T24" fmla="*/ 68 w 89"/>
                  <a:gd name="T25" fmla="*/ 50 h 60"/>
                  <a:gd name="T26" fmla="*/ 63 w 89"/>
                  <a:gd name="T27" fmla="*/ 45 h 60"/>
                  <a:gd name="T28" fmla="*/ 60 w 89"/>
                  <a:gd name="T29" fmla="*/ 49 h 60"/>
                  <a:gd name="T30" fmla="*/ 64 w 89"/>
                  <a:gd name="T31" fmla="*/ 55 h 60"/>
                  <a:gd name="T32" fmla="*/ 58 w 89"/>
                  <a:gd name="T33" fmla="*/ 55 h 60"/>
                  <a:gd name="T34" fmla="*/ 58 w 89"/>
                  <a:gd name="T35" fmla="*/ 58 h 60"/>
                  <a:gd name="T36" fmla="*/ 48 w 89"/>
                  <a:gd name="T37" fmla="*/ 53 h 60"/>
                  <a:gd name="T38" fmla="*/ 41 w 89"/>
                  <a:gd name="T39" fmla="*/ 60 h 60"/>
                  <a:gd name="T40" fmla="*/ 30 w 89"/>
                  <a:gd name="T41" fmla="*/ 55 h 60"/>
                  <a:gd name="T42" fmla="*/ 33 w 89"/>
                  <a:gd name="T43" fmla="*/ 53 h 60"/>
                  <a:gd name="T44" fmla="*/ 21 w 89"/>
                  <a:gd name="T45" fmla="*/ 45 h 60"/>
                  <a:gd name="T46" fmla="*/ 42 w 89"/>
                  <a:gd name="T47" fmla="*/ 40 h 60"/>
                  <a:gd name="T48" fmla="*/ 31 w 89"/>
                  <a:gd name="T49" fmla="*/ 37 h 60"/>
                  <a:gd name="T50" fmla="*/ 22 w 89"/>
                  <a:gd name="T51" fmla="*/ 40 h 60"/>
                  <a:gd name="T52" fmla="*/ 18 w 89"/>
                  <a:gd name="T53" fmla="*/ 36 h 60"/>
                  <a:gd name="T54" fmla="*/ 12 w 89"/>
                  <a:gd name="T55" fmla="*/ 38 h 60"/>
                  <a:gd name="T56" fmla="*/ 10 w 89"/>
                  <a:gd name="T57" fmla="*/ 35 h 60"/>
                  <a:gd name="T58" fmla="*/ 16 w 89"/>
                  <a:gd name="T59" fmla="*/ 32 h 60"/>
                  <a:gd name="T60" fmla="*/ 0 w 89"/>
                  <a:gd name="T61" fmla="*/ 23 h 60"/>
                  <a:gd name="T62" fmla="*/ 4 w 89"/>
                  <a:gd name="T63" fmla="*/ 23 h 60"/>
                  <a:gd name="T64" fmla="*/ 13 w 89"/>
                  <a:gd name="T65" fmla="*/ 25 h 60"/>
                  <a:gd name="T66" fmla="*/ 15 w 89"/>
                  <a:gd name="T67" fmla="*/ 23 h 60"/>
                  <a:gd name="T68" fmla="*/ 2 w 89"/>
                  <a:gd name="T69" fmla="*/ 17 h 60"/>
                  <a:gd name="T70" fmla="*/ 9 w 89"/>
                  <a:gd name="T71" fmla="*/ 14 h 60"/>
                  <a:gd name="T72" fmla="*/ 17 w 89"/>
                  <a:gd name="T73" fmla="*/ 16 h 60"/>
                  <a:gd name="T74" fmla="*/ 20 w 89"/>
                  <a:gd name="T75" fmla="*/ 13 h 60"/>
                  <a:gd name="T76" fmla="*/ 12 w 89"/>
                  <a:gd name="T77" fmla="*/ 13 h 60"/>
                  <a:gd name="T78" fmla="*/ 8 w 89"/>
                  <a:gd name="T79" fmla="*/ 8 h 60"/>
                  <a:gd name="T80" fmla="*/ 19 w 89"/>
                  <a:gd name="T81" fmla="*/ 6 h 60"/>
                  <a:gd name="T82" fmla="*/ 24 w 89"/>
                  <a:gd name="T83" fmla="*/ 6 h 60"/>
                  <a:gd name="T84" fmla="*/ 15 w 89"/>
                  <a:gd name="T85" fmla="*/ 0 h 60"/>
                  <a:gd name="T86" fmla="*/ 33 w 89"/>
                  <a:gd name="T87" fmla="*/ 3 h 60"/>
                  <a:gd name="T88" fmla="*/ 43 w 89"/>
                  <a:gd name="T89" fmla="*/ 15 h 60"/>
                  <a:gd name="T90" fmla="*/ 54 w 89"/>
                  <a:gd name="T91" fmla="*/ 16 h 60"/>
                  <a:gd name="T92" fmla="*/ 59 w 89"/>
                  <a:gd name="T93"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 h="60">
                    <a:moveTo>
                      <a:pt x="59" y="24"/>
                    </a:moveTo>
                    <a:cubicBezTo>
                      <a:pt x="63" y="24"/>
                      <a:pt x="63" y="24"/>
                      <a:pt x="63" y="24"/>
                    </a:cubicBezTo>
                    <a:cubicBezTo>
                      <a:pt x="63" y="20"/>
                      <a:pt x="63" y="20"/>
                      <a:pt x="63" y="20"/>
                    </a:cubicBezTo>
                    <a:cubicBezTo>
                      <a:pt x="61" y="18"/>
                      <a:pt x="61" y="18"/>
                      <a:pt x="61" y="18"/>
                    </a:cubicBezTo>
                    <a:cubicBezTo>
                      <a:pt x="62" y="18"/>
                      <a:pt x="63" y="18"/>
                      <a:pt x="64" y="18"/>
                    </a:cubicBezTo>
                    <a:cubicBezTo>
                      <a:pt x="68" y="18"/>
                      <a:pt x="68" y="20"/>
                      <a:pt x="68" y="23"/>
                    </a:cubicBezTo>
                    <a:cubicBezTo>
                      <a:pt x="68" y="25"/>
                      <a:pt x="71" y="25"/>
                      <a:pt x="71" y="27"/>
                    </a:cubicBezTo>
                    <a:cubicBezTo>
                      <a:pt x="71" y="29"/>
                      <a:pt x="69" y="30"/>
                      <a:pt x="69" y="32"/>
                    </a:cubicBezTo>
                    <a:cubicBezTo>
                      <a:pt x="69" y="34"/>
                      <a:pt x="74" y="32"/>
                      <a:pt x="74" y="32"/>
                    </a:cubicBezTo>
                    <a:cubicBezTo>
                      <a:pt x="77" y="32"/>
                      <a:pt x="85" y="35"/>
                      <a:pt x="88" y="35"/>
                    </a:cubicBezTo>
                    <a:cubicBezTo>
                      <a:pt x="88" y="37"/>
                      <a:pt x="89" y="39"/>
                      <a:pt x="88" y="40"/>
                    </a:cubicBezTo>
                    <a:cubicBezTo>
                      <a:pt x="87" y="41"/>
                      <a:pt x="84" y="41"/>
                      <a:pt x="81" y="41"/>
                    </a:cubicBezTo>
                    <a:cubicBezTo>
                      <a:pt x="76" y="42"/>
                      <a:pt x="72" y="50"/>
                      <a:pt x="68" y="50"/>
                    </a:cubicBezTo>
                    <a:cubicBezTo>
                      <a:pt x="64" y="50"/>
                      <a:pt x="64" y="48"/>
                      <a:pt x="63" y="45"/>
                    </a:cubicBezTo>
                    <a:cubicBezTo>
                      <a:pt x="62" y="46"/>
                      <a:pt x="61" y="47"/>
                      <a:pt x="60" y="49"/>
                    </a:cubicBezTo>
                    <a:cubicBezTo>
                      <a:pt x="62" y="52"/>
                      <a:pt x="63" y="52"/>
                      <a:pt x="64" y="55"/>
                    </a:cubicBezTo>
                    <a:cubicBezTo>
                      <a:pt x="58" y="55"/>
                      <a:pt x="58" y="55"/>
                      <a:pt x="58" y="55"/>
                    </a:cubicBezTo>
                    <a:cubicBezTo>
                      <a:pt x="58" y="58"/>
                      <a:pt x="58" y="58"/>
                      <a:pt x="58" y="58"/>
                    </a:cubicBezTo>
                    <a:cubicBezTo>
                      <a:pt x="56" y="59"/>
                      <a:pt x="51" y="55"/>
                      <a:pt x="48" y="53"/>
                    </a:cubicBezTo>
                    <a:cubicBezTo>
                      <a:pt x="48" y="58"/>
                      <a:pt x="46" y="60"/>
                      <a:pt x="41" y="60"/>
                    </a:cubicBezTo>
                    <a:cubicBezTo>
                      <a:pt x="37" y="60"/>
                      <a:pt x="30" y="59"/>
                      <a:pt x="30" y="55"/>
                    </a:cubicBezTo>
                    <a:cubicBezTo>
                      <a:pt x="32" y="54"/>
                      <a:pt x="33" y="54"/>
                      <a:pt x="33" y="53"/>
                    </a:cubicBezTo>
                    <a:cubicBezTo>
                      <a:pt x="29" y="53"/>
                      <a:pt x="21" y="50"/>
                      <a:pt x="21" y="45"/>
                    </a:cubicBezTo>
                    <a:cubicBezTo>
                      <a:pt x="21" y="40"/>
                      <a:pt x="38" y="41"/>
                      <a:pt x="42" y="40"/>
                    </a:cubicBezTo>
                    <a:cubicBezTo>
                      <a:pt x="38" y="39"/>
                      <a:pt x="35" y="37"/>
                      <a:pt x="31" y="37"/>
                    </a:cubicBezTo>
                    <a:cubicBezTo>
                      <a:pt x="26" y="37"/>
                      <a:pt x="25" y="40"/>
                      <a:pt x="22" y="40"/>
                    </a:cubicBezTo>
                    <a:cubicBezTo>
                      <a:pt x="19" y="40"/>
                      <a:pt x="19" y="38"/>
                      <a:pt x="18" y="36"/>
                    </a:cubicBezTo>
                    <a:cubicBezTo>
                      <a:pt x="15" y="37"/>
                      <a:pt x="14" y="38"/>
                      <a:pt x="12" y="38"/>
                    </a:cubicBezTo>
                    <a:cubicBezTo>
                      <a:pt x="10" y="38"/>
                      <a:pt x="10" y="37"/>
                      <a:pt x="10" y="35"/>
                    </a:cubicBezTo>
                    <a:cubicBezTo>
                      <a:pt x="13" y="34"/>
                      <a:pt x="15" y="34"/>
                      <a:pt x="16" y="32"/>
                    </a:cubicBezTo>
                    <a:cubicBezTo>
                      <a:pt x="7" y="32"/>
                      <a:pt x="0" y="31"/>
                      <a:pt x="0" y="23"/>
                    </a:cubicBezTo>
                    <a:cubicBezTo>
                      <a:pt x="4" y="23"/>
                      <a:pt x="4" y="23"/>
                      <a:pt x="4" y="23"/>
                    </a:cubicBezTo>
                    <a:cubicBezTo>
                      <a:pt x="5" y="24"/>
                      <a:pt x="10" y="25"/>
                      <a:pt x="13" y="25"/>
                    </a:cubicBezTo>
                    <a:cubicBezTo>
                      <a:pt x="14" y="25"/>
                      <a:pt x="15" y="23"/>
                      <a:pt x="15" y="23"/>
                    </a:cubicBezTo>
                    <a:cubicBezTo>
                      <a:pt x="11" y="22"/>
                      <a:pt x="2" y="20"/>
                      <a:pt x="2" y="17"/>
                    </a:cubicBezTo>
                    <a:cubicBezTo>
                      <a:pt x="2" y="14"/>
                      <a:pt x="7" y="14"/>
                      <a:pt x="9" y="14"/>
                    </a:cubicBezTo>
                    <a:cubicBezTo>
                      <a:pt x="13" y="14"/>
                      <a:pt x="15" y="16"/>
                      <a:pt x="17" y="16"/>
                    </a:cubicBezTo>
                    <a:cubicBezTo>
                      <a:pt x="19" y="16"/>
                      <a:pt x="19" y="14"/>
                      <a:pt x="20" y="13"/>
                    </a:cubicBezTo>
                    <a:cubicBezTo>
                      <a:pt x="17" y="11"/>
                      <a:pt x="14" y="13"/>
                      <a:pt x="12" y="13"/>
                    </a:cubicBezTo>
                    <a:cubicBezTo>
                      <a:pt x="11" y="13"/>
                      <a:pt x="8" y="9"/>
                      <a:pt x="8" y="8"/>
                    </a:cubicBezTo>
                    <a:cubicBezTo>
                      <a:pt x="12" y="6"/>
                      <a:pt x="14" y="5"/>
                      <a:pt x="19" y="6"/>
                    </a:cubicBezTo>
                    <a:cubicBezTo>
                      <a:pt x="24" y="6"/>
                      <a:pt x="24" y="6"/>
                      <a:pt x="24" y="6"/>
                    </a:cubicBezTo>
                    <a:cubicBezTo>
                      <a:pt x="21" y="4"/>
                      <a:pt x="16" y="4"/>
                      <a:pt x="15" y="0"/>
                    </a:cubicBezTo>
                    <a:cubicBezTo>
                      <a:pt x="23" y="0"/>
                      <a:pt x="28" y="1"/>
                      <a:pt x="33" y="3"/>
                    </a:cubicBezTo>
                    <a:cubicBezTo>
                      <a:pt x="39" y="5"/>
                      <a:pt x="38" y="14"/>
                      <a:pt x="43" y="15"/>
                    </a:cubicBezTo>
                    <a:cubicBezTo>
                      <a:pt x="47" y="17"/>
                      <a:pt x="50" y="14"/>
                      <a:pt x="54" y="16"/>
                    </a:cubicBezTo>
                    <a:cubicBezTo>
                      <a:pt x="58" y="18"/>
                      <a:pt x="57" y="21"/>
                      <a:pt x="59" y="24"/>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53" name="Freeform 129">
                <a:extLst>
                  <a:ext uri="{FF2B5EF4-FFF2-40B4-BE49-F238E27FC236}">
                    <a16:creationId xmlns:a16="http://schemas.microsoft.com/office/drawing/2014/main" id="{FF81CB69-F514-4001-95B8-5012711CA7F3}"/>
                  </a:ext>
                </a:extLst>
              </p:cNvPr>
              <p:cNvSpPr/>
              <p:nvPr/>
            </p:nvSpPr>
            <p:spPr bwMode="auto">
              <a:xfrm>
                <a:off x="2637892" y="1544089"/>
                <a:ext cx="143747" cy="90462"/>
              </a:xfrm>
              <a:custGeom>
                <a:avLst/>
                <a:gdLst>
                  <a:gd name="T0" fmla="*/ 5 w 59"/>
                  <a:gd name="T1" fmla="*/ 25 h 37"/>
                  <a:gd name="T2" fmla="*/ 8 w 59"/>
                  <a:gd name="T3" fmla="*/ 21 h 37"/>
                  <a:gd name="T4" fmla="*/ 8 w 59"/>
                  <a:gd name="T5" fmla="*/ 17 h 37"/>
                  <a:gd name="T6" fmla="*/ 17 w 59"/>
                  <a:gd name="T7" fmla="*/ 0 h 37"/>
                  <a:gd name="T8" fmla="*/ 21 w 59"/>
                  <a:gd name="T9" fmla="*/ 8 h 37"/>
                  <a:gd name="T10" fmla="*/ 24 w 59"/>
                  <a:gd name="T11" fmla="*/ 6 h 37"/>
                  <a:gd name="T12" fmla="*/ 44 w 59"/>
                  <a:gd name="T13" fmla="*/ 17 h 37"/>
                  <a:gd name="T14" fmla="*/ 46 w 59"/>
                  <a:gd name="T15" fmla="*/ 22 h 37"/>
                  <a:gd name="T16" fmla="*/ 59 w 59"/>
                  <a:gd name="T17" fmla="*/ 28 h 37"/>
                  <a:gd name="T18" fmla="*/ 49 w 59"/>
                  <a:gd name="T19" fmla="*/ 31 h 37"/>
                  <a:gd name="T20" fmla="*/ 41 w 59"/>
                  <a:gd name="T21" fmla="*/ 31 h 37"/>
                  <a:gd name="T22" fmla="*/ 30 w 59"/>
                  <a:gd name="T23" fmla="*/ 24 h 37"/>
                  <a:gd name="T24" fmla="*/ 17 w 59"/>
                  <a:gd name="T25" fmla="*/ 34 h 37"/>
                  <a:gd name="T26" fmla="*/ 15 w 59"/>
                  <a:gd name="T27" fmla="*/ 37 h 37"/>
                  <a:gd name="T28" fmla="*/ 13 w 59"/>
                  <a:gd name="T29" fmla="*/ 31 h 37"/>
                  <a:gd name="T30" fmla="*/ 0 w 59"/>
                  <a:gd name="T31" fmla="*/ 31 h 37"/>
                  <a:gd name="T32" fmla="*/ 5 w 59"/>
                  <a:gd name="T33"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37">
                    <a:moveTo>
                      <a:pt x="5" y="25"/>
                    </a:moveTo>
                    <a:cubicBezTo>
                      <a:pt x="6" y="24"/>
                      <a:pt x="8" y="23"/>
                      <a:pt x="8" y="21"/>
                    </a:cubicBezTo>
                    <a:cubicBezTo>
                      <a:pt x="8" y="19"/>
                      <a:pt x="8" y="20"/>
                      <a:pt x="8" y="17"/>
                    </a:cubicBezTo>
                    <a:cubicBezTo>
                      <a:pt x="8" y="12"/>
                      <a:pt x="9" y="1"/>
                      <a:pt x="17" y="0"/>
                    </a:cubicBezTo>
                    <a:cubicBezTo>
                      <a:pt x="18" y="4"/>
                      <a:pt x="20" y="5"/>
                      <a:pt x="21" y="8"/>
                    </a:cubicBezTo>
                    <a:cubicBezTo>
                      <a:pt x="22" y="7"/>
                      <a:pt x="23" y="6"/>
                      <a:pt x="24" y="6"/>
                    </a:cubicBezTo>
                    <a:cubicBezTo>
                      <a:pt x="30" y="13"/>
                      <a:pt x="39" y="10"/>
                      <a:pt x="44" y="17"/>
                    </a:cubicBezTo>
                    <a:cubicBezTo>
                      <a:pt x="46" y="19"/>
                      <a:pt x="45" y="21"/>
                      <a:pt x="46" y="22"/>
                    </a:cubicBezTo>
                    <a:cubicBezTo>
                      <a:pt x="51" y="26"/>
                      <a:pt x="56" y="24"/>
                      <a:pt x="59" y="28"/>
                    </a:cubicBezTo>
                    <a:cubicBezTo>
                      <a:pt x="55" y="30"/>
                      <a:pt x="53" y="31"/>
                      <a:pt x="49" y="31"/>
                    </a:cubicBezTo>
                    <a:cubicBezTo>
                      <a:pt x="46" y="31"/>
                      <a:pt x="44" y="31"/>
                      <a:pt x="41" y="31"/>
                    </a:cubicBezTo>
                    <a:cubicBezTo>
                      <a:pt x="41" y="31"/>
                      <a:pt x="32" y="24"/>
                      <a:pt x="30" y="24"/>
                    </a:cubicBezTo>
                    <a:cubicBezTo>
                      <a:pt x="30" y="30"/>
                      <a:pt x="21" y="36"/>
                      <a:pt x="17" y="34"/>
                    </a:cubicBezTo>
                    <a:cubicBezTo>
                      <a:pt x="16" y="36"/>
                      <a:pt x="16" y="37"/>
                      <a:pt x="15" y="37"/>
                    </a:cubicBezTo>
                    <a:cubicBezTo>
                      <a:pt x="11" y="37"/>
                      <a:pt x="12" y="34"/>
                      <a:pt x="13" y="31"/>
                    </a:cubicBezTo>
                    <a:cubicBezTo>
                      <a:pt x="8" y="30"/>
                      <a:pt x="3" y="31"/>
                      <a:pt x="0" y="31"/>
                    </a:cubicBezTo>
                    <a:cubicBezTo>
                      <a:pt x="1" y="26"/>
                      <a:pt x="4" y="26"/>
                      <a:pt x="5" y="25"/>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54" name="Freeform 130">
                <a:extLst>
                  <a:ext uri="{FF2B5EF4-FFF2-40B4-BE49-F238E27FC236}">
                    <a16:creationId xmlns:a16="http://schemas.microsoft.com/office/drawing/2014/main" id="{AB399156-58CC-4A73-A21E-08D1E05DD366}"/>
                  </a:ext>
                </a:extLst>
              </p:cNvPr>
              <p:cNvSpPr/>
              <p:nvPr/>
            </p:nvSpPr>
            <p:spPr bwMode="auto">
              <a:xfrm>
                <a:off x="2839882" y="1452388"/>
                <a:ext cx="44611" cy="44611"/>
              </a:xfrm>
              <a:custGeom>
                <a:avLst/>
                <a:gdLst>
                  <a:gd name="T0" fmla="*/ 18 w 18"/>
                  <a:gd name="T1" fmla="*/ 12 h 18"/>
                  <a:gd name="T2" fmla="*/ 7 w 18"/>
                  <a:gd name="T3" fmla="*/ 18 h 18"/>
                  <a:gd name="T4" fmla="*/ 0 w 18"/>
                  <a:gd name="T5" fmla="*/ 12 h 18"/>
                  <a:gd name="T6" fmla="*/ 18 w 18"/>
                  <a:gd name="T7" fmla="*/ 12 h 18"/>
                </a:gdLst>
                <a:ahLst/>
                <a:cxnLst>
                  <a:cxn ang="0">
                    <a:pos x="T0" y="T1"/>
                  </a:cxn>
                  <a:cxn ang="0">
                    <a:pos x="T2" y="T3"/>
                  </a:cxn>
                  <a:cxn ang="0">
                    <a:pos x="T4" y="T5"/>
                  </a:cxn>
                  <a:cxn ang="0">
                    <a:pos x="T6" y="T7"/>
                  </a:cxn>
                </a:cxnLst>
                <a:rect l="0" t="0" r="r" b="b"/>
                <a:pathLst>
                  <a:path w="18" h="18">
                    <a:moveTo>
                      <a:pt x="18" y="12"/>
                    </a:moveTo>
                    <a:cubicBezTo>
                      <a:pt x="18" y="16"/>
                      <a:pt x="11" y="18"/>
                      <a:pt x="7" y="18"/>
                    </a:cubicBezTo>
                    <a:cubicBezTo>
                      <a:pt x="3" y="18"/>
                      <a:pt x="0" y="15"/>
                      <a:pt x="0" y="12"/>
                    </a:cubicBezTo>
                    <a:cubicBezTo>
                      <a:pt x="0" y="0"/>
                      <a:pt x="18" y="2"/>
                      <a:pt x="18" y="12"/>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55" name="Freeform 131">
                <a:extLst>
                  <a:ext uri="{FF2B5EF4-FFF2-40B4-BE49-F238E27FC236}">
                    <a16:creationId xmlns:a16="http://schemas.microsoft.com/office/drawing/2014/main" id="{1A2C5831-EDC3-4B32-B56B-ED010FD40984}"/>
                  </a:ext>
                </a:extLst>
              </p:cNvPr>
              <p:cNvSpPr/>
              <p:nvPr/>
            </p:nvSpPr>
            <p:spPr bwMode="auto">
              <a:xfrm>
                <a:off x="2711005" y="1637029"/>
                <a:ext cx="33459" cy="26024"/>
              </a:xfrm>
              <a:custGeom>
                <a:avLst/>
                <a:gdLst>
                  <a:gd name="T0" fmla="*/ 6 w 14"/>
                  <a:gd name="T1" fmla="*/ 1 h 11"/>
                  <a:gd name="T2" fmla="*/ 14 w 14"/>
                  <a:gd name="T3" fmla="*/ 2 h 11"/>
                  <a:gd name="T4" fmla="*/ 0 w 14"/>
                  <a:gd name="T5" fmla="*/ 11 h 11"/>
                  <a:gd name="T6" fmla="*/ 0 w 14"/>
                  <a:gd name="T7" fmla="*/ 8 h 11"/>
                  <a:gd name="T8" fmla="*/ 6 w 14"/>
                  <a:gd name="T9" fmla="*/ 1 h 11"/>
                </a:gdLst>
                <a:ahLst/>
                <a:cxnLst>
                  <a:cxn ang="0">
                    <a:pos x="T0" y="T1"/>
                  </a:cxn>
                  <a:cxn ang="0">
                    <a:pos x="T2" y="T3"/>
                  </a:cxn>
                  <a:cxn ang="0">
                    <a:pos x="T4" y="T5"/>
                  </a:cxn>
                  <a:cxn ang="0">
                    <a:pos x="T6" y="T7"/>
                  </a:cxn>
                  <a:cxn ang="0">
                    <a:pos x="T8" y="T9"/>
                  </a:cxn>
                </a:cxnLst>
                <a:rect l="0" t="0" r="r" b="b"/>
                <a:pathLst>
                  <a:path w="14" h="11">
                    <a:moveTo>
                      <a:pt x="6" y="1"/>
                    </a:moveTo>
                    <a:cubicBezTo>
                      <a:pt x="12" y="0"/>
                      <a:pt x="11" y="0"/>
                      <a:pt x="14" y="2"/>
                    </a:cubicBezTo>
                    <a:cubicBezTo>
                      <a:pt x="12" y="5"/>
                      <a:pt x="5" y="11"/>
                      <a:pt x="0" y="11"/>
                    </a:cubicBezTo>
                    <a:cubicBezTo>
                      <a:pt x="0" y="8"/>
                      <a:pt x="0" y="8"/>
                      <a:pt x="0" y="8"/>
                    </a:cubicBezTo>
                    <a:cubicBezTo>
                      <a:pt x="2" y="5"/>
                      <a:pt x="6" y="2"/>
                      <a:pt x="6" y="1"/>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56" name="Freeform 132">
                <a:extLst>
                  <a:ext uri="{FF2B5EF4-FFF2-40B4-BE49-F238E27FC236}">
                    <a16:creationId xmlns:a16="http://schemas.microsoft.com/office/drawing/2014/main" id="{E8B5564D-1A8A-4641-B538-91B97FF181F6}"/>
                  </a:ext>
                </a:extLst>
              </p:cNvPr>
              <p:cNvSpPr/>
              <p:nvPr/>
            </p:nvSpPr>
            <p:spPr bwMode="auto">
              <a:xfrm>
                <a:off x="2766769" y="1259073"/>
                <a:ext cx="95419" cy="39654"/>
              </a:xfrm>
              <a:custGeom>
                <a:avLst/>
                <a:gdLst>
                  <a:gd name="T0" fmla="*/ 14 w 39"/>
                  <a:gd name="T1" fmla="*/ 16 h 16"/>
                  <a:gd name="T2" fmla="*/ 6 w 39"/>
                  <a:gd name="T3" fmla="*/ 10 h 16"/>
                  <a:gd name="T4" fmla="*/ 0 w 39"/>
                  <a:gd name="T5" fmla="*/ 4 h 16"/>
                  <a:gd name="T6" fmla="*/ 5 w 39"/>
                  <a:gd name="T7" fmla="*/ 0 h 16"/>
                  <a:gd name="T8" fmla="*/ 19 w 39"/>
                  <a:gd name="T9" fmla="*/ 2 h 16"/>
                  <a:gd name="T10" fmla="*/ 39 w 39"/>
                  <a:gd name="T11" fmla="*/ 11 h 16"/>
                  <a:gd name="T12" fmla="*/ 33 w 39"/>
                  <a:gd name="T13" fmla="*/ 15 h 16"/>
                  <a:gd name="T14" fmla="*/ 25 w 39"/>
                  <a:gd name="T15" fmla="*/ 13 h 16"/>
                  <a:gd name="T16" fmla="*/ 14 w 39"/>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6">
                    <a:moveTo>
                      <a:pt x="14" y="16"/>
                    </a:moveTo>
                    <a:cubicBezTo>
                      <a:pt x="8" y="16"/>
                      <a:pt x="4" y="15"/>
                      <a:pt x="6" y="10"/>
                    </a:cubicBezTo>
                    <a:cubicBezTo>
                      <a:pt x="3" y="8"/>
                      <a:pt x="0" y="7"/>
                      <a:pt x="0" y="4"/>
                    </a:cubicBezTo>
                    <a:cubicBezTo>
                      <a:pt x="0" y="1"/>
                      <a:pt x="2" y="0"/>
                      <a:pt x="5" y="0"/>
                    </a:cubicBezTo>
                    <a:cubicBezTo>
                      <a:pt x="11" y="0"/>
                      <a:pt x="13" y="2"/>
                      <a:pt x="19" y="2"/>
                    </a:cubicBezTo>
                    <a:cubicBezTo>
                      <a:pt x="27" y="2"/>
                      <a:pt x="33" y="8"/>
                      <a:pt x="39" y="11"/>
                    </a:cubicBezTo>
                    <a:cubicBezTo>
                      <a:pt x="38" y="13"/>
                      <a:pt x="36" y="15"/>
                      <a:pt x="33" y="15"/>
                    </a:cubicBezTo>
                    <a:cubicBezTo>
                      <a:pt x="30" y="15"/>
                      <a:pt x="28" y="13"/>
                      <a:pt x="25" y="13"/>
                    </a:cubicBezTo>
                    <a:cubicBezTo>
                      <a:pt x="22" y="13"/>
                      <a:pt x="19" y="16"/>
                      <a:pt x="14" y="16"/>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57" name="Freeform 133">
                <a:extLst>
                  <a:ext uri="{FF2B5EF4-FFF2-40B4-BE49-F238E27FC236}">
                    <a16:creationId xmlns:a16="http://schemas.microsoft.com/office/drawing/2014/main" id="{793423CF-EF70-4F22-BE17-F91307B5CFEF}"/>
                  </a:ext>
                </a:extLst>
              </p:cNvPr>
              <p:cNvSpPr/>
              <p:nvPr/>
            </p:nvSpPr>
            <p:spPr bwMode="auto">
              <a:xfrm>
                <a:off x="2774204" y="1653139"/>
                <a:ext cx="24784" cy="24784"/>
              </a:xfrm>
              <a:custGeom>
                <a:avLst/>
                <a:gdLst>
                  <a:gd name="T0" fmla="*/ 10 w 10"/>
                  <a:gd name="T1" fmla="*/ 4 h 10"/>
                  <a:gd name="T2" fmla="*/ 5 w 10"/>
                  <a:gd name="T3" fmla="*/ 10 h 10"/>
                  <a:gd name="T4" fmla="*/ 0 w 10"/>
                  <a:gd name="T5" fmla="*/ 6 h 10"/>
                  <a:gd name="T6" fmla="*/ 10 w 10"/>
                  <a:gd name="T7" fmla="*/ 4 h 10"/>
                </a:gdLst>
                <a:ahLst/>
                <a:cxnLst>
                  <a:cxn ang="0">
                    <a:pos x="T0" y="T1"/>
                  </a:cxn>
                  <a:cxn ang="0">
                    <a:pos x="T2" y="T3"/>
                  </a:cxn>
                  <a:cxn ang="0">
                    <a:pos x="T4" y="T5"/>
                  </a:cxn>
                  <a:cxn ang="0">
                    <a:pos x="T6" y="T7"/>
                  </a:cxn>
                </a:cxnLst>
                <a:rect l="0" t="0" r="r" b="b"/>
                <a:pathLst>
                  <a:path w="10" h="10">
                    <a:moveTo>
                      <a:pt x="10" y="4"/>
                    </a:moveTo>
                    <a:cubicBezTo>
                      <a:pt x="8" y="6"/>
                      <a:pt x="7" y="10"/>
                      <a:pt x="5" y="10"/>
                    </a:cubicBezTo>
                    <a:cubicBezTo>
                      <a:pt x="4" y="10"/>
                      <a:pt x="0" y="6"/>
                      <a:pt x="0" y="6"/>
                    </a:cubicBezTo>
                    <a:cubicBezTo>
                      <a:pt x="0" y="1"/>
                      <a:pt x="7" y="0"/>
                      <a:pt x="10" y="4"/>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58" name="Freeform 134">
                <a:extLst>
                  <a:ext uri="{FF2B5EF4-FFF2-40B4-BE49-F238E27FC236}">
                    <a16:creationId xmlns:a16="http://schemas.microsoft.com/office/drawing/2014/main" id="{D3008E22-B155-40E7-9FCD-7CAEA4A24514}"/>
                  </a:ext>
                </a:extLst>
              </p:cNvPr>
              <p:cNvSpPr/>
              <p:nvPr/>
            </p:nvSpPr>
            <p:spPr bwMode="auto">
              <a:xfrm>
                <a:off x="2891928" y="1464780"/>
                <a:ext cx="22306" cy="14870"/>
              </a:xfrm>
              <a:custGeom>
                <a:avLst/>
                <a:gdLst>
                  <a:gd name="T0" fmla="*/ 3 w 9"/>
                  <a:gd name="T1" fmla="*/ 5 h 6"/>
                  <a:gd name="T2" fmla="*/ 0 w 9"/>
                  <a:gd name="T3" fmla="*/ 3 h 6"/>
                  <a:gd name="T4" fmla="*/ 3 w 9"/>
                  <a:gd name="T5" fmla="*/ 0 h 6"/>
                  <a:gd name="T6" fmla="*/ 9 w 9"/>
                  <a:gd name="T7" fmla="*/ 5 h 6"/>
                  <a:gd name="T8" fmla="*/ 3 w 9"/>
                  <a:gd name="T9" fmla="*/ 5 h 6"/>
                </a:gdLst>
                <a:ahLst/>
                <a:cxnLst>
                  <a:cxn ang="0">
                    <a:pos x="T0" y="T1"/>
                  </a:cxn>
                  <a:cxn ang="0">
                    <a:pos x="T2" y="T3"/>
                  </a:cxn>
                  <a:cxn ang="0">
                    <a:pos x="T4" y="T5"/>
                  </a:cxn>
                  <a:cxn ang="0">
                    <a:pos x="T6" y="T7"/>
                  </a:cxn>
                  <a:cxn ang="0">
                    <a:pos x="T8" y="T9"/>
                  </a:cxn>
                </a:cxnLst>
                <a:rect l="0" t="0" r="r" b="b"/>
                <a:pathLst>
                  <a:path w="9" h="6">
                    <a:moveTo>
                      <a:pt x="3" y="5"/>
                    </a:moveTo>
                    <a:cubicBezTo>
                      <a:pt x="1" y="5"/>
                      <a:pt x="0" y="5"/>
                      <a:pt x="0" y="3"/>
                    </a:cubicBezTo>
                    <a:cubicBezTo>
                      <a:pt x="0" y="2"/>
                      <a:pt x="3" y="0"/>
                      <a:pt x="3" y="0"/>
                    </a:cubicBezTo>
                    <a:cubicBezTo>
                      <a:pt x="6" y="0"/>
                      <a:pt x="8" y="4"/>
                      <a:pt x="9" y="5"/>
                    </a:cubicBezTo>
                    <a:cubicBezTo>
                      <a:pt x="5" y="6"/>
                      <a:pt x="6" y="5"/>
                      <a:pt x="3" y="5"/>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59" name="Freeform 135">
                <a:extLst>
                  <a:ext uri="{FF2B5EF4-FFF2-40B4-BE49-F238E27FC236}">
                    <a16:creationId xmlns:a16="http://schemas.microsoft.com/office/drawing/2014/main" id="{B4DC57B0-276E-4459-85B3-EF82240BC6B2}"/>
                  </a:ext>
                </a:extLst>
              </p:cNvPr>
              <p:cNvSpPr/>
              <p:nvPr/>
            </p:nvSpPr>
            <p:spPr bwMode="auto">
              <a:xfrm>
                <a:off x="2791553" y="1426364"/>
                <a:ext cx="24784" cy="14870"/>
              </a:xfrm>
              <a:custGeom>
                <a:avLst/>
                <a:gdLst>
                  <a:gd name="T0" fmla="*/ 3 w 10"/>
                  <a:gd name="T1" fmla="*/ 6 h 6"/>
                  <a:gd name="T2" fmla="*/ 10 w 10"/>
                  <a:gd name="T3" fmla="*/ 0 h 6"/>
                  <a:gd name="T4" fmla="*/ 3 w 10"/>
                  <a:gd name="T5" fmla="*/ 6 h 6"/>
                </a:gdLst>
                <a:ahLst/>
                <a:cxnLst>
                  <a:cxn ang="0">
                    <a:pos x="T0" y="T1"/>
                  </a:cxn>
                  <a:cxn ang="0">
                    <a:pos x="T2" y="T3"/>
                  </a:cxn>
                  <a:cxn ang="0">
                    <a:pos x="T4" y="T5"/>
                  </a:cxn>
                </a:cxnLst>
                <a:rect l="0" t="0" r="r" b="b"/>
                <a:pathLst>
                  <a:path w="10" h="6">
                    <a:moveTo>
                      <a:pt x="3" y="6"/>
                    </a:moveTo>
                    <a:cubicBezTo>
                      <a:pt x="0" y="6"/>
                      <a:pt x="7" y="0"/>
                      <a:pt x="10" y="0"/>
                    </a:cubicBezTo>
                    <a:cubicBezTo>
                      <a:pt x="9" y="3"/>
                      <a:pt x="7" y="6"/>
                      <a:pt x="3" y="6"/>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60" name="Freeform 136">
                <a:extLst>
                  <a:ext uri="{FF2B5EF4-FFF2-40B4-BE49-F238E27FC236}">
                    <a16:creationId xmlns:a16="http://schemas.microsoft.com/office/drawing/2014/main" id="{B9460BA6-5D2F-4FD7-A00D-2BFF46031475}"/>
                  </a:ext>
                </a:extLst>
              </p:cNvPr>
              <p:cNvSpPr/>
              <p:nvPr/>
            </p:nvSpPr>
            <p:spPr bwMode="auto">
              <a:xfrm>
                <a:off x="2580889" y="1256594"/>
                <a:ext cx="577468" cy="416372"/>
              </a:xfrm>
              <a:custGeom>
                <a:avLst/>
                <a:gdLst>
                  <a:gd name="T0" fmla="*/ 217 w 236"/>
                  <a:gd name="T1" fmla="*/ 128 h 170"/>
                  <a:gd name="T2" fmla="*/ 183 w 236"/>
                  <a:gd name="T3" fmla="*/ 111 h 170"/>
                  <a:gd name="T4" fmla="*/ 188 w 236"/>
                  <a:gd name="T5" fmla="*/ 115 h 170"/>
                  <a:gd name="T6" fmla="*/ 184 w 236"/>
                  <a:gd name="T7" fmla="*/ 120 h 170"/>
                  <a:gd name="T8" fmla="*/ 194 w 236"/>
                  <a:gd name="T9" fmla="*/ 131 h 170"/>
                  <a:gd name="T10" fmla="*/ 207 w 236"/>
                  <a:gd name="T11" fmla="*/ 134 h 170"/>
                  <a:gd name="T12" fmla="*/ 212 w 236"/>
                  <a:gd name="T13" fmla="*/ 146 h 170"/>
                  <a:gd name="T14" fmla="*/ 181 w 236"/>
                  <a:gd name="T15" fmla="*/ 146 h 170"/>
                  <a:gd name="T16" fmla="*/ 198 w 236"/>
                  <a:gd name="T17" fmla="*/ 166 h 170"/>
                  <a:gd name="T18" fmla="*/ 192 w 236"/>
                  <a:gd name="T19" fmla="*/ 166 h 170"/>
                  <a:gd name="T20" fmla="*/ 152 w 236"/>
                  <a:gd name="T21" fmla="*/ 147 h 170"/>
                  <a:gd name="T22" fmla="*/ 124 w 236"/>
                  <a:gd name="T23" fmla="*/ 137 h 170"/>
                  <a:gd name="T24" fmla="*/ 110 w 236"/>
                  <a:gd name="T25" fmla="*/ 139 h 170"/>
                  <a:gd name="T26" fmla="*/ 109 w 236"/>
                  <a:gd name="T27" fmla="*/ 123 h 170"/>
                  <a:gd name="T28" fmla="*/ 135 w 236"/>
                  <a:gd name="T29" fmla="*/ 119 h 170"/>
                  <a:gd name="T30" fmla="*/ 137 w 236"/>
                  <a:gd name="T31" fmla="*/ 109 h 170"/>
                  <a:gd name="T32" fmla="*/ 121 w 236"/>
                  <a:gd name="T33" fmla="*/ 75 h 170"/>
                  <a:gd name="T34" fmla="*/ 109 w 236"/>
                  <a:gd name="T35" fmla="*/ 75 h 170"/>
                  <a:gd name="T36" fmla="*/ 95 w 236"/>
                  <a:gd name="T37" fmla="*/ 55 h 170"/>
                  <a:gd name="T38" fmla="*/ 79 w 236"/>
                  <a:gd name="T39" fmla="*/ 59 h 170"/>
                  <a:gd name="T40" fmla="*/ 27 w 236"/>
                  <a:gd name="T41" fmla="*/ 54 h 170"/>
                  <a:gd name="T42" fmla="*/ 7 w 236"/>
                  <a:gd name="T43" fmla="*/ 45 h 170"/>
                  <a:gd name="T44" fmla="*/ 20 w 236"/>
                  <a:gd name="T45" fmla="*/ 42 h 170"/>
                  <a:gd name="T46" fmla="*/ 0 w 236"/>
                  <a:gd name="T47" fmla="*/ 32 h 170"/>
                  <a:gd name="T48" fmla="*/ 8 w 236"/>
                  <a:gd name="T49" fmla="*/ 11 h 170"/>
                  <a:gd name="T50" fmla="*/ 40 w 236"/>
                  <a:gd name="T51" fmla="*/ 3 h 170"/>
                  <a:gd name="T52" fmla="*/ 30 w 236"/>
                  <a:gd name="T53" fmla="*/ 21 h 170"/>
                  <a:gd name="T54" fmla="*/ 33 w 236"/>
                  <a:gd name="T55" fmla="*/ 31 h 170"/>
                  <a:gd name="T56" fmla="*/ 36 w 236"/>
                  <a:gd name="T57" fmla="*/ 17 h 170"/>
                  <a:gd name="T58" fmla="*/ 78 w 236"/>
                  <a:gd name="T59" fmla="*/ 19 h 170"/>
                  <a:gd name="T60" fmla="*/ 84 w 236"/>
                  <a:gd name="T61" fmla="*/ 22 h 170"/>
                  <a:gd name="T62" fmla="*/ 102 w 236"/>
                  <a:gd name="T63" fmla="*/ 18 h 170"/>
                  <a:gd name="T64" fmla="*/ 141 w 236"/>
                  <a:gd name="T65" fmla="*/ 36 h 170"/>
                  <a:gd name="T66" fmla="*/ 158 w 236"/>
                  <a:gd name="T67" fmla="*/ 42 h 170"/>
                  <a:gd name="T68" fmla="*/ 178 w 236"/>
                  <a:gd name="T69" fmla="*/ 55 h 170"/>
                  <a:gd name="T70" fmla="*/ 191 w 236"/>
                  <a:gd name="T71" fmla="*/ 62 h 170"/>
                  <a:gd name="T72" fmla="*/ 189 w 236"/>
                  <a:gd name="T73" fmla="*/ 67 h 170"/>
                  <a:gd name="T74" fmla="*/ 184 w 236"/>
                  <a:gd name="T75" fmla="*/ 76 h 170"/>
                  <a:gd name="T76" fmla="*/ 206 w 236"/>
                  <a:gd name="T77" fmla="*/ 88 h 170"/>
                  <a:gd name="T78" fmla="*/ 223 w 236"/>
                  <a:gd name="T79" fmla="*/ 100 h 170"/>
                  <a:gd name="T80" fmla="*/ 236 w 236"/>
                  <a:gd name="T81" fmla="*/ 108 h 170"/>
                  <a:gd name="T82" fmla="*/ 227 w 236"/>
                  <a:gd name="T8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170">
                    <a:moveTo>
                      <a:pt x="221" y="120"/>
                    </a:moveTo>
                    <a:cubicBezTo>
                      <a:pt x="221" y="123"/>
                      <a:pt x="220" y="128"/>
                      <a:pt x="217" y="128"/>
                    </a:cubicBezTo>
                    <a:cubicBezTo>
                      <a:pt x="203" y="128"/>
                      <a:pt x="202" y="108"/>
                      <a:pt x="188" y="108"/>
                    </a:cubicBezTo>
                    <a:cubicBezTo>
                      <a:pt x="187" y="108"/>
                      <a:pt x="183" y="111"/>
                      <a:pt x="183" y="111"/>
                    </a:cubicBezTo>
                    <a:cubicBezTo>
                      <a:pt x="185" y="113"/>
                      <a:pt x="186" y="112"/>
                      <a:pt x="188" y="112"/>
                    </a:cubicBezTo>
                    <a:cubicBezTo>
                      <a:pt x="188" y="115"/>
                      <a:pt x="188" y="115"/>
                      <a:pt x="188" y="115"/>
                    </a:cubicBezTo>
                    <a:cubicBezTo>
                      <a:pt x="187" y="116"/>
                      <a:pt x="185" y="116"/>
                      <a:pt x="184" y="115"/>
                    </a:cubicBezTo>
                    <a:cubicBezTo>
                      <a:pt x="184" y="120"/>
                      <a:pt x="184" y="120"/>
                      <a:pt x="184" y="120"/>
                    </a:cubicBezTo>
                    <a:cubicBezTo>
                      <a:pt x="188" y="120"/>
                      <a:pt x="188" y="120"/>
                      <a:pt x="188" y="120"/>
                    </a:cubicBezTo>
                    <a:cubicBezTo>
                      <a:pt x="188" y="123"/>
                      <a:pt x="192" y="130"/>
                      <a:pt x="194" y="131"/>
                    </a:cubicBezTo>
                    <a:cubicBezTo>
                      <a:pt x="200" y="133"/>
                      <a:pt x="202" y="129"/>
                      <a:pt x="202" y="134"/>
                    </a:cubicBezTo>
                    <a:cubicBezTo>
                      <a:pt x="205" y="134"/>
                      <a:pt x="205" y="134"/>
                      <a:pt x="207" y="134"/>
                    </a:cubicBezTo>
                    <a:cubicBezTo>
                      <a:pt x="207" y="139"/>
                      <a:pt x="207" y="139"/>
                      <a:pt x="207" y="140"/>
                    </a:cubicBezTo>
                    <a:cubicBezTo>
                      <a:pt x="207" y="142"/>
                      <a:pt x="212" y="143"/>
                      <a:pt x="212" y="146"/>
                    </a:cubicBezTo>
                    <a:cubicBezTo>
                      <a:pt x="212" y="149"/>
                      <a:pt x="209" y="155"/>
                      <a:pt x="208" y="158"/>
                    </a:cubicBezTo>
                    <a:cubicBezTo>
                      <a:pt x="203" y="157"/>
                      <a:pt x="184" y="150"/>
                      <a:pt x="181" y="146"/>
                    </a:cubicBezTo>
                    <a:cubicBezTo>
                      <a:pt x="177" y="146"/>
                      <a:pt x="177" y="146"/>
                      <a:pt x="177" y="146"/>
                    </a:cubicBezTo>
                    <a:cubicBezTo>
                      <a:pt x="182" y="152"/>
                      <a:pt x="198" y="158"/>
                      <a:pt x="198" y="166"/>
                    </a:cubicBezTo>
                    <a:cubicBezTo>
                      <a:pt x="198" y="168"/>
                      <a:pt x="196" y="170"/>
                      <a:pt x="195" y="170"/>
                    </a:cubicBezTo>
                    <a:cubicBezTo>
                      <a:pt x="194" y="170"/>
                      <a:pt x="193" y="167"/>
                      <a:pt x="192" y="166"/>
                    </a:cubicBezTo>
                    <a:cubicBezTo>
                      <a:pt x="184" y="162"/>
                      <a:pt x="178" y="164"/>
                      <a:pt x="171" y="160"/>
                    </a:cubicBezTo>
                    <a:cubicBezTo>
                      <a:pt x="164" y="156"/>
                      <a:pt x="147" y="156"/>
                      <a:pt x="152" y="147"/>
                    </a:cubicBezTo>
                    <a:cubicBezTo>
                      <a:pt x="142" y="143"/>
                      <a:pt x="138" y="137"/>
                      <a:pt x="130" y="133"/>
                    </a:cubicBezTo>
                    <a:cubicBezTo>
                      <a:pt x="128" y="135"/>
                      <a:pt x="126" y="137"/>
                      <a:pt x="124" y="137"/>
                    </a:cubicBezTo>
                    <a:cubicBezTo>
                      <a:pt x="121" y="137"/>
                      <a:pt x="122" y="135"/>
                      <a:pt x="119" y="135"/>
                    </a:cubicBezTo>
                    <a:cubicBezTo>
                      <a:pt x="115" y="135"/>
                      <a:pt x="114" y="139"/>
                      <a:pt x="110" y="139"/>
                    </a:cubicBezTo>
                    <a:cubicBezTo>
                      <a:pt x="107" y="139"/>
                      <a:pt x="98" y="135"/>
                      <a:pt x="98" y="131"/>
                    </a:cubicBezTo>
                    <a:cubicBezTo>
                      <a:pt x="98" y="128"/>
                      <a:pt x="105" y="123"/>
                      <a:pt x="109" y="123"/>
                    </a:cubicBezTo>
                    <a:cubicBezTo>
                      <a:pt x="115" y="123"/>
                      <a:pt x="119" y="123"/>
                      <a:pt x="122" y="123"/>
                    </a:cubicBezTo>
                    <a:cubicBezTo>
                      <a:pt x="124" y="123"/>
                      <a:pt x="131" y="122"/>
                      <a:pt x="135" y="119"/>
                    </a:cubicBezTo>
                    <a:cubicBezTo>
                      <a:pt x="133" y="119"/>
                      <a:pt x="130" y="116"/>
                      <a:pt x="130" y="113"/>
                    </a:cubicBezTo>
                    <a:cubicBezTo>
                      <a:pt x="130" y="108"/>
                      <a:pt x="135" y="111"/>
                      <a:pt x="137" y="109"/>
                    </a:cubicBezTo>
                    <a:cubicBezTo>
                      <a:pt x="139" y="106"/>
                      <a:pt x="145" y="100"/>
                      <a:pt x="145" y="96"/>
                    </a:cubicBezTo>
                    <a:cubicBezTo>
                      <a:pt x="145" y="89"/>
                      <a:pt x="127" y="75"/>
                      <a:pt x="121" y="75"/>
                    </a:cubicBezTo>
                    <a:cubicBezTo>
                      <a:pt x="117" y="75"/>
                      <a:pt x="115" y="78"/>
                      <a:pt x="112" y="78"/>
                    </a:cubicBezTo>
                    <a:cubicBezTo>
                      <a:pt x="111" y="78"/>
                      <a:pt x="109" y="75"/>
                      <a:pt x="109" y="75"/>
                    </a:cubicBezTo>
                    <a:cubicBezTo>
                      <a:pt x="109" y="72"/>
                      <a:pt x="115" y="71"/>
                      <a:pt x="116" y="71"/>
                    </a:cubicBezTo>
                    <a:cubicBezTo>
                      <a:pt x="114" y="68"/>
                      <a:pt x="98" y="55"/>
                      <a:pt x="95" y="55"/>
                    </a:cubicBezTo>
                    <a:cubicBezTo>
                      <a:pt x="91" y="55"/>
                      <a:pt x="87" y="66"/>
                      <a:pt x="82" y="66"/>
                    </a:cubicBezTo>
                    <a:cubicBezTo>
                      <a:pt x="78" y="66"/>
                      <a:pt x="79" y="61"/>
                      <a:pt x="79" y="59"/>
                    </a:cubicBezTo>
                    <a:cubicBezTo>
                      <a:pt x="70" y="59"/>
                      <a:pt x="49" y="59"/>
                      <a:pt x="36" y="59"/>
                    </a:cubicBezTo>
                    <a:cubicBezTo>
                      <a:pt x="33" y="59"/>
                      <a:pt x="29" y="56"/>
                      <a:pt x="27" y="54"/>
                    </a:cubicBezTo>
                    <a:cubicBezTo>
                      <a:pt x="13" y="54"/>
                      <a:pt x="13" y="54"/>
                      <a:pt x="13" y="54"/>
                    </a:cubicBezTo>
                    <a:cubicBezTo>
                      <a:pt x="12" y="50"/>
                      <a:pt x="8" y="49"/>
                      <a:pt x="7" y="45"/>
                    </a:cubicBezTo>
                    <a:cubicBezTo>
                      <a:pt x="11" y="44"/>
                      <a:pt x="15" y="45"/>
                      <a:pt x="20" y="46"/>
                    </a:cubicBezTo>
                    <a:cubicBezTo>
                      <a:pt x="20" y="42"/>
                      <a:pt x="20" y="42"/>
                      <a:pt x="20" y="42"/>
                    </a:cubicBezTo>
                    <a:cubicBezTo>
                      <a:pt x="17" y="40"/>
                      <a:pt x="4" y="39"/>
                      <a:pt x="4" y="39"/>
                    </a:cubicBezTo>
                    <a:cubicBezTo>
                      <a:pt x="4" y="39"/>
                      <a:pt x="0" y="34"/>
                      <a:pt x="0" y="32"/>
                    </a:cubicBezTo>
                    <a:cubicBezTo>
                      <a:pt x="0" y="24"/>
                      <a:pt x="1" y="22"/>
                      <a:pt x="6" y="19"/>
                    </a:cubicBezTo>
                    <a:cubicBezTo>
                      <a:pt x="8" y="17"/>
                      <a:pt x="6" y="12"/>
                      <a:pt x="8" y="11"/>
                    </a:cubicBezTo>
                    <a:cubicBezTo>
                      <a:pt x="13" y="5"/>
                      <a:pt x="21" y="0"/>
                      <a:pt x="31" y="0"/>
                    </a:cubicBezTo>
                    <a:cubicBezTo>
                      <a:pt x="31" y="0"/>
                      <a:pt x="40" y="3"/>
                      <a:pt x="40" y="3"/>
                    </a:cubicBezTo>
                    <a:cubicBezTo>
                      <a:pt x="37" y="9"/>
                      <a:pt x="28" y="9"/>
                      <a:pt x="28" y="18"/>
                    </a:cubicBezTo>
                    <a:cubicBezTo>
                      <a:pt x="28" y="20"/>
                      <a:pt x="29" y="21"/>
                      <a:pt x="30" y="21"/>
                    </a:cubicBezTo>
                    <a:cubicBezTo>
                      <a:pt x="29" y="23"/>
                      <a:pt x="30" y="26"/>
                      <a:pt x="30" y="26"/>
                    </a:cubicBezTo>
                    <a:cubicBezTo>
                      <a:pt x="30" y="28"/>
                      <a:pt x="29" y="31"/>
                      <a:pt x="33" y="31"/>
                    </a:cubicBezTo>
                    <a:cubicBezTo>
                      <a:pt x="35" y="31"/>
                      <a:pt x="39" y="27"/>
                      <a:pt x="39" y="25"/>
                    </a:cubicBezTo>
                    <a:cubicBezTo>
                      <a:pt x="39" y="22"/>
                      <a:pt x="36" y="20"/>
                      <a:pt x="36" y="17"/>
                    </a:cubicBezTo>
                    <a:cubicBezTo>
                      <a:pt x="36" y="6"/>
                      <a:pt x="55" y="3"/>
                      <a:pt x="66" y="3"/>
                    </a:cubicBezTo>
                    <a:cubicBezTo>
                      <a:pt x="74" y="3"/>
                      <a:pt x="78" y="13"/>
                      <a:pt x="78" y="19"/>
                    </a:cubicBezTo>
                    <a:cubicBezTo>
                      <a:pt x="78" y="20"/>
                      <a:pt x="76" y="25"/>
                      <a:pt x="78" y="25"/>
                    </a:cubicBezTo>
                    <a:cubicBezTo>
                      <a:pt x="80" y="25"/>
                      <a:pt x="81" y="22"/>
                      <a:pt x="84" y="22"/>
                    </a:cubicBezTo>
                    <a:cubicBezTo>
                      <a:pt x="87" y="22"/>
                      <a:pt x="88" y="25"/>
                      <a:pt x="90" y="25"/>
                    </a:cubicBezTo>
                    <a:cubicBezTo>
                      <a:pt x="95" y="25"/>
                      <a:pt x="97" y="18"/>
                      <a:pt x="102" y="18"/>
                    </a:cubicBezTo>
                    <a:cubicBezTo>
                      <a:pt x="107" y="18"/>
                      <a:pt x="119" y="20"/>
                      <a:pt x="123" y="22"/>
                    </a:cubicBezTo>
                    <a:cubicBezTo>
                      <a:pt x="130" y="27"/>
                      <a:pt x="132" y="36"/>
                      <a:pt x="141" y="36"/>
                    </a:cubicBezTo>
                    <a:cubicBezTo>
                      <a:pt x="145" y="36"/>
                      <a:pt x="146" y="36"/>
                      <a:pt x="148" y="36"/>
                    </a:cubicBezTo>
                    <a:cubicBezTo>
                      <a:pt x="151" y="36"/>
                      <a:pt x="159" y="37"/>
                      <a:pt x="158" y="42"/>
                    </a:cubicBezTo>
                    <a:cubicBezTo>
                      <a:pt x="165" y="45"/>
                      <a:pt x="170" y="49"/>
                      <a:pt x="178" y="50"/>
                    </a:cubicBezTo>
                    <a:cubicBezTo>
                      <a:pt x="178" y="55"/>
                      <a:pt x="178" y="55"/>
                      <a:pt x="178" y="55"/>
                    </a:cubicBezTo>
                    <a:cubicBezTo>
                      <a:pt x="179" y="55"/>
                      <a:pt x="183" y="55"/>
                      <a:pt x="183" y="55"/>
                    </a:cubicBezTo>
                    <a:cubicBezTo>
                      <a:pt x="187" y="55"/>
                      <a:pt x="189" y="58"/>
                      <a:pt x="191" y="62"/>
                    </a:cubicBezTo>
                    <a:cubicBezTo>
                      <a:pt x="187" y="63"/>
                      <a:pt x="183" y="63"/>
                      <a:pt x="181" y="66"/>
                    </a:cubicBezTo>
                    <a:cubicBezTo>
                      <a:pt x="186" y="67"/>
                      <a:pt x="187" y="67"/>
                      <a:pt x="189" y="67"/>
                    </a:cubicBezTo>
                    <a:cubicBezTo>
                      <a:pt x="191" y="67"/>
                      <a:pt x="193" y="67"/>
                      <a:pt x="194" y="69"/>
                    </a:cubicBezTo>
                    <a:cubicBezTo>
                      <a:pt x="189" y="71"/>
                      <a:pt x="187" y="71"/>
                      <a:pt x="184" y="76"/>
                    </a:cubicBezTo>
                    <a:cubicBezTo>
                      <a:pt x="187" y="77"/>
                      <a:pt x="188" y="78"/>
                      <a:pt x="192" y="78"/>
                    </a:cubicBezTo>
                    <a:cubicBezTo>
                      <a:pt x="193" y="85"/>
                      <a:pt x="200" y="88"/>
                      <a:pt x="206" y="88"/>
                    </a:cubicBezTo>
                    <a:cubicBezTo>
                      <a:pt x="207" y="93"/>
                      <a:pt x="208" y="98"/>
                      <a:pt x="213" y="98"/>
                    </a:cubicBezTo>
                    <a:cubicBezTo>
                      <a:pt x="219" y="98"/>
                      <a:pt x="221" y="94"/>
                      <a:pt x="223" y="100"/>
                    </a:cubicBezTo>
                    <a:cubicBezTo>
                      <a:pt x="224" y="101"/>
                      <a:pt x="227" y="101"/>
                      <a:pt x="228" y="101"/>
                    </a:cubicBezTo>
                    <a:cubicBezTo>
                      <a:pt x="233" y="101"/>
                      <a:pt x="236" y="103"/>
                      <a:pt x="236" y="108"/>
                    </a:cubicBezTo>
                    <a:cubicBezTo>
                      <a:pt x="236" y="111"/>
                      <a:pt x="231" y="112"/>
                      <a:pt x="227" y="112"/>
                    </a:cubicBezTo>
                    <a:cubicBezTo>
                      <a:pt x="227" y="116"/>
                      <a:pt x="227" y="115"/>
                      <a:pt x="227" y="116"/>
                    </a:cubicBezTo>
                    <a:cubicBezTo>
                      <a:pt x="227" y="117"/>
                      <a:pt x="226" y="120"/>
                      <a:pt x="221" y="120"/>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61" name="Freeform 137">
                <a:extLst>
                  <a:ext uri="{FF2B5EF4-FFF2-40B4-BE49-F238E27FC236}">
                    <a16:creationId xmlns:a16="http://schemas.microsoft.com/office/drawing/2014/main" id="{5E5A076A-DBAF-42A5-90DE-DCDCE84A5430}"/>
                  </a:ext>
                </a:extLst>
              </p:cNvPr>
              <p:cNvSpPr/>
              <p:nvPr/>
            </p:nvSpPr>
            <p:spPr bwMode="auto">
              <a:xfrm>
                <a:off x="2818816" y="1617201"/>
                <a:ext cx="13632" cy="14870"/>
              </a:xfrm>
              <a:custGeom>
                <a:avLst/>
                <a:gdLst>
                  <a:gd name="T0" fmla="*/ 6 w 6"/>
                  <a:gd name="T1" fmla="*/ 3 h 6"/>
                  <a:gd name="T2" fmla="*/ 0 w 6"/>
                  <a:gd name="T3" fmla="*/ 3 h 6"/>
                  <a:gd name="T4" fmla="*/ 6 w 6"/>
                  <a:gd name="T5" fmla="*/ 3 h 6"/>
                </a:gdLst>
                <a:ahLst/>
                <a:cxnLst>
                  <a:cxn ang="0">
                    <a:pos x="T0" y="T1"/>
                  </a:cxn>
                  <a:cxn ang="0">
                    <a:pos x="T2" y="T3"/>
                  </a:cxn>
                  <a:cxn ang="0">
                    <a:pos x="T4" y="T5"/>
                  </a:cxn>
                </a:cxnLst>
                <a:rect l="0" t="0" r="r" b="b"/>
                <a:pathLst>
                  <a:path w="6" h="6">
                    <a:moveTo>
                      <a:pt x="6" y="3"/>
                    </a:moveTo>
                    <a:cubicBezTo>
                      <a:pt x="3" y="6"/>
                      <a:pt x="2" y="6"/>
                      <a:pt x="0" y="3"/>
                    </a:cubicBezTo>
                    <a:cubicBezTo>
                      <a:pt x="2" y="0"/>
                      <a:pt x="3" y="2"/>
                      <a:pt x="6" y="3"/>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62" name="Freeform 138">
                <a:extLst>
                  <a:ext uri="{FF2B5EF4-FFF2-40B4-BE49-F238E27FC236}">
                    <a16:creationId xmlns:a16="http://schemas.microsoft.com/office/drawing/2014/main" id="{C2BC0632-27F8-4977-B25A-E10EF603A253}"/>
                  </a:ext>
                </a:extLst>
              </p:cNvPr>
              <p:cNvSpPr/>
              <p:nvPr/>
            </p:nvSpPr>
            <p:spPr bwMode="auto">
              <a:xfrm>
                <a:off x="2698613" y="1536654"/>
                <a:ext cx="14870" cy="13632"/>
              </a:xfrm>
              <a:custGeom>
                <a:avLst/>
                <a:gdLst>
                  <a:gd name="T0" fmla="*/ 1 w 6"/>
                  <a:gd name="T1" fmla="*/ 1 h 6"/>
                  <a:gd name="T2" fmla="*/ 6 w 6"/>
                  <a:gd name="T3" fmla="*/ 6 h 6"/>
                  <a:gd name="T4" fmla="*/ 1 w 6"/>
                  <a:gd name="T5" fmla="*/ 1 h 6"/>
                </a:gdLst>
                <a:ahLst/>
                <a:cxnLst>
                  <a:cxn ang="0">
                    <a:pos x="T0" y="T1"/>
                  </a:cxn>
                  <a:cxn ang="0">
                    <a:pos x="T2" y="T3"/>
                  </a:cxn>
                  <a:cxn ang="0">
                    <a:pos x="T4" y="T5"/>
                  </a:cxn>
                </a:cxnLst>
                <a:rect l="0" t="0" r="r" b="b"/>
                <a:pathLst>
                  <a:path w="6" h="6">
                    <a:moveTo>
                      <a:pt x="1" y="1"/>
                    </a:moveTo>
                    <a:cubicBezTo>
                      <a:pt x="4" y="0"/>
                      <a:pt x="4" y="3"/>
                      <a:pt x="6" y="6"/>
                    </a:cubicBezTo>
                    <a:cubicBezTo>
                      <a:pt x="3" y="6"/>
                      <a:pt x="0" y="3"/>
                      <a:pt x="1" y="1"/>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63" name="Freeform 139">
                <a:extLst>
                  <a:ext uri="{FF2B5EF4-FFF2-40B4-BE49-F238E27FC236}">
                    <a16:creationId xmlns:a16="http://schemas.microsoft.com/office/drawing/2014/main" id="{820FAC96-D7C3-44A3-82C3-9B9687CEC382}"/>
                  </a:ext>
                </a:extLst>
              </p:cNvPr>
              <p:cNvSpPr/>
              <p:nvPr/>
            </p:nvSpPr>
            <p:spPr bwMode="auto">
              <a:xfrm>
                <a:off x="2544952" y="838983"/>
                <a:ext cx="615883" cy="322192"/>
              </a:xfrm>
              <a:custGeom>
                <a:avLst/>
                <a:gdLst>
                  <a:gd name="T0" fmla="*/ 201 w 252"/>
                  <a:gd name="T1" fmla="*/ 10 h 132"/>
                  <a:gd name="T2" fmla="*/ 229 w 252"/>
                  <a:gd name="T3" fmla="*/ 6 h 132"/>
                  <a:gd name="T4" fmla="*/ 252 w 252"/>
                  <a:gd name="T5" fmla="*/ 18 h 132"/>
                  <a:gd name="T6" fmla="*/ 204 w 252"/>
                  <a:gd name="T7" fmla="*/ 33 h 132"/>
                  <a:gd name="T8" fmla="*/ 193 w 252"/>
                  <a:gd name="T9" fmla="*/ 48 h 132"/>
                  <a:gd name="T10" fmla="*/ 151 w 252"/>
                  <a:gd name="T11" fmla="*/ 71 h 132"/>
                  <a:gd name="T12" fmla="*/ 141 w 252"/>
                  <a:gd name="T13" fmla="*/ 77 h 132"/>
                  <a:gd name="T14" fmla="*/ 141 w 252"/>
                  <a:gd name="T15" fmla="*/ 89 h 132"/>
                  <a:gd name="T16" fmla="*/ 114 w 252"/>
                  <a:gd name="T17" fmla="*/ 102 h 132"/>
                  <a:gd name="T18" fmla="*/ 104 w 252"/>
                  <a:gd name="T19" fmla="*/ 120 h 132"/>
                  <a:gd name="T20" fmla="*/ 115 w 252"/>
                  <a:gd name="T21" fmla="*/ 122 h 132"/>
                  <a:gd name="T22" fmla="*/ 83 w 252"/>
                  <a:gd name="T23" fmla="*/ 128 h 132"/>
                  <a:gd name="T24" fmla="*/ 53 w 252"/>
                  <a:gd name="T25" fmla="*/ 131 h 132"/>
                  <a:gd name="T26" fmla="*/ 22 w 252"/>
                  <a:gd name="T27" fmla="*/ 128 h 132"/>
                  <a:gd name="T28" fmla="*/ 40 w 252"/>
                  <a:gd name="T29" fmla="*/ 114 h 132"/>
                  <a:gd name="T30" fmla="*/ 38 w 252"/>
                  <a:gd name="T31" fmla="*/ 103 h 132"/>
                  <a:gd name="T32" fmla="*/ 61 w 252"/>
                  <a:gd name="T33" fmla="*/ 111 h 132"/>
                  <a:gd name="T34" fmla="*/ 44 w 252"/>
                  <a:gd name="T35" fmla="*/ 96 h 132"/>
                  <a:gd name="T36" fmla="*/ 36 w 252"/>
                  <a:gd name="T37" fmla="*/ 98 h 132"/>
                  <a:gd name="T38" fmla="*/ 45 w 252"/>
                  <a:gd name="T39" fmla="*/ 85 h 132"/>
                  <a:gd name="T40" fmla="*/ 41 w 252"/>
                  <a:gd name="T41" fmla="*/ 63 h 132"/>
                  <a:gd name="T42" fmla="*/ 44 w 252"/>
                  <a:gd name="T43" fmla="*/ 58 h 132"/>
                  <a:gd name="T44" fmla="*/ 64 w 252"/>
                  <a:gd name="T45" fmla="*/ 58 h 132"/>
                  <a:gd name="T46" fmla="*/ 71 w 252"/>
                  <a:gd name="T47" fmla="*/ 59 h 132"/>
                  <a:gd name="T48" fmla="*/ 87 w 252"/>
                  <a:gd name="T49" fmla="*/ 56 h 132"/>
                  <a:gd name="T50" fmla="*/ 97 w 252"/>
                  <a:gd name="T51" fmla="*/ 48 h 132"/>
                  <a:gd name="T52" fmla="*/ 65 w 252"/>
                  <a:gd name="T53" fmla="*/ 52 h 132"/>
                  <a:gd name="T54" fmla="*/ 48 w 252"/>
                  <a:gd name="T55" fmla="*/ 50 h 132"/>
                  <a:gd name="T56" fmla="*/ 38 w 252"/>
                  <a:gd name="T57" fmla="*/ 52 h 132"/>
                  <a:gd name="T58" fmla="*/ 30 w 252"/>
                  <a:gd name="T59" fmla="*/ 43 h 132"/>
                  <a:gd name="T60" fmla="*/ 34 w 252"/>
                  <a:gd name="T61" fmla="*/ 34 h 132"/>
                  <a:gd name="T62" fmla="*/ 17 w 252"/>
                  <a:gd name="T63" fmla="*/ 39 h 132"/>
                  <a:gd name="T64" fmla="*/ 20 w 252"/>
                  <a:gd name="T65" fmla="*/ 32 h 132"/>
                  <a:gd name="T66" fmla="*/ 7 w 252"/>
                  <a:gd name="T67" fmla="*/ 34 h 132"/>
                  <a:gd name="T68" fmla="*/ 29 w 252"/>
                  <a:gd name="T69" fmla="*/ 23 h 132"/>
                  <a:gd name="T70" fmla="*/ 38 w 252"/>
                  <a:gd name="T71" fmla="*/ 21 h 132"/>
                  <a:gd name="T72" fmla="*/ 68 w 252"/>
                  <a:gd name="T73" fmla="*/ 21 h 132"/>
                  <a:gd name="T74" fmla="*/ 89 w 252"/>
                  <a:gd name="T75" fmla="*/ 7 h 132"/>
                  <a:gd name="T76" fmla="*/ 128 w 252"/>
                  <a:gd name="T77" fmla="*/ 4 h 132"/>
                  <a:gd name="T78" fmla="*/ 143 w 252"/>
                  <a:gd name="T79" fmla="*/ 5 h 132"/>
                  <a:gd name="T80" fmla="*/ 160 w 252"/>
                  <a:gd name="T81" fmla="*/ 2 h 132"/>
                  <a:gd name="T82" fmla="*/ 206 w 252"/>
                  <a:gd name="T83" fmla="*/ 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2" h="132">
                    <a:moveTo>
                      <a:pt x="206" y="7"/>
                    </a:moveTo>
                    <a:cubicBezTo>
                      <a:pt x="204" y="9"/>
                      <a:pt x="203" y="10"/>
                      <a:pt x="201" y="10"/>
                    </a:cubicBezTo>
                    <a:cubicBezTo>
                      <a:pt x="223" y="4"/>
                      <a:pt x="223" y="4"/>
                      <a:pt x="223" y="4"/>
                    </a:cubicBezTo>
                    <a:cubicBezTo>
                      <a:pt x="225" y="5"/>
                      <a:pt x="227" y="5"/>
                      <a:pt x="229" y="6"/>
                    </a:cubicBezTo>
                    <a:cubicBezTo>
                      <a:pt x="232" y="7"/>
                      <a:pt x="232" y="9"/>
                      <a:pt x="234" y="11"/>
                    </a:cubicBezTo>
                    <a:cubicBezTo>
                      <a:pt x="237" y="14"/>
                      <a:pt x="252" y="13"/>
                      <a:pt x="252" y="18"/>
                    </a:cubicBezTo>
                    <a:cubicBezTo>
                      <a:pt x="252" y="22"/>
                      <a:pt x="247" y="21"/>
                      <a:pt x="245" y="22"/>
                    </a:cubicBezTo>
                    <a:cubicBezTo>
                      <a:pt x="234" y="31"/>
                      <a:pt x="219" y="26"/>
                      <a:pt x="204" y="33"/>
                    </a:cubicBezTo>
                    <a:cubicBezTo>
                      <a:pt x="207" y="36"/>
                      <a:pt x="219" y="34"/>
                      <a:pt x="226" y="34"/>
                    </a:cubicBezTo>
                    <a:cubicBezTo>
                      <a:pt x="219" y="41"/>
                      <a:pt x="203" y="45"/>
                      <a:pt x="193" y="48"/>
                    </a:cubicBezTo>
                    <a:cubicBezTo>
                      <a:pt x="181" y="52"/>
                      <a:pt x="175" y="63"/>
                      <a:pt x="166" y="70"/>
                    </a:cubicBezTo>
                    <a:cubicBezTo>
                      <a:pt x="162" y="73"/>
                      <a:pt x="156" y="69"/>
                      <a:pt x="151" y="71"/>
                    </a:cubicBezTo>
                    <a:cubicBezTo>
                      <a:pt x="145" y="73"/>
                      <a:pt x="138" y="73"/>
                      <a:pt x="133" y="77"/>
                    </a:cubicBezTo>
                    <a:cubicBezTo>
                      <a:pt x="141" y="77"/>
                      <a:pt x="141" y="77"/>
                      <a:pt x="141" y="77"/>
                    </a:cubicBezTo>
                    <a:cubicBezTo>
                      <a:pt x="142" y="83"/>
                      <a:pt x="138" y="83"/>
                      <a:pt x="133" y="82"/>
                    </a:cubicBezTo>
                    <a:cubicBezTo>
                      <a:pt x="136" y="84"/>
                      <a:pt x="139" y="85"/>
                      <a:pt x="141" y="89"/>
                    </a:cubicBezTo>
                    <a:cubicBezTo>
                      <a:pt x="135" y="92"/>
                      <a:pt x="133" y="99"/>
                      <a:pt x="128" y="102"/>
                    </a:cubicBezTo>
                    <a:cubicBezTo>
                      <a:pt x="116" y="102"/>
                      <a:pt x="116" y="102"/>
                      <a:pt x="114" y="102"/>
                    </a:cubicBezTo>
                    <a:cubicBezTo>
                      <a:pt x="114" y="104"/>
                      <a:pt x="116" y="105"/>
                      <a:pt x="116" y="106"/>
                    </a:cubicBezTo>
                    <a:cubicBezTo>
                      <a:pt x="116" y="116"/>
                      <a:pt x="104" y="110"/>
                      <a:pt x="104" y="120"/>
                    </a:cubicBezTo>
                    <a:cubicBezTo>
                      <a:pt x="108" y="120"/>
                      <a:pt x="109" y="120"/>
                      <a:pt x="111" y="120"/>
                    </a:cubicBezTo>
                    <a:cubicBezTo>
                      <a:pt x="112" y="120"/>
                      <a:pt x="115" y="120"/>
                      <a:pt x="115" y="122"/>
                    </a:cubicBezTo>
                    <a:cubicBezTo>
                      <a:pt x="115" y="127"/>
                      <a:pt x="99" y="132"/>
                      <a:pt x="92" y="132"/>
                    </a:cubicBezTo>
                    <a:cubicBezTo>
                      <a:pt x="86" y="132"/>
                      <a:pt x="89" y="128"/>
                      <a:pt x="83" y="128"/>
                    </a:cubicBezTo>
                    <a:cubicBezTo>
                      <a:pt x="75" y="128"/>
                      <a:pt x="68" y="128"/>
                      <a:pt x="61" y="128"/>
                    </a:cubicBezTo>
                    <a:cubicBezTo>
                      <a:pt x="59" y="128"/>
                      <a:pt x="57" y="131"/>
                      <a:pt x="53" y="131"/>
                    </a:cubicBezTo>
                    <a:cubicBezTo>
                      <a:pt x="43" y="131"/>
                      <a:pt x="35" y="128"/>
                      <a:pt x="25" y="125"/>
                    </a:cubicBezTo>
                    <a:cubicBezTo>
                      <a:pt x="25" y="127"/>
                      <a:pt x="23" y="128"/>
                      <a:pt x="22" y="128"/>
                    </a:cubicBezTo>
                    <a:cubicBezTo>
                      <a:pt x="20" y="128"/>
                      <a:pt x="19" y="127"/>
                      <a:pt x="19" y="126"/>
                    </a:cubicBezTo>
                    <a:cubicBezTo>
                      <a:pt x="19" y="114"/>
                      <a:pt x="34" y="118"/>
                      <a:pt x="40" y="114"/>
                    </a:cubicBezTo>
                    <a:cubicBezTo>
                      <a:pt x="37" y="112"/>
                      <a:pt x="31" y="111"/>
                      <a:pt x="31" y="106"/>
                    </a:cubicBezTo>
                    <a:cubicBezTo>
                      <a:pt x="31" y="102"/>
                      <a:pt x="35" y="103"/>
                      <a:pt x="38" y="103"/>
                    </a:cubicBezTo>
                    <a:cubicBezTo>
                      <a:pt x="47" y="103"/>
                      <a:pt x="50" y="108"/>
                      <a:pt x="56" y="111"/>
                    </a:cubicBezTo>
                    <a:cubicBezTo>
                      <a:pt x="61" y="111"/>
                      <a:pt x="61" y="111"/>
                      <a:pt x="61" y="111"/>
                    </a:cubicBezTo>
                    <a:cubicBezTo>
                      <a:pt x="57" y="107"/>
                      <a:pt x="48" y="103"/>
                      <a:pt x="48" y="96"/>
                    </a:cubicBezTo>
                    <a:cubicBezTo>
                      <a:pt x="44" y="96"/>
                      <a:pt x="44" y="96"/>
                      <a:pt x="44" y="96"/>
                    </a:cubicBezTo>
                    <a:cubicBezTo>
                      <a:pt x="42" y="97"/>
                      <a:pt x="42" y="97"/>
                      <a:pt x="41" y="98"/>
                    </a:cubicBezTo>
                    <a:cubicBezTo>
                      <a:pt x="36" y="98"/>
                      <a:pt x="36" y="98"/>
                      <a:pt x="36" y="98"/>
                    </a:cubicBezTo>
                    <a:cubicBezTo>
                      <a:pt x="36" y="95"/>
                      <a:pt x="36" y="95"/>
                      <a:pt x="36" y="95"/>
                    </a:cubicBezTo>
                    <a:cubicBezTo>
                      <a:pt x="39" y="90"/>
                      <a:pt x="41" y="87"/>
                      <a:pt x="45" y="85"/>
                    </a:cubicBezTo>
                    <a:cubicBezTo>
                      <a:pt x="52" y="83"/>
                      <a:pt x="61" y="86"/>
                      <a:pt x="61" y="78"/>
                    </a:cubicBezTo>
                    <a:cubicBezTo>
                      <a:pt x="61" y="69"/>
                      <a:pt x="41" y="69"/>
                      <a:pt x="41" y="63"/>
                    </a:cubicBezTo>
                    <a:cubicBezTo>
                      <a:pt x="41" y="61"/>
                      <a:pt x="46" y="61"/>
                      <a:pt x="48" y="61"/>
                    </a:cubicBezTo>
                    <a:cubicBezTo>
                      <a:pt x="45" y="61"/>
                      <a:pt x="45" y="60"/>
                      <a:pt x="44" y="58"/>
                    </a:cubicBezTo>
                    <a:cubicBezTo>
                      <a:pt x="46" y="57"/>
                      <a:pt x="47" y="58"/>
                      <a:pt x="48" y="58"/>
                    </a:cubicBezTo>
                    <a:cubicBezTo>
                      <a:pt x="52" y="58"/>
                      <a:pt x="58" y="56"/>
                      <a:pt x="64" y="58"/>
                    </a:cubicBezTo>
                    <a:cubicBezTo>
                      <a:pt x="71" y="61"/>
                      <a:pt x="73" y="69"/>
                      <a:pt x="81" y="68"/>
                    </a:cubicBezTo>
                    <a:cubicBezTo>
                      <a:pt x="80" y="67"/>
                      <a:pt x="71" y="61"/>
                      <a:pt x="71" y="59"/>
                    </a:cubicBezTo>
                    <a:cubicBezTo>
                      <a:pt x="71" y="58"/>
                      <a:pt x="72" y="57"/>
                      <a:pt x="73" y="56"/>
                    </a:cubicBezTo>
                    <a:cubicBezTo>
                      <a:pt x="87" y="56"/>
                      <a:pt x="87" y="56"/>
                      <a:pt x="87" y="56"/>
                    </a:cubicBezTo>
                    <a:cubicBezTo>
                      <a:pt x="93" y="54"/>
                      <a:pt x="97" y="52"/>
                      <a:pt x="101" y="48"/>
                    </a:cubicBezTo>
                    <a:cubicBezTo>
                      <a:pt x="97" y="48"/>
                      <a:pt x="97" y="48"/>
                      <a:pt x="97" y="48"/>
                    </a:cubicBezTo>
                    <a:cubicBezTo>
                      <a:pt x="91" y="53"/>
                      <a:pt x="84" y="55"/>
                      <a:pt x="75" y="55"/>
                    </a:cubicBezTo>
                    <a:cubicBezTo>
                      <a:pt x="70" y="55"/>
                      <a:pt x="68" y="52"/>
                      <a:pt x="65" y="52"/>
                    </a:cubicBezTo>
                    <a:cubicBezTo>
                      <a:pt x="63" y="52"/>
                      <a:pt x="62" y="55"/>
                      <a:pt x="59" y="55"/>
                    </a:cubicBezTo>
                    <a:cubicBezTo>
                      <a:pt x="54" y="55"/>
                      <a:pt x="46" y="53"/>
                      <a:pt x="48" y="50"/>
                    </a:cubicBezTo>
                    <a:cubicBezTo>
                      <a:pt x="44" y="50"/>
                      <a:pt x="44" y="50"/>
                      <a:pt x="44" y="50"/>
                    </a:cubicBezTo>
                    <a:cubicBezTo>
                      <a:pt x="42" y="51"/>
                      <a:pt x="40" y="52"/>
                      <a:pt x="38" y="52"/>
                    </a:cubicBezTo>
                    <a:cubicBezTo>
                      <a:pt x="32" y="52"/>
                      <a:pt x="24" y="49"/>
                      <a:pt x="22" y="46"/>
                    </a:cubicBezTo>
                    <a:cubicBezTo>
                      <a:pt x="24" y="45"/>
                      <a:pt x="26" y="44"/>
                      <a:pt x="30" y="43"/>
                    </a:cubicBezTo>
                    <a:cubicBezTo>
                      <a:pt x="24" y="43"/>
                      <a:pt x="19" y="43"/>
                      <a:pt x="16" y="43"/>
                    </a:cubicBezTo>
                    <a:cubicBezTo>
                      <a:pt x="19" y="36"/>
                      <a:pt x="27" y="37"/>
                      <a:pt x="34" y="34"/>
                    </a:cubicBezTo>
                    <a:cubicBezTo>
                      <a:pt x="31" y="34"/>
                      <a:pt x="31" y="34"/>
                      <a:pt x="28" y="34"/>
                    </a:cubicBezTo>
                    <a:cubicBezTo>
                      <a:pt x="23" y="34"/>
                      <a:pt x="22" y="39"/>
                      <a:pt x="17" y="39"/>
                    </a:cubicBezTo>
                    <a:cubicBezTo>
                      <a:pt x="15" y="39"/>
                      <a:pt x="12" y="37"/>
                      <a:pt x="12" y="37"/>
                    </a:cubicBezTo>
                    <a:cubicBezTo>
                      <a:pt x="15" y="34"/>
                      <a:pt x="16" y="33"/>
                      <a:pt x="20" y="32"/>
                    </a:cubicBezTo>
                    <a:cubicBezTo>
                      <a:pt x="11" y="32"/>
                      <a:pt x="11" y="32"/>
                      <a:pt x="11" y="32"/>
                    </a:cubicBezTo>
                    <a:cubicBezTo>
                      <a:pt x="9" y="32"/>
                      <a:pt x="8" y="33"/>
                      <a:pt x="7" y="34"/>
                    </a:cubicBezTo>
                    <a:cubicBezTo>
                      <a:pt x="6" y="34"/>
                      <a:pt x="2" y="34"/>
                      <a:pt x="0" y="34"/>
                    </a:cubicBezTo>
                    <a:cubicBezTo>
                      <a:pt x="2" y="27"/>
                      <a:pt x="21" y="23"/>
                      <a:pt x="29" y="23"/>
                    </a:cubicBezTo>
                    <a:cubicBezTo>
                      <a:pt x="33" y="23"/>
                      <a:pt x="35" y="23"/>
                      <a:pt x="35" y="23"/>
                    </a:cubicBezTo>
                    <a:cubicBezTo>
                      <a:pt x="37" y="23"/>
                      <a:pt x="38" y="22"/>
                      <a:pt x="38" y="21"/>
                    </a:cubicBezTo>
                    <a:cubicBezTo>
                      <a:pt x="47" y="21"/>
                      <a:pt x="43" y="15"/>
                      <a:pt x="49" y="15"/>
                    </a:cubicBezTo>
                    <a:cubicBezTo>
                      <a:pt x="55" y="15"/>
                      <a:pt x="66" y="20"/>
                      <a:pt x="68" y="21"/>
                    </a:cubicBezTo>
                    <a:cubicBezTo>
                      <a:pt x="71" y="14"/>
                      <a:pt x="75" y="8"/>
                      <a:pt x="83" y="8"/>
                    </a:cubicBezTo>
                    <a:cubicBezTo>
                      <a:pt x="88" y="8"/>
                      <a:pt x="85" y="11"/>
                      <a:pt x="89" y="7"/>
                    </a:cubicBezTo>
                    <a:cubicBezTo>
                      <a:pt x="90" y="5"/>
                      <a:pt x="92" y="4"/>
                      <a:pt x="95" y="4"/>
                    </a:cubicBezTo>
                    <a:cubicBezTo>
                      <a:pt x="110" y="4"/>
                      <a:pt x="113" y="4"/>
                      <a:pt x="128" y="4"/>
                    </a:cubicBezTo>
                    <a:cubicBezTo>
                      <a:pt x="129" y="3"/>
                      <a:pt x="130" y="2"/>
                      <a:pt x="132" y="2"/>
                    </a:cubicBezTo>
                    <a:cubicBezTo>
                      <a:pt x="137" y="2"/>
                      <a:pt x="138" y="5"/>
                      <a:pt x="143" y="5"/>
                    </a:cubicBezTo>
                    <a:cubicBezTo>
                      <a:pt x="147" y="5"/>
                      <a:pt x="148" y="0"/>
                      <a:pt x="152" y="0"/>
                    </a:cubicBezTo>
                    <a:cubicBezTo>
                      <a:pt x="156" y="0"/>
                      <a:pt x="158" y="2"/>
                      <a:pt x="160" y="2"/>
                    </a:cubicBezTo>
                    <a:cubicBezTo>
                      <a:pt x="164" y="2"/>
                      <a:pt x="165" y="2"/>
                      <a:pt x="168" y="2"/>
                    </a:cubicBezTo>
                    <a:cubicBezTo>
                      <a:pt x="175" y="2"/>
                      <a:pt x="200" y="1"/>
                      <a:pt x="206" y="7"/>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64" name="Freeform 140">
                <a:extLst>
                  <a:ext uri="{FF2B5EF4-FFF2-40B4-BE49-F238E27FC236}">
                    <a16:creationId xmlns:a16="http://schemas.microsoft.com/office/drawing/2014/main" id="{11782E47-4ABB-471C-9E0E-0988F0DDDB3D}"/>
                  </a:ext>
                </a:extLst>
              </p:cNvPr>
              <p:cNvSpPr/>
              <p:nvPr/>
            </p:nvSpPr>
            <p:spPr bwMode="auto">
              <a:xfrm>
                <a:off x="2930344" y="809242"/>
                <a:ext cx="1203265" cy="915770"/>
              </a:xfrm>
              <a:custGeom>
                <a:avLst/>
                <a:gdLst>
                  <a:gd name="T0" fmla="*/ 183 w 492"/>
                  <a:gd name="T1" fmla="*/ 242 h 374"/>
                  <a:gd name="T2" fmla="*/ 174 w 492"/>
                  <a:gd name="T3" fmla="*/ 234 h 374"/>
                  <a:gd name="T4" fmla="*/ 149 w 492"/>
                  <a:gd name="T5" fmla="*/ 218 h 374"/>
                  <a:gd name="T6" fmla="*/ 140 w 492"/>
                  <a:gd name="T7" fmla="*/ 196 h 374"/>
                  <a:gd name="T8" fmla="*/ 71 w 492"/>
                  <a:gd name="T9" fmla="*/ 142 h 374"/>
                  <a:gd name="T10" fmla="*/ 48 w 492"/>
                  <a:gd name="T11" fmla="*/ 145 h 374"/>
                  <a:gd name="T12" fmla="*/ 28 w 492"/>
                  <a:gd name="T13" fmla="*/ 141 h 374"/>
                  <a:gd name="T14" fmla="*/ 12 w 492"/>
                  <a:gd name="T15" fmla="*/ 131 h 374"/>
                  <a:gd name="T16" fmla="*/ 33 w 492"/>
                  <a:gd name="T17" fmla="*/ 123 h 374"/>
                  <a:gd name="T18" fmla="*/ 42 w 492"/>
                  <a:gd name="T19" fmla="*/ 117 h 374"/>
                  <a:gd name="T20" fmla="*/ 0 w 492"/>
                  <a:gd name="T21" fmla="*/ 108 h 374"/>
                  <a:gd name="T22" fmla="*/ 55 w 492"/>
                  <a:gd name="T23" fmla="*/ 91 h 374"/>
                  <a:gd name="T24" fmla="*/ 47 w 492"/>
                  <a:gd name="T25" fmla="*/ 66 h 374"/>
                  <a:gd name="T26" fmla="*/ 94 w 492"/>
                  <a:gd name="T27" fmla="*/ 38 h 374"/>
                  <a:gd name="T28" fmla="*/ 154 w 492"/>
                  <a:gd name="T29" fmla="*/ 36 h 374"/>
                  <a:gd name="T30" fmla="*/ 170 w 492"/>
                  <a:gd name="T31" fmla="*/ 34 h 374"/>
                  <a:gd name="T32" fmla="*/ 179 w 492"/>
                  <a:gd name="T33" fmla="*/ 24 h 374"/>
                  <a:gd name="T34" fmla="*/ 201 w 492"/>
                  <a:gd name="T35" fmla="*/ 23 h 374"/>
                  <a:gd name="T36" fmla="*/ 231 w 492"/>
                  <a:gd name="T37" fmla="*/ 9 h 374"/>
                  <a:gd name="T38" fmla="*/ 255 w 492"/>
                  <a:gd name="T39" fmla="*/ 8 h 374"/>
                  <a:gd name="T40" fmla="*/ 348 w 492"/>
                  <a:gd name="T41" fmla="*/ 0 h 374"/>
                  <a:gd name="T42" fmla="*/ 387 w 492"/>
                  <a:gd name="T43" fmla="*/ 31 h 374"/>
                  <a:gd name="T44" fmla="*/ 371 w 492"/>
                  <a:gd name="T45" fmla="*/ 49 h 374"/>
                  <a:gd name="T46" fmla="*/ 393 w 492"/>
                  <a:gd name="T47" fmla="*/ 66 h 374"/>
                  <a:gd name="T48" fmla="*/ 445 w 492"/>
                  <a:gd name="T49" fmla="*/ 42 h 374"/>
                  <a:gd name="T50" fmla="*/ 475 w 492"/>
                  <a:gd name="T51" fmla="*/ 33 h 374"/>
                  <a:gd name="T52" fmla="*/ 457 w 492"/>
                  <a:gd name="T53" fmla="*/ 61 h 374"/>
                  <a:gd name="T54" fmla="*/ 450 w 492"/>
                  <a:gd name="T55" fmla="*/ 74 h 374"/>
                  <a:gd name="T56" fmla="*/ 426 w 492"/>
                  <a:gd name="T57" fmla="*/ 97 h 374"/>
                  <a:gd name="T58" fmla="*/ 441 w 492"/>
                  <a:gd name="T59" fmla="*/ 115 h 374"/>
                  <a:gd name="T60" fmla="*/ 428 w 492"/>
                  <a:gd name="T61" fmla="*/ 131 h 374"/>
                  <a:gd name="T62" fmla="*/ 436 w 492"/>
                  <a:gd name="T63" fmla="*/ 153 h 374"/>
                  <a:gd name="T64" fmla="*/ 438 w 492"/>
                  <a:gd name="T65" fmla="*/ 169 h 374"/>
                  <a:gd name="T66" fmla="*/ 412 w 492"/>
                  <a:gd name="T67" fmla="*/ 192 h 374"/>
                  <a:gd name="T68" fmla="*/ 415 w 492"/>
                  <a:gd name="T69" fmla="*/ 198 h 374"/>
                  <a:gd name="T70" fmla="*/ 391 w 492"/>
                  <a:gd name="T71" fmla="*/ 193 h 374"/>
                  <a:gd name="T72" fmla="*/ 412 w 492"/>
                  <a:gd name="T73" fmla="*/ 232 h 374"/>
                  <a:gd name="T74" fmla="*/ 388 w 492"/>
                  <a:gd name="T75" fmla="*/ 225 h 374"/>
                  <a:gd name="T76" fmla="*/ 401 w 492"/>
                  <a:gd name="T77" fmla="*/ 244 h 374"/>
                  <a:gd name="T78" fmla="*/ 338 w 492"/>
                  <a:gd name="T79" fmla="*/ 265 h 374"/>
                  <a:gd name="T80" fmla="*/ 315 w 492"/>
                  <a:gd name="T81" fmla="*/ 289 h 374"/>
                  <a:gd name="T82" fmla="*/ 289 w 492"/>
                  <a:gd name="T83" fmla="*/ 292 h 374"/>
                  <a:gd name="T84" fmla="*/ 262 w 492"/>
                  <a:gd name="T85" fmla="*/ 315 h 374"/>
                  <a:gd name="T86" fmla="*/ 250 w 492"/>
                  <a:gd name="T87" fmla="*/ 340 h 374"/>
                  <a:gd name="T88" fmla="*/ 236 w 492"/>
                  <a:gd name="T89" fmla="*/ 371 h 374"/>
                  <a:gd name="T90" fmla="*/ 204 w 492"/>
                  <a:gd name="T91" fmla="*/ 364 h 374"/>
                  <a:gd name="T92" fmla="*/ 176 w 492"/>
                  <a:gd name="T93" fmla="*/ 324 h 374"/>
                  <a:gd name="T94" fmla="*/ 167 w 492"/>
                  <a:gd name="T95" fmla="*/ 308 h 374"/>
                  <a:gd name="T96" fmla="*/ 154 w 492"/>
                  <a:gd name="T97" fmla="*/ 28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2" h="374">
                    <a:moveTo>
                      <a:pt x="166" y="262"/>
                    </a:moveTo>
                    <a:cubicBezTo>
                      <a:pt x="170" y="260"/>
                      <a:pt x="170" y="260"/>
                      <a:pt x="174" y="261"/>
                    </a:cubicBezTo>
                    <a:cubicBezTo>
                      <a:pt x="176" y="253"/>
                      <a:pt x="180" y="250"/>
                      <a:pt x="183" y="242"/>
                    </a:cubicBezTo>
                    <a:cubicBezTo>
                      <a:pt x="174" y="239"/>
                      <a:pt x="153" y="238"/>
                      <a:pt x="152" y="229"/>
                    </a:cubicBezTo>
                    <a:cubicBezTo>
                      <a:pt x="154" y="228"/>
                      <a:pt x="154" y="229"/>
                      <a:pt x="157" y="229"/>
                    </a:cubicBezTo>
                    <a:cubicBezTo>
                      <a:pt x="163" y="229"/>
                      <a:pt x="167" y="234"/>
                      <a:pt x="174" y="234"/>
                    </a:cubicBezTo>
                    <a:cubicBezTo>
                      <a:pt x="177" y="234"/>
                      <a:pt x="177" y="231"/>
                      <a:pt x="177" y="229"/>
                    </a:cubicBezTo>
                    <a:cubicBezTo>
                      <a:pt x="168" y="227"/>
                      <a:pt x="165" y="213"/>
                      <a:pt x="156" y="213"/>
                    </a:cubicBezTo>
                    <a:cubicBezTo>
                      <a:pt x="153" y="213"/>
                      <a:pt x="152" y="218"/>
                      <a:pt x="149" y="218"/>
                    </a:cubicBezTo>
                    <a:cubicBezTo>
                      <a:pt x="144" y="218"/>
                      <a:pt x="141" y="217"/>
                      <a:pt x="141" y="213"/>
                    </a:cubicBezTo>
                    <a:cubicBezTo>
                      <a:pt x="141" y="207"/>
                      <a:pt x="147" y="207"/>
                      <a:pt x="147" y="201"/>
                    </a:cubicBezTo>
                    <a:cubicBezTo>
                      <a:pt x="147" y="196"/>
                      <a:pt x="143" y="196"/>
                      <a:pt x="140" y="196"/>
                    </a:cubicBezTo>
                    <a:cubicBezTo>
                      <a:pt x="140" y="192"/>
                      <a:pt x="140" y="192"/>
                      <a:pt x="140" y="192"/>
                    </a:cubicBezTo>
                    <a:cubicBezTo>
                      <a:pt x="132" y="167"/>
                      <a:pt x="112" y="142"/>
                      <a:pt x="80" y="142"/>
                    </a:cubicBezTo>
                    <a:cubicBezTo>
                      <a:pt x="75" y="142"/>
                      <a:pt x="74" y="142"/>
                      <a:pt x="71" y="142"/>
                    </a:cubicBezTo>
                    <a:cubicBezTo>
                      <a:pt x="67" y="142"/>
                      <a:pt x="66" y="146"/>
                      <a:pt x="62" y="146"/>
                    </a:cubicBezTo>
                    <a:cubicBezTo>
                      <a:pt x="59" y="146"/>
                      <a:pt x="57" y="143"/>
                      <a:pt x="53" y="143"/>
                    </a:cubicBezTo>
                    <a:cubicBezTo>
                      <a:pt x="50" y="143"/>
                      <a:pt x="49" y="144"/>
                      <a:pt x="48" y="145"/>
                    </a:cubicBezTo>
                    <a:cubicBezTo>
                      <a:pt x="49" y="145"/>
                      <a:pt x="50" y="147"/>
                      <a:pt x="51" y="147"/>
                    </a:cubicBezTo>
                    <a:cubicBezTo>
                      <a:pt x="49" y="149"/>
                      <a:pt x="49" y="148"/>
                      <a:pt x="47" y="148"/>
                    </a:cubicBezTo>
                    <a:cubicBezTo>
                      <a:pt x="41" y="148"/>
                      <a:pt x="32" y="145"/>
                      <a:pt x="28" y="141"/>
                    </a:cubicBezTo>
                    <a:cubicBezTo>
                      <a:pt x="31" y="139"/>
                      <a:pt x="33" y="139"/>
                      <a:pt x="34" y="136"/>
                    </a:cubicBezTo>
                    <a:cubicBezTo>
                      <a:pt x="29" y="134"/>
                      <a:pt x="26" y="131"/>
                      <a:pt x="22" y="131"/>
                    </a:cubicBezTo>
                    <a:cubicBezTo>
                      <a:pt x="16" y="131"/>
                      <a:pt x="18" y="133"/>
                      <a:pt x="12" y="131"/>
                    </a:cubicBezTo>
                    <a:cubicBezTo>
                      <a:pt x="13" y="127"/>
                      <a:pt x="19" y="126"/>
                      <a:pt x="21" y="126"/>
                    </a:cubicBezTo>
                    <a:cubicBezTo>
                      <a:pt x="24" y="126"/>
                      <a:pt x="26" y="126"/>
                      <a:pt x="28" y="126"/>
                    </a:cubicBezTo>
                    <a:cubicBezTo>
                      <a:pt x="31" y="126"/>
                      <a:pt x="32" y="125"/>
                      <a:pt x="33" y="123"/>
                    </a:cubicBezTo>
                    <a:cubicBezTo>
                      <a:pt x="50" y="123"/>
                      <a:pt x="50" y="123"/>
                      <a:pt x="50" y="123"/>
                    </a:cubicBezTo>
                    <a:cubicBezTo>
                      <a:pt x="53" y="121"/>
                      <a:pt x="53" y="120"/>
                      <a:pt x="53" y="117"/>
                    </a:cubicBezTo>
                    <a:cubicBezTo>
                      <a:pt x="42" y="117"/>
                      <a:pt x="42" y="117"/>
                      <a:pt x="42" y="117"/>
                    </a:cubicBezTo>
                    <a:cubicBezTo>
                      <a:pt x="41" y="118"/>
                      <a:pt x="40" y="120"/>
                      <a:pt x="39" y="120"/>
                    </a:cubicBezTo>
                    <a:cubicBezTo>
                      <a:pt x="34" y="120"/>
                      <a:pt x="33" y="120"/>
                      <a:pt x="29" y="120"/>
                    </a:cubicBezTo>
                    <a:cubicBezTo>
                      <a:pt x="28" y="120"/>
                      <a:pt x="0" y="112"/>
                      <a:pt x="0" y="108"/>
                    </a:cubicBezTo>
                    <a:cubicBezTo>
                      <a:pt x="0" y="99"/>
                      <a:pt x="10" y="102"/>
                      <a:pt x="17" y="100"/>
                    </a:cubicBezTo>
                    <a:cubicBezTo>
                      <a:pt x="22" y="98"/>
                      <a:pt x="25" y="95"/>
                      <a:pt x="30" y="93"/>
                    </a:cubicBezTo>
                    <a:cubicBezTo>
                      <a:pt x="38" y="91"/>
                      <a:pt x="49" y="95"/>
                      <a:pt x="55" y="91"/>
                    </a:cubicBezTo>
                    <a:cubicBezTo>
                      <a:pt x="59" y="88"/>
                      <a:pt x="63" y="83"/>
                      <a:pt x="63" y="76"/>
                    </a:cubicBezTo>
                    <a:cubicBezTo>
                      <a:pt x="57" y="75"/>
                      <a:pt x="41" y="76"/>
                      <a:pt x="41" y="70"/>
                    </a:cubicBezTo>
                    <a:cubicBezTo>
                      <a:pt x="41" y="68"/>
                      <a:pt x="45" y="66"/>
                      <a:pt x="47" y="66"/>
                    </a:cubicBezTo>
                    <a:cubicBezTo>
                      <a:pt x="57" y="63"/>
                      <a:pt x="69" y="56"/>
                      <a:pt x="75" y="50"/>
                    </a:cubicBezTo>
                    <a:cubicBezTo>
                      <a:pt x="78" y="52"/>
                      <a:pt x="80" y="52"/>
                      <a:pt x="83" y="52"/>
                    </a:cubicBezTo>
                    <a:cubicBezTo>
                      <a:pt x="93" y="52"/>
                      <a:pt x="85" y="39"/>
                      <a:pt x="94" y="38"/>
                    </a:cubicBezTo>
                    <a:cubicBezTo>
                      <a:pt x="106" y="37"/>
                      <a:pt x="110" y="34"/>
                      <a:pt x="121" y="34"/>
                    </a:cubicBezTo>
                    <a:cubicBezTo>
                      <a:pt x="129" y="32"/>
                      <a:pt x="135" y="27"/>
                      <a:pt x="142" y="27"/>
                    </a:cubicBezTo>
                    <a:cubicBezTo>
                      <a:pt x="148" y="27"/>
                      <a:pt x="149" y="36"/>
                      <a:pt x="154" y="36"/>
                    </a:cubicBezTo>
                    <a:cubicBezTo>
                      <a:pt x="154" y="34"/>
                      <a:pt x="153" y="32"/>
                      <a:pt x="153" y="30"/>
                    </a:cubicBezTo>
                    <a:cubicBezTo>
                      <a:pt x="156" y="27"/>
                      <a:pt x="156" y="27"/>
                      <a:pt x="156" y="27"/>
                    </a:cubicBezTo>
                    <a:cubicBezTo>
                      <a:pt x="159" y="33"/>
                      <a:pt x="164" y="32"/>
                      <a:pt x="170" y="34"/>
                    </a:cubicBezTo>
                    <a:cubicBezTo>
                      <a:pt x="171" y="34"/>
                      <a:pt x="174" y="34"/>
                      <a:pt x="174" y="34"/>
                    </a:cubicBezTo>
                    <a:cubicBezTo>
                      <a:pt x="173" y="32"/>
                      <a:pt x="172" y="30"/>
                      <a:pt x="172" y="28"/>
                    </a:cubicBezTo>
                    <a:cubicBezTo>
                      <a:pt x="172" y="25"/>
                      <a:pt x="176" y="24"/>
                      <a:pt x="179" y="24"/>
                    </a:cubicBezTo>
                    <a:cubicBezTo>
                      <a:pt x="191" y="24"/>
                      <a:pt x="197" y="31"/>
                      <a:pt x="205" y="34"/>
                    </a:cubicBezTo>
                    <a:cubicBezTo>
                      <a:pt x="218" y="34"/>
                      <a:pt x="218" y="34"/>
                      <a:pt x="218" y="34"/>
                    </a:cubicBezTo>
                    <a:cubicBezTo>
                      <a:pt x="213" y="32"/>
                      <a:pt x="201" y="28"/>
                      <a:pt x="201" y="23"/>
                    </a:cubicBezTo>
                    <a:cubicBezTo>
                      <a:pt x="201" y="19"/>
                      <a:pt x="210" y="20"/>
                      <a:pt x="213" y="19"/>
                    </a:cubicBezTo>
                    <a:cubicBezTo>
                      <a:pt x="211" y="17"/>
                      <a:pt x="208" y="17"/>
                      <a:pt x="207" y="15"/>
                    </a:cubicBezTo>
                    <a:cubicBezTo>
                      <a:pt x="215" y="11"/>
                      <a:pt x="222" y="9"/>
                      <a:pt x="231" y="9"/>
                    </a:cubicBezTo>
                    <a:cubicBezTo>
                      <a:pt x="238" y="9"/>
                      <a:pt x="243" y="9"/>
                      <a:pt x="249" y="11"/>
                    </a:cubicBezTo>
                    <a:cubicBezTo>
                      <a:pt x="255" y="11"/>
                      <a:pt x="255" y="11"/>
                      <a:pt x="255" y="11"/>
                    </a:cubicBezTo>
                    <a:cubicBezTo>
                      <a:pt x="255" y="8"/>
                      <a:pt x="255" y="8"/>
                      <a:pt x="255" y="8"/>
                    </a:cubicBezTo>
                    <a:cubicBezTo>
                      <a:pt x="259" y="7"/>
                      <a:pt x="262" y="8"/>
                      <a:pt x="266" y="8"/>
                    </a:cubicBezTo>
                    <a:cubicBezTo>
                      <a:pt x="280" y="8"/>
                      <a:pt x="291" y="0"/>
                      <a:pt x="306" y="0"/>
                    </a:cubicBezTo>
                    <a:cubicBezTo>
                      <a:pt x="322" y="0"/>
                      <a:pt x="333" y="0"/>
                      <a:pt x="348" y="0"/>
                    </a:cubicBezTo>
                    <a:cubicBezTo>
                      <a:pt x="364" y="0"/>
                      <a:pt x="377" y="11"/>
                      <a:pt x="391" y="17"/>
                    </a:cubicBezTo>
                    <a:cubicBezTo>
                      <a:pt x="398" y="20"/>
                      <a:pt x="408" y="18"/>
                      <a:pt x="416" y="19"/>
                    </a:cubicBezTo>
                    <a:cubicBezTo>
                      <a:pt x="414" y="29"/>
                      <a:pt x="395" y="28"/>
                      <a:pt x="387" y="31"/>
                    </a:cubicBezTo>
                    <a:cubicBezTo>
                      <a:pt x="324" y="34"/>
                      <a:pt x="324" y="34"/>
                      <a:pt x="324" y="34"/>
                    </a:cubicBezTo>
                    <a:cubicBezTo>
                      <a:pt x="329" y="38"/>
                      <a:pt x="377" y="32"/>
                      <a:pt x="382" y="34"/>
                    </a:cubicBezTo>
                    <a:cubicBezTo>
                      <a:pt x="381" y="37"/>
                      <a:pt x="369" y="49"/>
                      <a:pt x="371" y="49"/>
                    </a:cubicBezTo>
                    <a:cubicBezTo>
                      <a:pt x="378" y="49"/>
                      <a:pt x="395" y="32"/>
                      <a:pt x="405" y="32"/>
                    </a:cubicBezTo>
                    <a:cubicBezTo>
                      <a:pt x="410" y="32"/>
                      <a:pt x="412" y="37"/>
                      <a:pt x="412" y="41"/>
                    </a:cubicBezTo>
                    <a:cubicBezTo>
                      <a:pt x="412" y="44"/>
                      <a:pt x="394" y="63"/>
                      <a:pt x="393" y="66"/>
                    </a:cubicBezTo>
                    <a:cubicBezTo>
                      <a:pt x="400" y="64"/>
                      <a:pt x="415" y="45"/>
                      <a:pt x="419" y="42"/>
                    </a:cubicBezTo>
                    <a:cubicBezTo>
                      <a:pt x="427" y="42"/>
                      <a:pt x="439" y="42"/>
                      <a:pt x="439" y="42"/>
                    </a:cubicBezTo>
                    <a:cubicBezTo>
                      <a:pt x="439" y="42"/>
                      <a:pt x="444" y="43"/>
                      <a:pt x="445" y="42"/>
                    </a:cubicBezTo>
                    <a:cubicBezTo>
                      <a:pt x="450" y="40"/>
                      <a:pt x="451" y="39"/>
                      <a:pt x="456" y="37"/>
                    </a:cubicBezTo>
                    <a:cubicBezTo>
                      <a:pt x="470" y="37"/>
                      <a:pt x="470" y="37"/>
                      <a:pt x="470" y="37"/>
                    </a:cubicBezTo>
                    <a:cubicBezTo>
                      <a:pt x="470" y="33"/>
                      <a:pt x="472" y="33"/>
                      <a:pt x="475" y="33"/>
                    </a:cubicBezTo>
                    <a:cubicBezTo>
                      <a:pt x="479" y="33"/>
                      <a:pt x="492" y="39"/>
                      <a:pt x="492" y="43"/>
                    </a:cubicBezTo>
                    <a:cubicBezTo>
                      <a:pt x="492" y="46"/>
                      <a:pt x="487" y="49"/>
                      <a:pt x="485" y="50"/>
                    </a:cubicBezTo>
                    <a:cubicBezTo>
                      <a:pt x="476" y="53"/>
                      <a:pt x="470" y="61"/>
                      <a:pt x="457" y="61"/>
                    </a:cubicBezTo>
                    <a:cubicBezTo>
                      <a:pt x="460" y="63"/>
                      <a:pt x="461" y="63"/>
                      <a:pt x="463" y="61"/>
                    </a:cubicBezTo>
                    <a:cubicBezTo>
                      <a:pt x="463" y="69"/>
                      <a:pt x="455" y="69"/>
                      <a:pt x="450" y="70"/>
                    </a:cubicBezTo>
                    <a:cubicBezTo>
                      <a:pt x="452" y="74"/>
                      <a:pt x="450" y="71"/>
                      <a:pt x="450" y="74"/>
                    </a:cubicBezTo>
                    <a:cubicBezTo>
                      <a:pt x="450" y="79"/>
                      <a:pt x="443" y="80"/>
                      <a:pt x="437" y="81"/>
                    </a:cubicBezTo>
                    <a:cubicBezTo>
                      <a:pt x="437" y="84"/>
                      <a:pt x="437" y="84"/>
                      <a:pt x="437" y="85"/>
                    </a:cubicBezTo>
                    <a:cubicBezTo>
                      <a:pt x="437" y="91"/>
                      <a:pt x="431" y="93"/>
                      <a:pt x="426" y="97"/>
                    </a:cubicBezTo>
                    <a:cubicBezTo>
                      <a:pt x="422" y="100"/>
                      <a:pt x="422" y="107"/>
                      <a:pt x="421" y="110"/>
                    </a:cubicBezTo>
                    <a:cubicBezTo>
                      <a:pt x="424" y="111"/>
                      <a:pt x="426" y="110"/>
                      <a:pt x="429" y="110"/>
                    </a:cubicBezTo>
                    <a:cubicBezTo>
                      <a:pt x="434" y="110"/>
                      <a:pt x="438" y="113"/>
                      <a:pt x="441" y="115"/>
                    </a:cubicBezTo>
                    <a:cubicBezTo>
                      <a:pt x="439" y="116"/>
                      <a:pt x="437" y="117"/>
                      <a:pt x="436" y="117"/>
                    </a:cubicBezTo>
                    <a:cubicBezTo>
                      <a:pt x="437" y="122"/>
                      <a:pt x="448" y="120"/>
                      <a:pt x="448" y="127"/>
                    </a:cubicBezTo>
                    <a:cubicBezTo>
                      <a:pt x="448" y="134"/>
                      <a:pt x="433" y="131"/>
                      <a:pt x="428" y="131"/>
                    </a:cubicBezTo>
                    <a:cubicBezTo>
                      <a:pt x="425" y="131"/>
                      <a:pt x="422" y="134"/>
                      <a:pt x="422" y="136"/>
                    </a:cubicBezTo>
                    <a:cubicBezTo>
                      <a:pt x="422" y="141"/>
                      <a:pt x="427" y="141"/>
                      <a:pt x="431" y="141"/>
                    </a:cubicBezTo>
                    <a:cubicBezTo>
                      <a:pt x="431" y="147"/>
                      <a:pt x="436" y="149"/>
                      <a:pt x="436" y="153"/>
                    </a:cubicBezTo>
                    <a:cubicBezTo>
                      <a:pt x="436" y="155"/>
                      <a:pt x="434" y="157"/>
                      <a:pt x="436" y="159"/>
                    </a:cubicBezTo>
                    <a:cubicBezTo>
                      <a:pt x="431" y="159"/>
                      <a:pt x="426" y="159"/>
                      <a:pt x="426" y="163"/>
                    </a:cubicBezTo>
                    <a:cubicBezTo>
                      <a:pt x="426" y="168"/>
                      <a:pt x="435" y="167"/>
                      <a:pt x="438" y="169"/>
                    </a:cubicBezTo>
                    <a:cubicBezTo>
                      <a:pt x="436" y="173"/>
                      <a:pt x="430" y="176"/>
                      <a:pt x="425" y="176"/>
                    </a:cubicBezTo>
                    <a:cubicBezTo>
                      <a:pt x="425" y="178"/>
                      <a:pt x="426" y="180"/>
                      <a:pt x="428" y="181"/>
                    </a:cubicBezTo>
                    <a:cubicBezTo>
                      <a:pt x="426" y="189"/>
                      <a:pt x="414" y="186"/>
                      <a:pt x="412" y="192"/>
                    </a:cubicBezTo>
                    <a:cubicBezTo>
                      <a:pt x="409" y="190"/>
                      <a:pt x="406" y="188"/>
                      <a:pt x="404" y="185"/>
                    </a:cubicBezTo>
                    <a:cubicBezTo>
                      <a:pt x="399" y="185"/>
                      <a:pt x="399" y="185"/>
                      <a:pt x="399" y="185"/>
                    </a:cubicBezTo>
                    <a:cubicBezTo>
                      <a:pt x="402" y="193"/>
                      <a:pt x="415" y="190"/>
                      <a:pt x="415" y="198"/>
                    </a:cubicBezTo>
                    <a:cubicBezTo>
                      <a:pt x="415" y="201"/>
                      <a:pt x="414" y="206"/>
                      <a:pt x="411" y="206"/>
                    </a:cubicBezTo>
                    <a:cubicBezTo>
                      <a:pt x="406" y="206"/>
                      <a:pt x="397" y="198"/>
                      <a:pt x="395" y="193"/>
                    </a:cubicBezTo>
                    <a:cubicBezTo>
                      <a:pt x="393" y="193"/>
                      <a:pt x="392" y="193"/>
                      <a:pt x="391" y="193"/>
                    </a:cubicBezTo>
                    <a:cubicBezTo>
                      <a:pt x="391" y="197"/>
                      <a:pt x="391" y="197"/>
                      <a:pt x="391" y="197"/>
                    </a:cubicBezTo>
                    <a:cubicBezTo>
                      <a:pt x="402" y="208"/>
                      <a:pt x="420" y="213"/>
                      <a:pt x="420" y="229"/>
                    </a:cubicBezTo>
                    <a:cubicBezTo>
                      <a:pt x="420" y="232"/>
                      <a:pt x="415" y="232"/>
                      <a:pt x="412" y="232"/>
                    </a:cubicBezTo>
                    <a:cubicBezTo>
                      <a:pt x="399" y="232"/>
                      <a:pt x="402" y="218"/>
                      <a:pt x="390" y="218"/>
                    </a:cubicBezTo>
                    <a:cubicBezTo>
                      <a:pt x="388" y="218"/>
                      <a:pt x="387" y="219"/>
                      <a:pt x="385" y="218"/>
                    </a:cubicBezTo>
                    <a:cubicBezTo>
                      <a:pt x="385" y="222"/>
                      <a:pt x="388" y="223"/>
                      <a:pt x="388" y="225"/>
                    </a:cubicBezTo>
                    <a:cubicBezTo>
                      <a:pt x="388" y="228"/>
                      <a:pt x="383" y="229"/>
                      <a:pt x="382" y="229"/>
                    </a:cubicBezTo>
                    <a:cubicBezTo>
                      <a:pt x="382" y="238"/>
                      <a:pt x="408" y="236"/>
                      <a:pt x="414" y="238"/>
                    </a:cubicBezTo>
                    <a:cubicBezTo>
                      <a:pt x="409" y="242"/>
                      <a:pt x="406" y="242"/>
                      <a:pt x="401" y="244"/>
                    </a:cubicBezTo>
                    <a:cubicBezTo>
                      <a:pt x="392" y="247"/>
                      <a:pt x="389" y="255"/>
                      <a:pt x="381" y="258"/>
                    </a:cubicBezTo>
                    <a:cubicBezTo>
                      <a:pt x="370" y="261"/>
                      <a:pt x="362" y="260"/>
                      <a:pt x="351" y="265"/>
                    </a:cubicBezTo>
                    <a:cubicBezTo>
                      <a:pt x="338" y="265"/>
                      <a:pt x="338" y="265"/>
                      <a:pt x="338" y="265"/>
                    </a:cubicBezTo>
                    <a:cubicBezTo>
                      <a:pt x="335" y="266"/>
                      <a:pt x="332" y="267"/>
                      <a:pt x="332" y="270"/>
                    </a:cubicBezTo>
                    <a:cubicBezTo>
                      <a:pt x="325" y="275"/>
                      <a:pt x="325" y="275"/>
                      <a:pt x="325" y="275"/>
                    </a:cubicBezTo>
                    <a:cubicBezTo>
                      <a:pt x="319" y="279"/>
                      <a:pt x="319" y="285"/>
                      <a:pt x="315" y="289"/>
                    </a:cubicBezTo>
                    <a:cubicBezTo>
                      <a:pt x="309" y="295"/>
                      <a:pt x="299" y="293"/>
                      <a:pt x="293" y="298"/>
                    </a:cubicBezTo>
                    <a:cubicBezTo>
                      <a:pt x="289" y="298"/>
                      <a:pt x="289" y="298"/>
                      <a:pt x="289" y="298"/>
                    </a:cubicBezTo>
                    <a:cubicBezTo>
                      <a:pt x="289" y="292"/>
                      <a:pt x="289" y="292"/>
                      <a:pt x="289" y="292"/>
                    </a:cubicBezTo>
                    <a:cubicBezTo>
                      <a:pt x="284" y="294"/>
                      <a:pt x="286" y="297"/>
                      <a:pt x="283" y="299"/>
                    </a:cubicBezTo>
                    <a:cubicBezTo>
                      <a:pt x="277" y="305"/>
                      <a:pt x="261" y="303"/>
                      <a:pt x="261" y="312"/>
                    </a:cubicBezTo>
                    <a:cubicBezTo>
                      <a:pt x="261" y="313"/>
                      <a:pt x="262" y="314"/>
                      <a:pt x="262" y="315"/>
                    </a:cubicBezTo>
                    <a:cubicBezTo>
                      <a:pt x="261" y="316"/>
                      <a:pt x="260" y="317"/>
                      <a:pt x="260" y="318"/>
                    </a:cubicBezTo>
                    <a:cubicBezTo>
                      <a:pt x="260" y="320"/>
                      <a:pt x="263" y="322"/>
                      <a:pt x="263" y="325"/>
                    </a:cubicBezTo>
                    <a:cubicBezTo>
                      <a:pt x="263" y="335"/>
                      <a:pt x="250" y="332"/>
                      <a:pt x="250" y="340"/>
                    </a:cubicBezTo>
                    <a:cubicBezTo>
                      <a:pt x="250" y="345"/>
                      <a:pt x="249" y="353"/>
                      <a:pt x="250" y="356"/>
                    </a:cubicBezTo>
                    <a:cubicBezTo>
                      <a:pt x="243" y="359"/>
                      <a:pt x="247" y="374"/>
                      <a:pt x="239" y="374"/>
                    </a:cubicBezTo>
                    <a:cubicBezTo>
                      <a:pt x="237" y="374"/>
                      <a:pt x="236" y="373"/>
                      <a:pt x="236" y="371"/>
                    </a:cubicBezTo>
                    <a:cubicBezTo>
                      <a:pt x="232" y="371"/>
                      <a:pt x="232" y="373"/>
                      <a:pt x="230" y="373"/>
                    </a:cubicBezTo>
                    <a:cubicBezTo>
                      <a:pt x="223" y="373"/>
                      <a:pt x="223" y="360"/>
                      <a:pt x="216" y="360"/>
                    </a:cubicBezTo>
                    <a:cubicBezTo>
                      <a:pt x="212" y="360"/>
                      <a:pt x="208" y="363"/>
                      <a:pt x="204" y="364"/>
                    </a:cubicBezTo>
                    <a:cubicBezTo>
                      <a:pt x="202" y="357"/>
                      <a:pt x="199" y="359"/>
                      <a:pt x="195" y="356"/>
                    </a:cubicBezTo>
                    <a:cubicBezTo>
                      <a:pt x="193" y="355"/>
                      <a:pt x="193" y="351"/>
                      <a:pt x="193" y="350"/>
                    </a:cubicBezTo>
                    <a:cubicBezTo>
                      <a:pt x="187" y="345"/>
                      <a:pt x="176" y="332"/>
                      <a:pt x="176" y="324"/>
                    </a:cubicBezTo>
                    <a:cubicBezTo>
                      <a:pt x="176" y="320"/>
                      <a:pt x="178" y="321"/>
                      <a:pt x="180" y="319"/>
                    </a:cubicBezTo>
                    <a:cubicBezTo>
                      <a:pt x="176" y="313"/>
                      <a:pt x="175" y="320"/>
                      <a:pt x="170" y="318"/>
                    </a:cubicBezTo>
                    <a:cubicBezTo>
                      <a:pt x="168" y="317"/>
                      <a:pt x="168" y="311"/>
                      <a:pt x="167" y="308"/>
                    </a:cubicBezTo>
                    <a:cubicBezTo>
                      <a:pt x="165" y="303"/>
                      <a:pt x="157" y="300"/>
                      <a:pt x="157" y="292"/>
                    </a:cubicBezTo>
                    <a:cubicBezTo>
                      <a:pt x="157" y="289"/>
                      <a:pt x="159" y="288"/>
                      <a:pt x="160" y="285"/>
                    </a:cubicBezTo>
                    <a:cubicBezTo>
                      <a:pt x="158" y="284"/>
                      <a:pt x="156" y="283"/>
                      <a:pt x="154" y="285"/>
                    </a:cubicBezTo>
                    <a:cubicBezTo>
                      <a:pt x="154" y="278"/>
                      <a:pt x="154" y="278"/>
                      <a:pt x="154" y="278"/>
                    </a:cubicBezTo>
                    <a:cubicBezTo>
                      <a:pt x="158" y="273"/>
                      <a:pt x="160" y="267"/>
                      <a:pt x="166" y="262"/>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65" name="Freeform 141">
                <a:extLst>
                  <a:ext uri="{FF2B5EF4-FFF2-40B4-BE49-F238E27FC236}">
                    <a16:creationId xmlns:a16="http://schemas.microsoft.com/office/drawing/2014/main" id="{B4D90874-648F-4B0B-83CF-DABDE824B22F}"/>
                  </a:ext>
                </a:extLst>
              </p:cNvPr>
              <p:cNvSpPr/>
              <p:nvPr/>
            </p:nvSpPr>
            <p:spPr bwMode="auto">
              <a:xfrm>
                <a:off x="3289712" y="1384232"/>
                <a:ext cx="57003" cy="39654"/>
              </a:xfrm>
              <a:custGeom>
                <a:avLst/>
                <a:gdLst>
                  <a:gd name="T0" fmla="*/ 5 w 23"/>
                  <a:gd name="T1" fmla="*/ 16 h 16"/>
                  <a:gd name="T2" fmla="*/ 0 w 23"/>
                  <a:gd name="T3" fmla="*/ 6 h 16"/>
                  <a:gd name="T4" fmla="*/ 6 w 23"/>
                  <a:gd name="T5" fmla="*/ 0 h 16"/>
                  <a:gd name="T6" fmla="*/ 23 w 23"/>
                  <a:gd name="T7" fmla="*/ 10 h 16"/>
                  <a:gd name="T8" fmla="*/ 12 w 23"/>
                  <a:gd name="T9" fmla="*/ 16 h 16"/>
                  <a:gd name="T10" fmla="*/ 5 w 23"/>
                  <a:gd name="T11" fmla="*/ 16 h 16"/>
                </a:gdLst>
                <a:ahLst/>
                <a:cxnLst>
                  <a:cxn ang="0">
                    <a:pos x="T0" y="T1"/>
                  </a:cxn>
                  <a:cxn ang="0">
                    <a:pos x="T2" y="T3"/>
                  </a:cxn>
                  <a:cxn ang="0">
                    <a:pos x="T4" y="T5"/>
                  </a:cxn>
                  <a:cxn ang="0">
                    <a:pos x="T6" y="T7"/>
                  </a:cxn>
                  <a:cxn ang="0">
                    <a:pos x="T8" y="T9"/>
                  </a:cxn>
                  <a:cxn ang="0">
                    <a:pos x="T10" y="T11"/>
                  </a:cxn>
                </a:cxnLst>
                <a:rect l="0" t="0" r="r" b="b"/>
                <a:pathLst>
                  <a:path w="23" h="16">
                    <a:moveTo>
                      <a:pt x="5" y="16"/>
                    </a:moveTo>
                    <a:cubicBezTo>
                      <a:pt x="3" y="16"/>
                      <a:pt x="0" y="9"/>
                      <a:pt x="0" y="6"/>
                    </a:cubicBezTo>
                    <a:cubicBezTo>
                      <a:pt x="0" y="2"/>
                      <a:pt x="3" y="0"/>
                      <a:pt x="6" y="0"/>
                    </a:cubicBezTo>
                    <a:cubicBezTo>
                      <a:pt x="13" y="0"/>
                      <a:pt x="16" y="8"/>
                      <a:pt x="23" y="10"/>
                    </a:cubicBezTo>
                    <a:cubicBezTo>
                      <a:pt x="23" y="15"/>
                      <a:pt x="17" y="16"/>
                      <a:pt x="12" y="16"/>
                    </a:cubicBezTo>
                    <a:lnTo>
                      <a:pt x="5" y="16"/>
                    </a:ln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66" name="Freeform 142">
                <a:extLst>
                  <a:ext uri="{FF2B5EF4-FFF2-40B4-BE49-F238E27FC236}">
                    <a16:creationId xmlns:a16="http://schemas.microsoft.com/office/drawing/2014/main" id="{6F4C0A78-785D-44B4-903A-8514CCEA2A8A}"/>
                  </a:ext>
                </a:extLst>
              </p:cNvPr>
              <p:cNvSpPr/>
              <p:nvPr/>
            </p:nvSpPr>
            <p:spPr bwMode="auto">
              <a:xfrm>
                <a:off x="4007209" y="1188438"/>
                <a:ext cx="30980" cy="19827"/>
              </a:xfrm>
              <a:custGeom>
                <a:avLst/>
                <a:gdLst>
                  <a:gd name="T0" fmla="*/ 4 w 13"/>
                  <a:gd name="T1" fmla="*/ 8 h 8"/>
                  <a:gd name="T2" fmla="*/ 0 w 13"/>
                  <a:gd name="T3" fmla="*/ 4 h 8"/>
                  <a:gd name="T4" fmla="*/ 3 w 13"/>
                  <a:gd name="T5" fmla="*/ 0 h 8"/>
                  <a:gd name="T6" fmla="*/ 8 w 13"/>
                  <a:gd name="T7" fmla="*/ 0 h 8"/>
                  <a:gd name="T8" fmla="*/ 8 w 13"/>
                  <a:gd name="T9" fmla="*/ 4 h 8"/>
                  <a:gd name="T10" fmla="*/ 13 w 13"/>
                  <a:gd name="T11" fmla="*/ 4 h 8"/>
                  <a:gd name="T12" fmla="*/ 4 w 1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4" y="8"/>
                    </a:moveTo>
                    <a:cubicBezTo>
                      <a:pt x="2" y="8"/>
                      <a:pt x="0" y="5"/>
                      <a:pt x="0" y="4"/>
                    </a:cubicBezTo>
                    <a:cubicBezTo>
                      <a:pt x="0" y="2"/>
                      <a:pt x="2" y="1"/>
                      <a:pt x="3" y="0"/>
                    </a:cubicBezTo>
                    <a:cubicBezTo>
                      <a:pt x="8" y="0"/>
                      <a:pt x="8" y="0"/>
                      <a:pt x="8" y="0"/>
                    </a:cubicBezTo>
                    <a:cubicBezTo>
                      <a:pt x="8" y="2"/>
                      <a:pt x="8" y="2"/>
                      <a:pt x="8" y="4"/>
                    </a:cubicBezTo>
                    <a:cubicBezTo>
                      <a:pt x="13" y="4"/>
                      <a:pt x="13" y="4"/>
                      <a:pt x="13" y="4"/>
                    </a:cubicBezTo>
                    <a:cubicBezTo>
                      <a:pt x="11" y="4"/>
                      <a:pt x="7" y="8"/>
                      <a:pt x="4" y="8"/>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67" name="Freeform 143">
                <a:extLst>
                  <a:ext uri="{FF2B5EF4-FFF2-40B4-BE49-F238E27FC236}">
                    <a16:creationId xmlns:a16="http://schemas.microsoft.com/office/drawing/2014/main" id="{07081883-E44B-405F-8467-C2AB2FC90401}"/>
                  </a:ext>
                </a:extLst>
              </p:cNvPr>
              <p:cNvSpPr/>
              <p:nvPr/>
            </p:nvSpPr>
            <p:spPr bwMode="auto">
              <a:xfrm>
                <a:off x="3201729" y="1966656"/>
                <a:ext cx="132595" cy="127638"/>
              </a:xfrm>
              <a:custGeom>
                <a:avLst/>
                <a:gdLst>
                  <a:gd name="T0" fmla="*/ 3 w 54"/>
                  <a:gd name="T1" fmla="*/ 43 h 52"/>
                  <a:gd name="T2" fmla="*/ 0 w 54"/>
                  <a:gd name="T3" fmla="*/ 40 h 52"/>
                  <a:gd name="T4" fmla="*/ 6 w 54"/>
                  <a:gd name="T5" fmla="*/ 35 h 52"/>
                  <a:gd name="T6" fmla="*/ 6 w 54"/>
                  <a:gd name="T7" fmla="*/ 33 h 52"/>
                  <a:gd name="T8" fmla="*/ 3 w 54"/>
                  <a:gd name="T9" fmla="*/ 32 h 52"/>
                  <a:gd name="T10" fmla="*/ 19 w 54"/>
                  <a:gd name="T11" fmla="*/ 8 h 52"/>
                  <a:gd name="T12" fmla="*/ 27 w 54"/>
                  <a:gd name="T13" fmla="*/ 0 h 52"/>
                  <a:gd name="T14" fmla="*/ 29 w 54"/>
                  <a:gd name="T15" fmla="*/ 2 h 52"/>
                  <a:gd name="T16" fmla="*/ 22 w 54"/>
                  <a:gd name="T17" fmla="*/ 17 h 52"/>
                  <a:gd name="T18" fmla="*/ 22 w 54"/>
                  <a:gd name="T19" fmla="*/ 20 h 52"/>
                  <a:gd name="T20" fmla="*/ 26 w 54"/>
                  <a:gd name="T21" fmla="*/ 17 h 52"/>
                  <a:gd name="T22" fmla="*/ 31 w 54"/>
                  <a:gd name="T23" fmla="*/ 19 h 52"/>
                  <a:gd name="T24" fmla="*/ 29 w 54"/>
                  <a:gd name="T25" fmla="*/ 20 h 52"/>
                  <a:gd name="T26" fmla="*/ 29 w 54"/>
                  <a:gd name="T27" fmla="*/ 23 h 52"/>
                  <a:gd name="T28" fmla="*/ 34 w 54"/>
                  <a:gd name="T29" fmla="*/ 23 h 52"/>
                  <a:gd name="T30" fmla="*/ 34 w 54"/>
                  <a:gd name="T31" fmla="*/ 24 h 52"/>
                  <a:gd name="T32" fmla="*/ 38 w 54"/>
                  <a:gd name="T33" fmla="*/ 23 h 52"/>
                  <a:gd name="T34" fmla="*/ 46 w 54"/>
                  <a:gd name="T35" fmla="*/ 23 h 52"/>
                  <a:gd name="T36" fmla="*/ 46 w 54"/>
                  <a:gd name="T37" fmla="*/ 33 h 52"/>
                  <a:gd name="T38" fmla="*/ 49 w 54"/>
                  <a:gd name="T39" fmla="*/ 32 h 52"/>
                  <a:gd name="T40" fmla="*/ 46 w 54"/>
                  <a:gd name="T41" fmla="*/ 36 h 52"/>
                  <a:gd name="T42" fmla="*/ 48 w 54"/>
                  <a:gd name="T43" fmla="*/ 41 h 52"/>
                  <a:gd name="T44" fmla="*/ 52 w 54"/>
                  <a:gd name="T45" fmla="*/ 39 h 52"/>
                  <a:gd name="T46" fmla="*/ 54 w 54"/>
                  <a:gd name="T47" fmla="*/ 45 h 52"/>
                  <a:gd name="T48" fmla="*/ 49 w 54"/>
                  <a:gd name="T49" fmla="*/ 52 h 52"/>
                  <a:gd name="T50" fmla="*/ 47 w 54"/>
                  <a:gd name="T51" fmla="*/ 48 h 52"/>
                  <a:gd name="T52" fmla="*/ 44 w 54"/>
                  <a:gd name="T53" fmla="*/ 48 h 52"/>
                  <a:gd name="T54" fmla="*/ 41 w 54"/>
                  <a:gd name="T55" fmla="*/ 40 h 52"/>
                  <a:gd name="T56" fmla="*/ 33 w 54"/>
                  <a:gd name="T57" fmla="*/ 48 h 52"/>
                  <a:gd name="T58" fmla="*/ 31 w 54"/>
                  <a:gd name="T59" fmla="*/ 48 h 52"/>
                  <a:gd name="T60" fmla="*/ 35 w 54"/>
                  <a:gd name="T61" fmla="*/ 43 h 52"/>
                  <a:gd name="T62" fmla="*/ 26 w 54"/>
                  <a:gd name="T63" fmla="*/ 42 h 52"/>
                  <a:gd name="T64" fmla="*/ 21 w 54"/>
                  <a:gd name="T65" fmla="*/ 43 h 52"/>
                  <a:gd name="T66" fmla="*/ 12 w 54"/>
                  <a:gd name="T67" fmla="*/ 41 h 52"/>
                  <a:gd name="T68" fmla="*/ 3 w 54"/>
                  <a:gd name="T69"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 h="52">
                    <a:moveTo>
                      <a:pt x="3" y="43"/>
                    </a:moveTo>
                    <a:cubicBezTo>
                      <a:pt x="2" y="43"/>
                      <a:pt x="0" y="41"/>
                      <a:pt x="0" y="40"/>
                    </a:cubicBezTo>
                    <a:cubicBezTo>
                      <a:pt x="0" y="39"/>
                      <a:pt x="6" y="35"/>
                      <a:pt x="6" y="35"/>
                    </a:cubicBezTo>
                    <a:cubicBezTo>
                      <a:pt x="6" y="33"/>
                      <a:pt x="6" y="33"/>
                      <a:pt x="6" y="33"/>
                    </a:cubicBezTo>
                    <a:cubicBezTo>
                      <a:pt x="5" y="33"/>
                      <a:pt x="4" y="33"/>
                      <a:pt x="3" y="32"/>
                    </a:cubicBezTo>
                    <a:cubicBezTo>
                      <a:pt x="11" y="28"/>
                      <a:pt x="14" y="15"/>
                      <a:pt x="19" y="8"/>
                    </a:cubicBezTo>
                    <a:cubicBezTo>
                      <a:pt x="21" y="4"/>
                      <a:pt x="23" y="0"/>
                      <a:pt x="27" y="0"/>
                    </a:cubicBezTo>
                    <a:cubicBezTo>
                      <a:pt x="28" y="0"/>
                      <a:pt x="29" y="1"/>
                      <a:pt x="29" y="2"/>
                    </a:cubicBezTo>
                    <a:cubicBezTo>
                      <a:pt x="29" y="9"/>
                      <a:pt x="23" y="12"/>
                      <a:pt x="22" y="17"/>
                    </a:cubicBezTo>
                    <a:cubicBezTo>
                      <a:pt x="22" y="20"/>
                      <a:pt x="22" y="20"/>
                      <a:pt x="22" y="20"/>
                    </a:cubicBezTo>
                    <a:cubicBezTo>
                      <a:pt x="24" y="19"/>
                      <a:pt x="24" y="17"/>
                      <a:pt x="26" y="17"/>
                    </a:cubicBezTo>
                    <a:cubicBezTo>
                      <a:pt x="28" y="17"/>
                      <a:pt x="29" y="18"/>
                      <a:pt x="31" y="19"/>
                    </a:cubicBezTo>
                    <a:cubicBezTo>
                      <a:pt x="29" y="20"/>
                      <a:pt x="29" y="20"/>
                      <a:pt x="29" y="20"/>
                    </a:cubicBezTo>
                    <a:cubicBezTo>
                      <a:pt x="29" y="23"/>
                      <a:pt x="29" y="23"/>
                      <a:pt x="29" y="23"/>
                    </a:cubicBezTo>
                    <a:cubicBezTo>
                      <a:pt x="34" y="23"/>
                      <a:pt x="34" y="23"/>
                      <a:pt x="34" y="23"/>
                    </a:cubicBezTo>
                    <a:cubicBezTo>
                      <a:pt x="34" y="23"/>
                      <a:pt x="34" y="24"/>
                      <a:pt x="34" y="24"/>
                    </a:cubicBezTo>
                    <a:cubicBezTo>
                      <a:pt x="38" y="23"/>
                      <a:pt x="38" y="23"/>
                      <a:pt x="38" y="23"/>
                    </a:cubicBezTo>
                    <a:cubicBezTo>
                      <a:pt x="41" y="24"/>
                      <a:pt x="45" y="24"/>
                      <a:pt x="46" y="23"/>
                    </a:cubicBezTo>
                    <a:cubicBezTo>
                      <a:pt x="46" y="26"/>
                      <a:pt x="46" y="28"/>
                      <a:pt x="46" y="33"/>
                    </a:cubicBezTo>
                    <a:cubicBezTo>
                      <a:pt x="46" y="32"/>
                      <a:pt x="48" y="32"/>
                      <a:pt x="49" y="32"/>
                    </a:cubicBezTo>
                    <a:cubicBezTo>
                      <a:pt x="49" y="34"/>
                      <a:pt x="46" y="35"/>
                      <a:pt x="46" y="36"/>
                    </a:cubicBezTo>
                    <a:cubicBezTo>
                      <a:pt x="46" y="37"/>
                      <a:pt x="48" y="39"/>
                      <a:pt x="48" y="41"/>
                    </a:cubicBezTo>
                    <a:cubicBezTo>
                      <a:pt x="51" y="41"/>
                      <a:pt x="50" y="40"/>
                      <a:pt x="52" y="39"/>
                    </a:cubicBezTo>
                    <a:cubicBezTo>
                      <a:pt x="52" y="42"/>
                      <a:pt x="54" y="42"/>
                      <a:pt x="54" y="45"/>
                    </a:cubicBezTo>
                    <a:cubicBezTo>
                      <a:pt x="54" y="48"/>
                      <a:pt x="52" y="52"/>
                      <a:pt x="49" y="52"/>
                    </a:cubicBezTo>
                    <a:cubicBezTo>
                      <a:pt x="47" y="52"/>
                      <a:pt x="47" y="49"/>
                      <a:pt x="47" y="48"/>
                    </a:cubicBezTo>
                    <a:cubicBezTo>
                      <a:pt x="46" y="48"/>
                      <a:pt x="45" y="48"/>
                      <a:pt x="44" y="48"/>
                    </a:cubicBezTo>
                    <a:cubicBezTo>
                      <a:pt x="42" y="48"/>
                      <a:pt x="44" y="42"/>
                      <a:pt x="41" y="40"/>
                    </a:cubicBezTo>
                    <a:cubicBezTo>
                      <a:pt x="39" y="43"/>
                      <a:pt x="37" y="48"/>
                      <a:pt x="33" y="48"/>
                    </a:cubicBezTo>
                    <a:cubicBezTo>
                      <a:pt x="33" y="48"/>
                      <a:pt x="31" y="48"/>
                      <a:pt x="31" y="48"/>
                    </a:cubicBezTo>
                    <a:cubicBezTo>
                      <a:pt x="31" y="45"/>
                      <a:pt x="34" y="45"/>
                      <a:pt x="35" y="43"/>
                    </a:cubicBezTo>
                    <a:cubicBezTo>
                      <a:pt x="32" y="43"/>
                      <a:pt x="28" y="45"/>
                      <a:pt x="26" y="42"/>
                    </a:cubicBezTo>
                    <a:cubicBezTo>
                      <a:pt x="24" y="43"/>
                      <a:pt x="23" y="43"/>
                      <a:pt x="21" y="43"/>
                    </a:cubicBezTo>
                    <a:cubicBezTo>
                      <a:pt x="17" y="43"/>
                      <a:pt x="15" y="41"/>
                      <a:pt x="12" y="41"/>
                    </a:cubicBezTo>
                    <a:cubicBezTo>
                      <a:pt x="8" y="41"/>
                      <a:pt x="7" y="43"/>
                      <a:pt x="3" y="43"/>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68" name="Freeform 145">
                <a:extLst>
                  <a:ext uri="{FF2B5EF4-FFF2-40B4-BE49-F238E27FC236}">
                    <a16:creationId xmlns:a16="http://schemas.microsoft.com/office/drawing/2014/main" id="{BF82F437-1119-4C5A-A66F-EAD16E840B78}"/>
                  </a:ext>
                </a:extLst>
              </p:cNvPr>
              <p:cNvSpPr/>
              <p:nvPr/>
            </p:nvSpPr>
            <p:spPr bwMode="auto">
              <a:xfrm>
                <a:off x="2043076" y="2427639"/>
                <a:ext cx="801764" cy="537813"/>
              </a:xfrm>
              <a:custGeom>
                <a:avLst/>
                <a:gdLst>
                  <a:gd name="T0" fmla="*/ 163 w 328"/>
                  <a:gd name="T1" fmla="*/ 64 h 220"/>
                  <a:gd name="T2" fmla="*/ 160 w 328"/>
                  <a:gd name="T3" fmla="*/ 92 h 220"/>
                  <a:gd name="T4" fmla="*/ 163 w 328"/>
                  <a:gd name="T5" fmla="*/ 105 h 220"/>
                  <a:gd name="T6" fmla="*/ 183 w 328"/>
                  <a:gd name="T7" fmla="*/ 125 h 220"/>
                  <a:gd name="T8" fmla="*/ 203 w 328"/>
                  <a:gd name="T9" fmla="*/ 125 h 220"/>
                  <a:gd name="T10" fmla="*/ 213 w 328"/>
                  <a:gd name="T11" fmla="*/ 122 h 220"/>
                  <a:gd name="T12" fmla="*/ 236 w 328"/>
                  <a:gd name="T13" fmla="*/ 99 h 220"/>
                  <a:gd name="T14" fmla="*/ 249 w 328"/>
                  <a:gd name="T15" fmla="*/ 101 h 220"/>
                  <a:gd name="T16" fmla="*/ 244 w 328"/>
                  <a:gd name="T17" fmla="*/ 118 h 220"/>
                  <a:gd name="T18" fmla="*/ 240 w 328"/>
                  <a:gd name="T19" fmla="*/ 125 h 220"/>
                  <a:gd name="T20" fmla="*/ 238 w 328"/>
                  <a:gd name="T21" fmla="*/ 139 h 220"/>
                  <a:gd name="T22" fmla="*/ 233 w 328"/>
                  <a:gd name="T23" fmla="*/ 146 h 220"/>
                  <a:gd name="T24" fmla="*/ 263 w 328"/>
                  <a:gd name="T25" fmla="*/ 148 h 220"/>
                  <a:gd name="T26" fmla="*/ 277 w 328"/>
                  <a:gd name="T27" fmla="*/ 158 h 220"/>
                  <a:gd name="T28" fmla="*/ 275 w 328"/>
                  <a:gd name="T29" fmla="*/ 188 h 220"/>
                  <a:gd name="T30" fmla="*/ 294 w 328"/>
                  <a:gd name="T31" fmla="*/ 206 h 220"/>
                  <a:gd name="T32" fmla="*/ 328 w 328"/>
                  <a:gd name="T33" fmla="*/ 210 h 220"/>
                  <a:gd name="T34" fmla="*/ 318 w 328"/>
                  <a:gd name="T35" fmla="*/ 214 h 220"/>
                  <a:gd name="T36" fmla="*/ 312 w 328"/>
                  <a:gd name="T37" fmla="*/ 206 h 220"/>
                  <a:gd name="T38" fmla="*/ 304 w 328"/>
                  <a:gd name="T39" fmla="*/ 216 h 220"/>
                  <a:gd name="T40" fmla="*/ 290 w 328"/>
                  <a:gd name="T41" fmla="*/ 213 h 220"/>
                  <a:gd name="T42" fmla="*/ 280 w 328"/>
                  <a:gd name="T43" fmla="*/ 211 h 220"/>
                  <a:gd name="T44" fmla="*/ 264 w 328"/>
                  <a:gd name="T45" fmla="*/ 197 h 220"/>
                  <a:gd name="T46" fmla="*/ 261 w 328"/>
                  <a:gd name="T47" fmla="*/ 200 h 220"/>
                  <a:gd name="T48" fmla="*/ 255 w 328"/>
                  <a:gd name="T49" fmla="*/ 183 h 220"/>
                  <a:gd name="T50" fmla="*/ 242 w 328"/>
                  <a:gd name="T51" fmla="*/ 169 h 220"/>
                  <a:gd name="T52" fmla="*/ 224 w 328"/>
                  <a:gd name="T53" fmla="*/ 166 h 220"/>
                  <a:gd name="T54" fmla="*/ 191 w 328"/>
                  <a:gd name="T55" fmla="*/ 147 h 220"/>
                  <a:gd name="T56" fmla="*/ 183 w 328"/>
                  <a:gd name="T57" fmla="*/ 145 h 220"/>
                  <a:gd name="T58" fmla="*/ 167 w 328"/>
                  <a:gd name="T59" fmla="*/ 148 h 220"/>
                  <a:gd name="T60" fmla="*/ 144 w 328"/>
                  <a:gd name="T61" fmla="*/ 139 h 220"/>
                  <a:gd name="T62" fmla="*/ 127 w 328"/>
                  <a:gd name="T63" fmla="*/ 132 h 220"/>
                  <a:gd name="T64" fmla="*/ 114 w 328"/>
                  <a:gd name="T65" fmla="*/ 127 h 220"/>
                  <a:gd name="T66" fmla="*/ 97 w 328"/>
                  <a:gd name="T67" fmla="*/ 112 h 220"/>
                  <a:gd name="T68" fmla="*/ 97 w 328"/>
                  <a:gd name="T69" fmla="*/ 98 h 220"/>
                  <a:gd name="T70" fmla="*/ 67 w 328"/>
                  <a:gd name="T71" fmla="*/ 66 h 220"/>
                  <a:gd name="T72" fmla="*/ 54 w 328"/>
                  <a:gd name="T73" fmla="*/ 45 h 220"/>
                  <a:gd name="T74" fmla="*/ 41 w 328"/>
                  <a:gd name="T75" fmla="*/ 35 h 220"/>
                  <a:gd name="T76" fmla="*/ 32 w 328"/>
                  <a:gd name="T77" fmla="*/ 15 h 220"/>
                  <a:gd name="T78" fmla="*/ 18 w 328"/>
                  <a:gd name="T79" fmla="*/ 13 h 220"/>
                  <a:gd name="T80" fmla="*/ 32 w 328"/>
                  <a:gd name="T81" fmla="*/ 35 h 220"/>
                  <a:gd name="T82" fmla="*/ 48 w 328"/>
                  <a:gd name="T83" fmla="*/ 62 h 220"/>
                  <a:gd name="T84" fmla="*/ 63 w 328"/>
                  <a:gd name="T85" fmla="*/ 85 h 220"/>
                  <a:gd name="T86" fmla="*/ 56 w 328"/>
                  <a:gd name="T87" fmla="*/ 83 h 220"/>
                  <a:gd name="T88" fmla="*/ 42 w 328"/>
                  <a:gd name="T89" fmla="*/ 72 h 220"/>
                  <a:gd name="T90" fmla="*/ 34 w 328"/>
                  <a:gd name="T91" fmla="*/ 55 h 220"/>
                  <a:gd name="T92" fmla="*/ 26 w 328"/>
                  <a:gd name="T93" fmla="*/ 45 h 220"/>
                  <a:gd name="T94" fmla="*/ 7 w 328"/>
                  <a:gd name="T95" fmla="*/ 16 h 220"/>
                  <a:gd name="T96" fmla="*/ 0 w 328"/>
                  <a:gd name="T97" fmla="*/ 0 h 220"/>
                  <a:gd name="T98" fmla="*/ 50 w 328"/>
                  <a:gd name="T99" fmla="*/ 10 h 220"/>
                  <a:gd name="T100" fmla="*/ 73 w 328"/>
                  <a:gd name="T101" fmla="*/ 7 h 220"/>
                  <a:gd name="T102" fmla="*/ 99 w 328"/>
                  <a:gd name="T103" fmla="*/ 19 h 220"/>
                  <a:gd name="T104" fmla="*/ 122 w 328"/>
                  <a:gd name="T105" fmla="*/ 25 h 220"/>
                  <a:gd name="T106" fmla="*/ 162 w 328"/>
                  <a:gd name="T107" fmla="*/ 59 h 220"/>
                  <a:gd name="T108" fmla="*/ 161 w 328"/>
                  <a:gd name="T109" fmla="*/ 5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 h="220">
                    <a:moveTo>
                      <a:pt x="162" y="60"/>
                    </a:moveTo>
                    <a:cubicBezTo>
                      <a:pt x="162" y="62"/>
                      <a:pt x="163" y="63"/>
                      <a:pt x="163" y="64"/>
                    </a:cubicBezTo>
                    <a:cubicBezTo>
                      <a:pt x="163" y="70"/>
                      <a:pt x="161" y="72"/>
                      <a:pt x="160" y="76"/>
                    </a:cubicBezTo>
                    <a:cubicBezTo>
                      <a:pt x="160" y="92"/>
                      <a:pt x="160" y="92"/>
                      <a:pt x="160" y="92"/>
                    </a:cubicBezTo>
                    <a:cubicBezTo>
                      <a:pt x="160" y="94"/>
                      <a:pt x="162" y="97"/>
                      <a:pt x="162" y="98"/>
                    </a:cubicBezTo>
                    <a:cubicBezTo>
                      <a:pt x="164" y="100"/>
                      <a:pt x="162" y="102"/>
                      <a:pt x="163" y="105"/>
                    </a:cubicBezTo>
                    <a:cubicBezTo>
                      <a:pt x="164" y="107"/>
                      <a:pt x="168" y="111"/>
                      <a:pt x="170" y="113"/>
                    </a:cubicBezTo>
                    <a:cubicBezTo>
                      <a:pt x="175" y="118"/>
                      <a:pt x="175" y="123"/>
                      <a:pt x="183" y="125"/>
                    </a:cubicBezTo>
                    <a:cubicBezTo>
                      <a:pt x="185" y="126"/>
                      <a:pt x="185" y="129"/>
                      <a:pt x="188" y="129"/>
                    </a:cubicBezTo>
                    <a:cubicBezTo>
                      <a:pt x="193" y="129"/>
                      <a:pt x="198" y="125"/>
                      <a:pt x="203" y="125"/>
                    </a:cubicBezTo>
                    <a:cubicBezTo>
                      <a:pt x="207" y="125"/>
                      <a:pt x="208" y="126"/>
                      <a:pt x="209" y="126"/>
                    </a:cubicBezTo>
                    <a:cubicBezTo>
                      <a:pt x="211" y="126"/>
                      <a:pt x="213" y="123"/>
                      <a:pt x="213" y="122"/>
                    </a:cubicBezTo>
                    <a:cubicBezTo>
                      <a:pt x="214" y="118"/>
                      <a:pt x="219" y="115"/>
                      <a:pt x="219" y="110"/>
                    </a:cubicBezTo>
                    <a:cubicBezTo>
                      <a:pt x="219" y="102"/>
                      <a:pt x="228" y="99"/>
                      <a:pt x="236" y="99"/>
                    </a:cubicBezTo>
                    <a:cubicBezTo>
                      <a:pt x="239" y="99"/>
                      <a:pt x="241" y="99"/>
                      <a:pt x="242" y="100"/>
                    </a:cubicBezTo>
                    <a:cubicBezTo>
                      <a:pt x="243" y="100"/>
                      <a:pt x="247" y="101"/>
                      <a:pt x="249" y="101"/>
                    </a:cubicBezTo>
                    <a:cubicBezTo>
                      <a:pt x="249" y="101"/>
                      <a:pt x="249" y="102"/>
                      <a:pt x="249" y="103"/>
                    </a:cubicBezTo>
                    <a:cubicBezTo>
                      <a:pt x="249" y="107"/>
                      <a:pt x="244" y="112"/>
                      <a:pt x="244" y="118"/>
                    </a:cubicBezTo>
                    <a:cubicBezTo>
                      <a:pt x="244" y="122"/>
                      <a:pt x="242" y="124"/>
                      <a:pt x="240" y="127"/>
                    </a:cubicBezTo>
                    <a:cubicBezTo>
                      <a:pt x="240" y="127"/>
                      <a:pt x="240" y="126"/>
                      <a:pt x="240" y="125"/>
                    </a:cubicBezTo>
                    <a:cubicBezTo>
                      <a:pt x="239" y="125"/>
                      <a:pt x="239" y="125"/>
                      <a:pt x="238" y="125"/>
                    </a:cubicBezTo>
                    <a:cubicBezTo>
                      <a:pt x="238" y="128"/>
                      <a:pt x="238" y="135"/>
                      <a:pt x="238" y="139"/>
                    </a:cubicBezTo>
                    <a:cubicBezTo>
                      <a:pt x="238" y="142"/>
                      <a:pt x="234" y="143"/>
                      <a:pt x="233" y="145"/>
                    </a:cubicBezTo>
                    <a:cubicBezTo>
                      <a:pt x="233" y="145"/>
                      <a:pt x="233" y="146"/>
                      <a:pt x="233" y="146"/>
                    </a:cubicBezTo>
                    <a:cubicBezTo>
                      <a:pt x="233" y="148"/>
                      <a:pt x="234" y="149"/>
                      <a:pt x="236" y="149"/>
                    </a:cubicBezTo>
                    <a:cubicBezTo>
                      <a:pt x="246" y="149"/>
                      <a:pt x="253" y="148"/>
                      <a:pt x="263" y="148"/>
                    </a:cubicBezTo>
                    <a:cubicBezTo>
                      <a:pt x="270" y="148"/>
                      <a:pt x="272" y="152"/>
                      <a:pt x="277" y="154"/>
                    </a:cubicBezTo>
                    <a:cubicBezTo>
                      <a:pt x="277" y="155"/>
                      <a:pt x="277" y="156"/>
                      <a:pt x="277" y="158"/>
                    </a:cubicBezTo>
                    <a:cubicBezTo>
                      <a:pt x="277" y="161"/>
                      <a:pt x="277" y="168"/>
                      <a:pt x="275" y="171"/>
                    </a:cubicBezTo>
                    <a:cubicBezTo>
                      <a:pt x="275" y="177"/>
                      <a:pt x="275" y="183"/>
                      <a:pt x="275" y="188"/>
                    </a:cubicBezTo>
                    <a:cubicBezTo>
                      <a:pt x="275" y="194"/>
                      <a:pt x="281" y="197"/>
                      <a:pt x="286" y="199"/>
                    </a:cubicBezTo>
                    <a:cubicBezTo>
                      <a:pt x="289" y="201"/>
                      <a:pt x="289" y="206"/>
                      <a:pt x="294" y="206"/>
                    </a:cubicBezTo>
                    <a:cubicBezTo>
                      <a:pt x="301" y="206"/>
                      <a:pt x="305" y="200"/>
                      <a:pt x="312" y="200"/>
                    </a:cubicBezTo>
                    <a:cubicBezTo>
                      <a:pt x="320" y="200"/>
                      <a:pt x="324" y="206"/>
                      <a:pt x="328" y="210"/>
                    </a:cubicBezTo>
                    <a:cubicBezTo>
                      <a:pt x="328" y="210"/>
                      <a:pt x="322" y="217"/>
                      <a:pt x="321" y="216"/>
                    </a:cubicBezTo>
                    <a:cubicBezTo>
                      <a:pt x="320" y="216"/>
                      <a:pt x="318" y="215"/>
                      <a:pt x="318" y="214"/>
                    </a:cubicBezTo>
                    <a:cubicBezTo>
                      <a:pt x="318" y="213"/>
                      <a:pt x="319" y="212"/>
                      <a:pt x="319" y="211"/>
                    </a:cubicBezTo>
                    <a:cubicBezTo>
                      <a:pt x="316" y="210"/>
                      <a:pt x="315" y="206"/>
                      <a:pt x="312" y="206"/>
                    </a:cubicBezTo>
                    <a:cubicBezTo>
                      <a:pt x="310" y="206"/>
                      <a:pt x="302" y="212"/>
                      <a:pt x="302" y="214"/>
                    </a:cubicBezTo>
                    <a:cubicBezTo>
                      <a:pt x="302" y="215"/>
                      <a:pt x="304" y="216"/>
                      <a:pt x="304" y="216"/>
                    </a:cubicBezTo>
                    <a:cubicBezTo>
                      <a:pt x="304" y="219"/>
                      <a:pt x="302" y="220"/>
                      <a:pt x="300" y="220"/>
                    </a:cubicBezTo>
                    <a:cubicBezTo>
                      <a:pt x="296" y="220"/>
                      <a:pt x="293" y="215"/>
                      <a:pt x="290" y="213"/>
                    </a:cubicBezTo>
                    <a:cubicBezTo>
                      <a:pt x="288" y="211"/>
                      <a:pt x="284" y="212"/>
                      <a:pt x="282" y="212"/>
                    </a:cubicBezTo>
                    <a:cubicBezTo>
                      <a:pt x="281" y="212"/>
                      <a:pt x="280" y="211"/>
                      <a:pt x="280" y="211"/>
                    </a:cubicBezTo>
                    <a:cubicBezTo>
                      <a:pt x="276" y="210"/>
                      <a:pt x="276" y="207"/>
                      <a:pt x="275" y="205"/>
                    </a:cubicBezTo>
                    <a:cubicBezTo>
                      <a:pt x="274" y="203"/>
                      <a:pt x="265" y="197"/>
                      <a:pt x="264" y="197"/>
                    </a:cubicBezTo>
                    <a:cubicBezTo>
                      <a:pt x="264" y="198"/>
                      <a:pt x="264" y="199"/>
                      <a:pt x="264" y="200"/>
                    </a:cubicBezTo>
                    <a:cubicBezTo>
                      <a:pt x="261" y="200"/>
                      <a:pt x="261" y="200"/>
                      <a:pt x="261" y="200"/>
                    </a:cubicBezTo>
                    <a:cubicBezTo>
                      <a:pt x="257" y="197"/>
                      <a:pt x="260" y="193"/>
                      <a:pt x="259" y="188"/>
                    </a:cubicBezTo>
                    <a:cubicBezTo>
                      <a:pt x="258" y="185"/>
                      <a:pt x="256" y="185"/>
                      <a:pt x="255" y="183"/>
                    </a:cubicBezTo>
                    <a:cubicBezTo>
                      <a:pt x="250" y="179"/>
                      <a:pt x="245" y="176"/>
                      <a:pt x="244" y="169"/>
                    </a:cubicBezTo>
                    <a:cubicBezTo>
                      <a:pt x="243" y="169"/>
                      <a:pt x="242" y="169"/>
                      <a:pt x="242" y="169"/>
                    </a:cubicBezTo>
                    <a:cubicBezTo>
                      <a:pt x="240" y="169"/>
                      <a:pt x="238" y="171"/>
                      <a:pt x="236" y="171"/>
                    </a:cubicBezTo>
                    <a:cubicBezTo>
                      <a:pt x="231" y="171"/>
                      <a:pt x="228" y="168"/>
                      <a:pt x="224" y="166"/>
                    </a:cubicBezTo>
                    <a:cubicBezTo>
                      <a:pt x="219" y="163"/>
                      <a:pt x="215" y="165"/>
                      <a:pt x="209" y="162"/>
                    </a:cubicBezTo>
                    <a:cubicBezTo>
                      <a:pt x="200" y="158"/>
                      <a:pt x="199" y="151"/>
                      <a:pt x="191" y="147"/>
                    </a:cubicBezTo>
                    <a:cubicBezTo>
                      <a:pt x="190" y="147"/>
                      <a:pt x="190" y="147"/>
                      <a:pt x="190" y="147"/>
                    </a:cubicBezTo>
                    <a:cubicBezTo>
                      <a:pt x="187" y="146"/>
                      <a:pt x="186" y="145"/>
                      <a:pt x="183" y="145"/>
                    </a:cubicBezTo>
                    <a:cubicBezTo>
                      <a:pt x="178" y="145"/>
                      <a:pt x="177" y="151"/>
                      <a:pt x="172" y="151"/>
                    </a:cubicBezTo>
                    <a:cubicBezTo>
                      <a:pt x="170" y="151"/>
                      <a:pt x="168" y="149"/>
                      <a:pt x="167" y="148"/>
                    </a:cubicBezTo>
                    <a:cubicBezTo>
                      <a:pt x="164" y="147"/>
                      <a:pt x="162" y="148"/>
                      <a:pt x="160" y="148"/>
                    </a:cubicBezTo>
                    <a:cubicBezTo>
                      <a:pt x="157" y="148"/>
                      <a:pt x="147" y="141"/>
                      <a:pt x="144" y="139"/>
                    </a:cubicBezTo>
                    <a:cubicBezTo>
                      <a:pt x="141" y="138"/>
                      <a:pt x="139" y="140"/>
                      <a:pt x="136" y="139"/>
                    </a:cubicBezTo>
                    <a:cubicBezTo>
                      <a:pt x="132" y="138"/>
                      <a:pt x="131" y="134"/>
                      <a:pt x="127" y="132"/>
                    </a:cubicBezTo>
                    <a:cubicBezTo>
                      <a:pt x="123" y="130"/>
                      <a:pt x="121" y="131"/>
                      <a:pt x="117" y="129"/>
                    </a:cubicBezTo>
                    <a:cubicBezTo>
                      <a:pt x="116" y="128"/>
                      <a:pt x="115" y="128"/>
                      <a:pt x="114" y="127"/>
                    </a:cubicBezTo>
                    <a:cubicBezTo>
                      <a:pt x="111" y="124"/>
                      <a:pt x="102" y="122"/>
                      <a:pt x="101" y="118"/>
                    </a:cubicBezTo>
                    <a:cubicBezTo>
                      <a:pt x="98" y="118"/>
                      <a:pt x="97" y="115"/>
                      <a:pt x="97" y="112"/>
                    </a:cubicBezTo>
                    <a:cubicBezTo>
                      <a:pt x="97" y="109"/>
                      <a:pt x="100" y="107"/>
                      <a:pt x="100" y="104"/>
                    </a:cubicBezTo>
                    <a:cubicBezTo>
                      <a:pt x="100" y="101"/>
                      <a:pt x="97" y="100"/>
                      <a:pt x="97" y="98"/>
                    </a:cubicBezTo>
                    <a:cubicBezTo>
                      <a:pt x="93" y="87"/>
                      <a:pt x="84" y="79"/>
                      <a:pt x="77" y="73"/>
                    </a:cubicBezTo>
                    <a:cubicBezTo>
                      <a:pt x="74" y="70"/>
                      <a:pt x="70" y="69"/>
                      <a:pt x="67" y="66"/>
                    </a:cubicBezTo>
                    <a:cubicBezTo>
                      <a:pt x="65" y="64"/>
                      <a:pt x="67" y="61"/>
                      <a:pt x="65" y="57"/>
                    </a:cubicBezTo>
                    <a:cubicBezTo>
                      <a:pt x="63" y="52"/>
                      <a:pt x="54" y="52"/>
                      <a:pt x="54" y="45"/>
                    </a:cubicBezTo>
                    <a:cubicBezTo>
                      <a:pt x="51" y="44"/>
                      <a:pt x="51" y="44"/>
                      <a:pt x="51" y="45"/>
                    </a:cubicBezTo>
                    <a:cubicBezTo>
                      <a:pt x="47" y="41"/>
                      <a:pt x="44" y="38"/>
                      <a:pt x="41" y="35"/>
                    </a:cubicBezTo>
                    <a:cubicBezTo>
                      <a:pt x="38" y="32"/>
                      <a:pt x="39" y="27"/>
                      <a:pt x="36" y="25"/>
                    </a:cubicBezTo>
                    <a:cubicBezTo>
                      <a:pt x="34" y="22"/>
                      <a:pt x="34" y="16"/>
                      <a:pt x="32" y="15"/>
                    </a:cubicBezTo>
                    <a:cubicBezTo>
                      <a:pt x="27" y="12"/>
                      <a:pt x="23" y="13"/>
                      <a:pt x="19" y="9"/>
                    </a:cubicBezTo>
                    <a:cubicBezTo>
                      <a:pt x="18" y="10"/>
                      <a:pt x="18" y="12"/>
                      <a:pt x="18" y="13"/>
                    </a:cubicBezTo>
                    <a:cubicBezTo>
                      <a:pt x="18" y="19"/>
                      <a:pt x="21" y="22"/>
                      <a:pt x="24" y="27"/>
                    </a:cubicBezTo>
                    <a:cubicBezTo>
                      <a:pt x="26" y="32"/>
                      <a:pt x="29" y="32"/>
                      <a:pt x="32" y="35"/>
                    </a:cubicBezTo>
                    <a:cubicBezTo>
                      <a:pt x="36" y="39"/>
                      <a:pt x="37" y="41"/>
                      <a:pt x="38" y="46"/>
                    </a:cubicBezTo>
                    <a:cubicBezTo>
                      <a:pt x="40" y="53"/>
                      <a:pt x="46" y="56"/>
                      <a:pt x="48" y="62"/>
                    </a:cubicBezTo>
                    <a:cubicBezTo>
                      <a:pt x="50" y="69"/>
                      <a:pt x="52" y="76"/>
                      <a:pt x="57" y="80"/>
                    </a:cubicBezTo>
                    <a:cubicBezTo>
                      <a:pt x="59" y="78"/>
                      <a:pt x="63" y="82"/>
                      <a:pt x="63" y="85"/>
                    </a:cubicBezTo>
                    <a:cubicBezTo>
                      <a:pt x="63" y="86"/>
                      <a:pt x="62" y="89"/>
                      <a:pt x="61" y="89"/>
                    </a:cubicBezTo>
                    <a:cubicBezTo>
                      <a:pt x="60" y="89"/>
                      <a:pt x="56" y="84"/>
                      <a:pt x="56" y="83"/>
                    </a:cubicBezTo>
                    <a:cubicBezTo>
                      <a:pt x="51" y="83"/>
                      <a:pt x="48" y="76"/>
                      <a:pt x="45" y="74"/>
                    </a:cubicBezTo>
                    <a:cubicBezTo>
                      <a:pt x="43" y="73"/>
                      <a:pt x="43" y="73"/>
                      <a:pt x="42" y="72"/>
                    </a:cubicBezTo>
                    <a:cubicBezTo>
                      <a:pt x="42" y="64"/>
                      <a:pt x="42" y="64"/>
                      <a:pt x="42" y="64"/>
                    </a:cubicBezTo>
                    <a:cubicBezTo>
                      <a:pt x="39" y="61"/>
                      <a:pt x="37" y="58"/>
                      <a:pt x="34" y="55"/>
                    </a:cubicBezTo>
                    <a:cubicBezTo>
                      <a:pt x="30" y="51"/>
                      <a:pt x="24" y="52"/>
                      <a:pt x="21" y="47"/>
                    </a:cubicBezTo>
                    <a:cubicBezTo>
                      <a:pt x="22" y="47"/>
                      <a:pt x="29" y="48"/>
                      <a:pt x="26" y="45"/>
                    </a:cubicBezTo>
                    <a:cubicBezTo>
                      <a:pt x="22" y="39"/>
                      <a:pt x="17" y="33"/>
                      <a:pt x="12" y="29"/>
                    </a:cubicBezTo>
                    <a:cubicBezTo>
                      <a:pt x="9" y="27"/>
                      <a:pt x="9" y="19"/>
                      <a:pt x="7" y="16"/>
                    </a:cubicBezTo>
                    <a:cubicBezTo>
                      <a:pt x="5" y="11"/>
                      <a:pt x="2" y="9"/>
                      <a:pt x="0" y="2"/>
                    </a:cubicBezTo>
                    <a:cubicBezTo>
                      <a:pt x="0" y="0"/>
                      <a:pt x="0" y="0"/>
                      <a:pt x="0" y="0"/>
                    </a:cubicBezTo>
                    <a:cubicBezTo>
                      <a:pt x="19" y="0"/>
                      <a:pt x="19" y="0"/>
                      <a:pt x="19" y="0"/>
                    </a:cubicBezTo>
                    <a:cubicBezTo>
                      <a:pt x="50" y="10"/>
                      <a:pt x="50" y="10"/>
                      <a:pt x="50" y="10"/>
                    </a:cubicBezTo>
                    <a:cubicBezTo>
                      <a:pt x="73" y="10"/>
                      <a:pt x="73" y="10"/>
                      <a:pt x="73" y="10"/>
                    </a:cubicBezTo>
                    <a:cubicBezTo>
                      <a:pt x="73" y="7"/>
                      <a:pt x="73" y="7"/>
                      <a:pt x="73" y="7"/>
                    </a:cubicBezTo>
                    <a:cubicBezTo>
                      <a:pt x="79" y="7"/>
                      <a:pt x="79" y="7"/>
                      <a:pt x="79" y="7"/>
                    </a:cubicBezTo>
                    <a:cubicBezTo>
                      <a:pt x="89" y="10"/>
                      <a:pt x="94" y="11"/>
                      <a:pt x="99" y="19"/>
                    </a:cubicBezTo>
                    <a:cubicBezTo>
                      <a:pt x="102" y="23"/>
                      <a:pt x="106" y="33"/>
                      <a:pt x="112" y="33"/>
                    </a:cubicBezTo>
                    <a:cubicBezTo>
                      <a:pt x="118" y="33"/>
                      <a:pt x="116" y="25"/>
                      <a:pt x="122" y="25"/>
                    </a:cubicBezTo>
                    <a:cubicBezTo>
                      <a:pt x="139" y="25"/>
                      <a:pt x="139" y="46"/>
                      <a:pt x="148" y="55"/>
                    </a:cubicBezTo>
                    <a:cubicBezTo>
                      <a:pt x="150" y="57"/>
                      <a:pt x="158" y="59"/>
                      <a:pt x="162" y="59"/>
                    </a:cubicBezTo>
                    <a:cubicBezTo>
                      <a:pt x="162" y="58"/>
                      <a:pt x="161" y="57"/>
                      <a:pt x="161" y="56"/>
                    </a:cubicBezTo>
                    <a:cubicBezTo>
                      <a:pt x="161" y="56"/>
                      <a:pt x="161" y="56"/>
                      <a:pt x="161" y="56"/>
                    </a:cubicBezTo>
                    <a:lnTo>
                      <a:pt x="162" y="60"/>
                    </a:ln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69" name="Freeform 146">
                <a:extLst>
                  <a:ext uri="{FF2B5EF4-FFF2-40B4-BE49-F238E27FC236}">
                    <a16:creationId xmlns:a16="http://schemas.microsoft.com/office/drawing/2014/main" id="{BF854CF0-DC25-4164-BDFD-59E9224E5A5E}"/>
                  </a:ext>
                </a:extLst>
              </p:cNvPr>
              <p:cNvSpPr/>
              <p:nvPr/>
            </p:nvSpPr>
            <p:spPr bwMode="auto">
              <a:xfrm>
                <a:off x="2746942" y="1925763"/>
                <a:ext cx="24784" cy="12392"/>
              </a:xfrm>
              <a:custGeom>
                <a:avLst/>
                <a:gdLst>
                  <a:gd name="T0" fmla="*/ 0 w 10"/>
                  <a:gd name="T1" fmla="*/ 0 h 5"/>
                  <a:gd name="T2" fmla="*/ 10 w 10"/>
                  <a:gd name="T3" fmla="*/ 5 h 5"/>
                  <a:gd name="T4" fmla="*/ 8 w 10"/>
                  <a:gd name="T5" fmla="*/ 5 h 5"/>
                  <a:gd name="T6" fmla="*/ 0 w 10"/>
                  <a:gd name="T7" fmla="*/ 2 h 5"/>
                  <a:gd name="T8" fmla="*/ 0 w 10"/>
                  <a:gd name="T9" fmla="*/ 0 h 5"/>
                </a:gdLst>
                <a:ahLst/>
                <a:cxnLst>
                  <a:cxn ang="0">
                    <a:pos x="T0" y="T1"/>
                  </a:cxn>
                  <a:cxn ang="0">
                    <a:pos x="T2" y="T3"/>
                  </a:cxn>
                  <a:cxn ang="0">
                    <a:pos x="T4" y="T5"/>
                  </a:cxn>
                  <a:cxn ang="0">
                    <a:pos x="T6" y="T7"/>
                  </a:cxn>
                  <a:cxn ang="0">
                    <a:pos x="T8" y="T9"/>
                  </a:cxn>
                </a:cxnLst>
                <a:rect l="0" t="0" r="r" b="b"/>
                <a:pathLst>
                  <a:path w="10" h="5">
                    <a:moveTo>
                      <a:pt x="0" y="0"/>
                    </a:moveTo>
                    <a:cubicBezTo>
                      <a:pt x="5" y="0"/>
                      <a:pt x="10" y="1"/>
                      <a:pt x="10" y="5"/>
                    </a:cubicBezTo>
                    <a:cubicBezTo>
                      <a:pt x="10" y="5"/>
                      <a:pt x="9" y="5"/>
                      <a:pt x="8" y="5"/>
                    </a:cubicBezTo>
                    <a:cubicBezTo>
                      <a:pt x="6" y="5"/>
                      <a:pt x="2" y="4"/>
                      <a:pt x="0" y="2"/>
                    </a:cubicBezTo>
                    <a:cubicBezTo>
                      <a:pt x="0" y="2"/>
                      <a:pt x="0" y="1"/>
                      <a:pt x="0" y="0"/>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70" name="Freeform 147">
                <a:extLst>
                  <a:ext uri="{FF2B5EF4-FFF2-40B4-BE49-F238E27FC236}">
                    <a16:creationId xmlns:a16="http://schemas.microsoft.com/office/drawing/2014/main" id="{1D3BC92E-115D-46CE-A954-7AC101E385C5}"/>
                  </a:ext>
                </a:extLst>
              </p:cNvPr>
              <p:cNvSpPr/>
              <p:nvPr/>
            </p:nvSpPr>
            <p:spPr bwMode="auto">
              <a:xfrm>
                <a:off x="1820019" y="1991440"/>
                <a:ext cx="92940" cy="60721"/>
              </a:xfrm>
              <a:custGeom>
                <a:avLst/>
                <a:gdLst>
                  <a:gd name="T0" fmla="*/ 0 w 38"/>
                  <a:gd name="T1" fmla="*/ 2 h 25"/>
                  <a:gd name="T2" fmla="*/ 4 w 38"/>
                  <a:gd name="T3" fmla="*/ 0 h 25"/>
                  <a:gd name="T4" fmla="*/ 12 w 38"/>
                  <a:gd name="T5" fmla="*/ 4 h 25"/>
                  <a:gd name="T6" fmla="*/ 38 w 38"/>
                  <a:gd name="T7" fmla="*/ 23 h 25"/>
                  <a:gd name="T8" fmla="*/ 38 w 38"/>
                  <a:gd name="T9" fmla="*/ 25 h 25"/>
                  <a:gd name="T10" fmla="*/ 36 w 38"/>
                  <a:gd name="T11" fmla="*/ 25 h 25"/>
                  <a:gd name="T12" fmla="*/ 15 w 38"/>
                  <a:gd name="T13" fmla="*/ 15 h 25"/>
                  <a:gd name="T14" fmla="*/ 18 w 38"/>
                  <a:gd name="T15" fmla="*/ 12 h 25"/>
                  <a:gd name="T16" fmla="*/ 3 w 38"/>
                  <a:gd name="T17" fmla="*/ 6 h 25"/>
                  <a:gd name="T18" fmla="*/ 5 w 38"/>
                  <a:gd name="T19" fmla="*/ 3 h 25"/>
                  <a:gd name="T20" fmla="*/ 1 w 38"/>
                  <a:gd name="T21" fmla="*/ 2 h 25"/>
                  <a:gd name="T22" fmla="*/ 0 w 38"/>
                  <a:gd name="T23"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5">
                    <a:moveTo>
                      <a:pt x="0" y="2"/>
                    </a:moveTo>
                    <a:cubicBezTo>
                      <a:pt x="1" y="1"/>
                      <a:pt x="3" y="0"/>
                      <a:pt x="4" y="0"/>
                    </a:cubicBezTo>
                    <a:cubicBezTo>
                      <a:pt x="7" y="0"/>
                      <a:pt x="10" y="4"/>
                      <a:pt x="12" y="4"/>
                    </a:cubicBezTo>
                    <a:cubicBezTo>
                      <a:pt x="24" y="8"/>
                      <a:pt x="31" y="15"/>
                      <a:pt x="38" y="23"/>
                    </a:cubicBezTo>
                    <a:cubicBezTo>
                      <a:pt x="38" y="25"/>
                      <a:pt x="38" y="25"/>
                      <a:pt x="38" y="25"/>
                    </a:cubicBezTo>
                    <a:cubicBezTo>
                      <a:pt x="38" y="25"/>
                      <a:pt x="37" y="25"/>
                      <a:pt x="36" y="25"/>
                    </a:cubicBezTo>
                    <a:cubicBezTo>
                      <a:pt x="29" y="25"/>
                      <a:pt x="19" y="18"/>
                      <a:pt x="15" y="15"/>
                    </a:cubicBezTo>
                    <a:cubicBezTo>
                      <a:pt x="15" y="13"/>
                      <a:pt x="17" y="13"/>
                      <a:pt x="18" y="12"/>
                    </a:cubicBezTo>
                    <a:cubicBezTo>
                      <a:pt x="12" y="12"/>
                      <a:pt x="4" y="9"/>
                      <a:pt x="3" y="6"/>
                    </a:cubicBezTo>
                    <a:cubicBezTo>
                      <a:pt x="4" y="5"/>
                      <a:pt x="5" y="4"/>
                      <a:pt x="5" y="3"/>
                    </a:cubicBezTo>
                    <a:cubicBezTo>
                      <a:pt x="4" y="3"/>
                      <a:pt x="1" y="2"/>
                      <a:pt x="1" y="2"/>
                    </a:cubicBezTo>
                    <a:lnTo>
                      <a:pt x="0" y="2"/>
                    </a:ln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71" name="Freeform 148">
                <a:extLst>
                  <a:ext uri="{FF2B5EF4-FFF2-40B4-BE49-F238E27FC236}">
                    <a16:creationId xmlns:a16="http://schemas.microsoft.com/office/drawing/2014/main" id="{8A9C74C7-1736-4C13-8948-02A81716373C}"/>
                  </a:ext>
                </a:extLst>
              </p:cNvPr>
              <p:cNvSpPr/>
              <p:nvPr/>
            </p:nvSpPr>
            <p:spPr bwMode="auto">
              <a:xfrm>
                <a:off x="1727079" y="1903457"/>
                <a:ext cx="32219" cy="48329"/>
              </a:xfrm>
              <a:custGeom>
                <a:avLst/>
                <a:gdLst>
                  <a:gd name="T0" fmla="*/ 3 w 13"/>
                  <a:gd name="T1" fmla="*/ 8 h 20"/>
                  <a:gd name="T2" fmla="*/ 0 w 13"/>
                  <a:gd name="T3" fmla="*/ 3 h 20"/>
                  <a:gd name="T4" fmla="*/ 0 w 13"/>
                  <a:gd name="T5" fmla="*/ 0 h 20"/>
                  <a:gd name="T6" fmla="*/ 6 w 13"/>
                  <a:gd name="T7" fmla="*/ 2 h 20"/>
                  <a:gd name="T8" fmla="*/ 4 w 13"/>
                  <a:gd name="T9" fmla="*/ 6 h 20"/>
                  <a:gd name="T10" fmla="*/ 8 w 13"/>
                  <a:gd name="T11" fmla="*/ 2 h 20"/>
                  <a:gd name="T12" fmla="*/ 8 w 13"/>
                  <a:gd name="T13" fmla="*/ 8 h 20"/>
                  <a:gd name="T14" fmla="*/ 10 w 13"/>
                  <a:gd name="T15" fmla="*/ 12 h 20"/>
                  <a:gd name="T16" fmla="*/ 8 w 13"/>
                  <a:gd name="T17" fmla="*/ 15 h 20"/>
                  <a:gd name="T18" fmla="*/ 10 w 13"/>
                  <a:gd name="T19" fmla="*/ 20 h 20"/>
                  <a:gd name="T20" fmla="*/ 6 w 13"/>
                  <a:gd name="T21" fmla="*/ 15 h 20"/>
                  <a:gd name="T22" fmla="*/ 8 w 13"/>
                  <a:gd name="T23" fmla="*/ 11 h 20"/>
                  <a:gd name="T24" fmla="*/ 3 w 13"/>
                  <a:gd name="T2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0">
                    <a:moveTo>
                      <a:pt x="3" y="8"/>
                    </a:moveTo>
                    <a:cubicBezTo>
                      <a:pt x="2" y="8"/>
                      <a:pt x="1" y="4"/>
                      <a:pt x="0" y="3"/>
                    </a:cubicBezTo>
                    <a:cubicBezTo>
                      <a:pt x="0" y="0"/>
                      <a:pt x="0" y="0"/>
                      <a:pt x="0" y="0"/>
                    </a:cubicBezTo>
                    <a:cubicBezTo>
                      <a:pt x="2" y="0"/>
                      <a:pt x="4" y="2"/>
                      <a:pt x="6" y="2"/>
                    </a:cubicBezTo>
                    <a:cubicBezTo>
                      <a:pt x="6" y="3"/>
                      <a:pt x="3" y="6"/>
                      <a:pt x="4" y="6"/>
                    </a:cubicBezTo>
                    <a:cubicBezTo>
                      <a:pt x="6" y="6"/>
                      <a:pt x="8" y="3"/>
                      <a:pt x="8" y="2"/>
                    </a:cubicBezTo>
                    <a:cubicBezTo>
                      <a:pt x="9" y="4"/>
                      <a:pt x="8" y="5"/>
                      <a:pt x="8" y="8"/>
                    </a:cubicBezTo>
                    <a:cubicBezTo>
                      <a:pt x="8" y="10"/>
                      <a:pt x="10" y="10"/>
                      <a:pt x="10" y="12"/>
                    </a:cubicBezTo>
                    <a:cubicBezTo>
                      <a:pt x="10" y="13"/>
                      <a:pt x="8" y="13"/>
                      <a:pt x="8" y="15"/>
                    </a:cubicBezTo>
                    <a:cubicBezTo>
                      <a:pt x="8" y="16"/>
                      <a:pt x="13" y="20"/>
                      <a:pt x="10" y="20"/>
                    </a:cubicBezTo>
                    <a:cubicBezTo>
                      <a:pt x="8" y="20"/>
                      <a:pt x="6" y="17"/>
                      <a:pt x="6" y="15"/>
                    </a:cubicBezTo>
                    <a:cubicBezTo>
                      <a:pt x="6" y="13"/>
                      <a:pt x="8" y="12"/>
                      <a:pt x="8" y="11"/>
                    </a:cubicBezTo>
                    <a:cubicBezTo>
                      <a:pt x="5" y="11"/>
                      <a:pt x="5" y="8"/>
                      <a:pt x="3" y="8"/>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72" name="Freeform 149">
                <a:extLst>
                  <a:ext uri="{FF2B5EF4-FFF2-40B4-BE49-F238E27FC236}">
                    <a16:creationId xmlns:a16="http://schemas.microsoft.com/office/drawing/2014/main" id="{39770E67-93B2-4641-8A6F-331983B97926}"/>
                  </a:ext>
                </a:extLst>
              </p:cNvPr>
              <p:cNvSpPr/>
              <p:nvPr/>
            </p:nvSpPr>
            <p:spPr bwMode="auto">
              <a:xfrm>
                <a:off x="1297076" y="1798125"/>
                <a:ext cx="42133" cy="27262"/>
              </a:xfrm>
              <a:custGeom>
                <a:avLst/>
                <a:gdLst>
                  <a:gd name="T0" fmla="*/ 14 w 17"/>
                  <a:gd name="T1" fmla="*/ 0 h 11"/>
                  <a:gd name="T2" fmla="*/ 17 w 17"/>
                  <a:gd name="T3" fmla="*/ 0 h 11"/>
                  <a:gd name="T4" fmla="*/ 17 w 17"/>
                  <a:gd name="T5" fmla="*/ 3 h 11"/>
                  <a:gd name="T6" fmla="*/ 6 w 17"/>
                  <a:gd name="T7" fmla="*/ 11 h 11"/>
                  <a:gd name="T8" fmla="*/ 0 w 17"/>
                  <a:gd name="T9" fmla="*/ 8 h 11"/>
                  <a:gd name="T10" fmla="*/ 0 w 17"/>
                  <a:gd name="T11" fmla="*/ 4 h 11"/>
                  <a:gd name="T12" fmla="*/ 14 w 17"/>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7" h="11">
                    <a:moveTo>
                      <a:pt x="14" y="0"/>
                    </a:moveTo>
                    <a:cubicBezTo>
                      <a:pt x="16" y="0"/>
                      <a:pt x="16" y="0"/>
                      <a:pt x="17" y="0"/>
                    </a:cubicBezTo>
                    <a:cubicBezTo>
                      <a:pt x="17" y="3"/>
                      <a:pt x="17" y="3"/>
                      <a:pt x="17" y="3"/>
                    </a:cubicBezTo>
                    <a:cubicBezTo>
                      <a:pt x="12" y="6"/>
                      <a:pt x="11" y="8"/>
                      <a:pt x="6" y="11"/>
                    </a:cubicBezTo>
                    <a:cubicBezTo>
                      <a:pt x="4" y="9"/>
                      <a:pt x="2" y="9"/>
                      <a:pt x="0" y="8"/>
                    </a:cubicBezTo>
                    <a:cubicBezTo>
                      <a:pt x="0" y="4"/>
                      <a:pt x="0" y="4"/>
                      <a:pt x="0" y="4"/>
                    </a:cubicBezTo>
                    <a:cubicBezTo>
                      <a:pt x="5" y="3"/>
                      <a:pt x="9" y="0"/>
                      <a:pt x="14" y="0"/>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73" name="Freeform 167">
                <a:extLst>
                  <a:ext uri="{FF2B5EF4-FFF2-40B4-BE49-F238E27FC236}">
                    <a16:creationId xmlns:a16="http://schemas.microsoft.com/office/drawing/2014/main" id="{85E7514D-745C-4196-86E7-32E3E9A69390}"/>
                  </a:ext>
                </a:extLst>
              </p:cNvPr>
              <p:cNvSpPr/>
              <p:nvPr/>
            </p:nvSpPr>
            <p:spPr bwMode="auto">
              <a:xfrm>
                <a:off x="3098875" y="2008789"/>
                <a:ext cx="52046" cy="24784"/>
              </a:xfrm>
              <a:custGeom>
                <a:avLst/>
                <a:gdLst>
                  <a:gd name="T0" fmla="*/ 17 w 21"/>
                  <a:gd name="T1" fmla="*/ 10 h 10"/>
                  <a:gd name="T2" fmla="*/ 21 w 21"/>
                  <a:gd name="T3" fmla="*/ 9 h 10"/>
                  <a:gd name="T4" fmla="*/ 0 w 21"/>
                  <a:gd name="T5" fmla="*/ 2 h 10"/>
                  <a:gd name="T6" fmla="*/ 17 w 21"/>
                  <a:gd name="T7" fmla="*/ 10 h 10"/>
                </a:gdLst>
                <a:ahLst/>
                <a:cxnLst>
                  <a:cxn ang="0">
                    <a:pos x="T0" y="T1"/>
                  </a:cxn>
                  <a:cxn ang="0">
                    <a:pos x="T2" y="T3"/>
                  </a:cxn>
                  <a:cxn ang="0">
                    <a:pos x="T4" y="T5"/>
                  </a:cxn>
                  <a:cxn ang="0">
                    <a:pos x="T6" y="T7"/>
                  </a:cxn>
                </a:cxnLst>
                <a:rect l="0" t="0" r="r" b="b"/>
                <a:pathLst>
                  <a:path w="21" h="10">
                    <a:moveTo>
                      <a:pt x="17" y="10"/>
                    </a:moveTo>
                    <a:cubicBezTo>
                      <a:pt x="19" y="10"/>
                      <a:pt x="20" y="10"/>
                      <a:pt x="21" y="9"/>
                    </a:cubicBezTo>
                    <a:cubicBezTo>
                      <a:pt x="15" y="5"/>
                      <a:pt x="9" y="0"/>
                      <a:pt x="0" y="2"/>
                    </a:cubicBezTo>
                    <a:cubicBezTo>
                      <a:pt x="4" y="4"/>
                      <a:pt x="12" y="10"/>
                      <a:pt x="17" y="10"/>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74" name="Freeform 168">
                <a:extLst>
                  <a:ext uri="{FF2B5EF4-FFF2-40B4-BE49-F238E27FC236}">
                    <a16:creationId xmlns:a16="http://schemas.microsoft.com/office/drawing/2014/main" id="{04E1FEF2-8305-4D28-82F6-DFBC018776F9}"/>
                  </a:ext>
                </a:extLst>
              </p:cNvPr>
              <p:cNvSpPr/>
              <p:nvPr/>
            </p:nvSpPr>
            <p:spPr bwMode="auto">
              <a:xfrm>
                <a:off x="3103832" y="2089338"/>
                <a:ext cx="39654" cy="22306"/>
              </a:xfrm>
              <a:custGeom>
                <a:avLst/>
                <a:gdLst>
                  <a:gd name="T0" fmla="*/ 1 w 16"/>
                  <a:gd name="T1" fmla="*/ 0 h 9"/>
                  <a:gd name="T2" fmla="*/ 7 w 16"/>
                  <a:gd name="T3" fmla="*/ 4 h 9"/>
                  <a:gd name="T4" fmla="*/ 16 w 16"/>
                  <a:gd name="T5" fmla="*/ 4 h 9"/>
                  <a:gd name="T6" fmla="*/ 16 w 16"/>
                  <a:gd name="T7" fmla="*/ 6 h 9"/>
                  <a:gd name="T8" fmla="*/ 13 w 16"/>
                  <a:gd name="T9" fmla="*/ 9 h 9"/>
                  <a:gd name="T10" fmla="*/ 0 w 16"/>
                  <a:gd name="T11" fmla="*/ 2 h 9"/>
                  <a:gd name="T12" fmla="*/ 1 w 1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1" y="0"/>
                    </a:moveTo>
                    <a:cubicBezTo>
                      <a:pt x="2" y="3"/>
                      <a:pt x="5" y="4"/>
                      <a:pt x="7" y="4"/>
                    </a:cubicBezTo>
                    <a:cubicBezTo>
                      <a:pt x="16" y="4"/>
                      <a:pt x="16" y="4"/>
                      <a:pt x="16" y="4"/>
                    </a:cubicBezTo>
                    <a:cubicBezTo>
                      <a:pt x="16" y="5"/>
                      <a:pt x="16" y="6"/>
                      <a:pt x="16" y="6"/>
                    </a:cubicBezTo>
                    <a:cubicBezTo>
                      <a:pt x="16" y="8"/>
                      <a:pt x="13" y="9"/>
                      <a:pt x="13" y="9"/>
                    </a:cubicBezTo>
                    <a:cubicBezTo>
                      <a:pt x="11" y="9"/>
                      <a:pt x="0" y="4"/>
                      <a:pt x="0" y="2"/>
                    </a:cubicBezTo>
                    <a:cubicBezTo>
                      <a:pt x="0" y="1"/>
                      <a:pt x="0" y="0"/>
                      <a:pt x="1" y="0"/>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75" name="Freeform 169">
                <a:extLst>
                  <a:ext uri="{FF2B5EF4-FFF2-40B4-BE49-F238E27FC236}">
                    <a16:creationId xmlns:a16="http://schemas.microsoft.com/office/drawing/2014/main" id="{4CB93C91-5AA7-4432-A95A-C66C56009612}"/>
                  </a:ext>
                </a:extLst>
              </p:cNvPr>
              <p:cNvSpPr/>
              <p:nvPr/>
            </p:nvSpPr>
            <p:spPr bwMode="auto">
              <a:xfrm>
                <a:off x="3160835" y="2089338"/>
                <a:ext cx="27262" cy="32219"/>
              </a:xfrm>
              <a:custGeom>
                <a:avLst/>
                <a:gdLst>
                  <a:gd name="T0" fmla="*/ 11 w 11"/>
                  <a:gd name="T1" fmla="*/ 7 h 13"/>
                  <a:gd name="T2" fmla="*/ 11 w 11"/>
                  <a:gd name="T3" fmla="*/ 9 h 13"/>
                  <a:gd name="T4" fmla="*/ 5 w 11"/>
                  <a:gd name="T5" fmla="*/ 13 h 13"/>
                  <a:gd name="T6" fmla="*/ 0 w 11"/>
                  <a:gd name="T7" fmla="*/ 10 h 13"/>
                  <a:gd name="T8" fmla="*/ 7 w 11"/>
                  <a:gd name="T9" fmla="*/ 0 h 13"/>
                  <a:gd name="T10" fmla="*/ 9 w 11"/>
                  <a:gd name="T11" fmla="*/ 3 h 13"/>
                  <a:gd name="T12" fmla="*/ 11 w 11"/>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11" y="7"/>
                    </a:moveTo>
                    <a:cubicBezTo>
                      <a:pt x="11" y="8"/>
                      <a:pt x="11" y="9"/>
                      <a:pt x="11" y="9"/>
                    </a:cubicBezTo>
                    <a:cubicBezTo>
                      <a:pt x="11" y="11"/>
                      <a:pt x="8" y="13"/>
                      <a:pt x="5" y="13"/>
                    </a:cubicBezTo>
                    <a:cubicBezTo>
                      <a:pt x="2" y="13"/>
                      <a:pt x="0" y="12"/>
                      <a:pt x="0" y="10"/>
                    </a:cubicBezTo>
                    <a:cubicBezTo>
                      <a:pt x="0" y="8"/>
                      <a:pt x="4" y="1"/>
                      <a:pt x="7" y="0"/>
                    </a:cubicBezTo>
                    <a:cubicBezTo>
                      <a:pt x="7" y="1"/>
                      <a:pt x="9" y="2"/>
                      <a:pt x="9" y="3"/>
                    </a:cubicBezTo>
                    <a:cubicBezTo>
                      <a:pt x="9" y="6"/>
                      <a:pt x="4" y="7"/>
                      <a:pt x="11" y="7"/>
                    </a:cubicBez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76" name="Freeform 170">
                <a:extLst>
                  <a:ext uri="{FF2B5EF4-FFF2-40B4-BE49-F238E27FC236}">
                    <a16:creationId xmlns:a16="http://schemas.microsoft.com/office/drawing/2014/main" id="{F3C8A796-E0D1-4FCD-8AED-9F50F2E5D5B1}"/>
                  </a:ext>
                </a:extLst>
              </p:cNvPr>
              <p:cNvSpPr/>
              <p:nvPr/>
            </p:nvSpPr>
            <p:spPr bwMode="auto">
              <a:xfrm>
                <a:off x="1047997" y="1722534"/>
                <a:ext cx="32219" cy="14870"/>
              </a:xfrm>
              <a:custGeom>
                <a:avLst/>
                <a:gdLst>
                  <a:gd name="T0" fmla="*/ 4 w 13"/>
                  <a:gd name="T1" fmla="*/ 3 h 6"/>
                  <a:gd name="T2" fmla="*/ 8 w 13"/>
                  <a:gd name="T3" fmla="*/ 1 h 6"/>
                  <a:gd name="T4" fmla="*/ 13 w 13"/>
                  <a:gd name="T5" fmla="*/ 6 h 6"/>
                  <a:gd name="T6" fmla="*/ 3 w 13"/>
                  <a:gd name="T7" fmla="*/ 6 h 6"/>
                  <a:gd name="T8" fmla="*/ 0 w 13"/>
                  <a:gd name="T9" fmla="*/ 3 h 6"/>
                  <a:gd name="T10" fmla="*/ 4 w 13"/>
                  <a:gd name="T11" fmla="*/ 3 h 6"/>
                </a:gdLst>
                <a:ahLst/>
                <a:cxnLst>
                  <a:cxn ang="0">
                    <a:pos x="T0" y="T1"/>
                  </a:cxn>
                  <a:cxn ang="0">
                    <a:pos x="T2" y="T3"/>
                  </a:cxn>
                  <a:cxn ang="0">
                    <a:pos x="T4" y="T5"/>
                  </a:cxn>
                  <a:cxn ang="0">
                    <a:pos x="T6" y="T7"/>
                  </a:cxn>
                  <a:cxn ang="0">
                    <a:pos x="T8" y="T9"/>
                  </a:cxn>
                  <a:cxn ang="0">
                    <a:pos x="T10" y="T11"/>
                  </a:cxn>
                </a:cxnLst>
                <a:rect l="0" t="0" r="r" b="b"/>
                <a:pathLst>
                  <a:path w="13" h="6">
                    <a:moveTo>
                      <a:pt x="4" y="3"/>
                    </a:moveTo>
                    <a:cubicBezTo>
                      <a:pt x="5" y="0"/>
                      <a:pt x="6" y="1"/>
                      <a:pt x="8" y="1"/>
                    </a:cubicBezTo>
                    <a:cubicBezTo>
                      <a:pt x="12" y="1"/>
                      <a:pt x="12" y="3"/>
                      <a:pt x="13" y="6"/>
                    </a:cubicBezTo>
                    <a:cubicBezTo>
                      <a:pt x="3" y="6"/>
                      <a:pt x="3" y="6"/>
                      <a:pt x="3" y="6"/>
                    </a:cubicBezTo>
                    <a:cubicBezTo>
                      <a:pt x="2" y="5"/>
                      <a:pt x="0" y="4"/>
                      <a:pt x="0" y="3"/>
                    </a:cubicBezTo>
                    <a:lnTo>
                      <a:pt x="4" y="3"/>
                    </a:lnTo>
                    <a:close/>
                  </a:path>
                </a:pathLst>
              </a:cu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sp>
            <p:nvSpPr>
              <p:cNvPr id="77" name="Oval 177">
                <a:extLst>
                  <a:ext uri="{FF2B5EF4-FFF2-40B4-BE49-F238E27FC236}">
                    <a16:creationId xmlns:a16="http://schemas.microsoft.com/office/drawing/2014/main" id="{48AE3DA4-2641-47D7-939A-764910621B34}"/>
                  </a:ext>
                </a:extLst>
              </p:cNvPr>
              <p:cNvSpPr>
                <a:spLocks noChangeArrowheads="1"/>
              </p:cNvSpPr>
              <p:nvPr/>
            </p:nvSpPr>
            <p:spPr bwMode="auto">
              <a:xfrm>
                <a:off x="2241348" y="1205786"/>
                <a:ext cx="291213" cy="291213"/>
              </a:xfrm>
              <a:prstGeom prst="ellipse">
                <a:avLst/>
              </a:prstGeom>
              <a:grpFill/>
              <a:ln>
                <a:noFill/>
              </a:ln>
            </p:spPr>
            <p:txBody>
              <a:bodyPr vert="horz" wrap="square" lIns="121920" tIns="60960" rIns="121920" bIns="60960" numCol="1" anchor="t" anchorCtr="0" compatLnSpc="1"/>
              <a:lstStyle/>
              <a:p>
                <a:pPr defTabSz="608965"/>
                <a:endParaRPr lang="en-US" sz="2400">
                  <a:solidFill>
                    <a:srgbClr val="000000"/>
                  </a:solidFill>
                </a:endParaRPr>
              </a:p>
            </p:txBody>
          </p:sp>
        </p:grpSp>
      </p:grpSp>
      <p:sp>
        <p:nvSpPr>
          <p:cNvPr id="178" name="AutoShape 3">
            <a:extLst>
              <a:ext uri="{FF2B5EF4-FFF2-40B4-BE49-F238E27FC236}">
                <a16:creationId xmlns:a16="http://schemas.microsoft.com/office/drawing/2014/main" id="{883772BA-99D3-46C2-B4DB-DB128EDB7D6C}"/>
              </a:ext>
            </a:extLst>
          </p:cNvPr>
          <p:cNvSpPr>
            <a:spLocks/>
          </p:cNvSpPr>
          <p:nvPr/>
        </p:nvSpPr>
        <p:spPr bwMode="auto">
          <a:xfrm>
            <a:off x="8698858" y="5706915"/>
            <a:ext cx="307273" cy="307273"/>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solidFill>
            <a:schemeClr val="bg1">
              <a:lumMod val="65000"/>
            </a:schemeClr>
          </a:solidFill>
          <a:ln w="6350">
            <a:noFill/>
          </a:ln>
        </p:spPr>
        <p:txBody>
          <a:bodyPr lIns="0" tIns="0" rIns="0" bIns="0"/>
          <a:lstStyle/>
          <a:p>
            <a:endParaRPr lang="en-US"/>
          </a:p>
        </p:txBody>
      </p:sp>
      <p:sp>
        <p:nvSpPr>
          <p:cNvPr id="179" name="AutoShape 3">
            <a:extLst>
              <a:ext uri="{FF2B5EF4-FFF2-40B4-BE49-F238E27FC236}">
                <a16:creationId xmlns:a16="http://schemas.microsoft.com/office/drawing/2014/main" id="{C03BB444-18C6-4D02-954A-D17408EFAF6F}"/>
              </a:ext>
            </a:extLst>
          </p:cNvPr>
          <p:cNvSpPr>
            <a:spLocks/>
          </p:cNvSpPr>
          <p:nvPr/>
        </p:nvSpPr>
        <p:spPr bwMode="auto">
          <a:xfrm>
            <a:off x="9065846" y="5706915"/>
            <a:ext cx="307273" cy="307273"/>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solidFill>
            <a:schemeClr val="bg1">
              <a:lumMod val="65000"/>
            </a:schemeClr>
          </a:solidFill>
          <a:ln w="6350">
            <a:noFill/>
          </a:ln>
        </p:spPr>
        <p:txBody>
          <a:bodyPr lIns="0" tIns="0" rIns="0" bIns="0"/>
          <a:lstStyle/>
          <a:p>
            <a:endParaRPr lang="en-US"/>
          </a:p>
        </p:txBody>
      </p:sp>
      <p:sp>
        <p:nvSpPr>
          <p:cNvPr id="180" name="AutoShape 3">
            <a:extLst>
              <a:ext uri="{FF2B5EF4-FFF2-40B4-BE49-F238E27FC236}">
                <a16:creationId xmlns:a16="http://schemas.microsoft.com/office/drawing/2014/main" id="{009BE566-676B-48AB-8CC0-7AADCF065EB7}"/>
              </a:ext>
            </a:extLst>
          </p:cNvPr>
          <p:cNvSpPr>
            <a:spLocks/>
          </p:cNvSpPr>
          <p:nvPr/>
        </p:nvSpPr>
        <p:spPr bwMode="auto">
          <a:xfrm>
            <a:off x="9438176" y="5706915"/>
            <a:ext cx="307273" cy="307273"/>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solidFill>
            <a:schemeClr val="bg1">
              <a:lumMod val="65000"/>
            </a:schemeClr>
          </a:solidFill>
          <a:ln w="6350">
            <a:noFill/>
          </a:ln>
        </p:spPr>
        <p:txBody>
          <a:bodyPr lIns="0" tIns="0" rIns="0" bIns="0"/>
          <a:lstStyle/>
          <a:p>
            <a:endParaRPr lang="en-US" dirty="0"/>
          </a:p>
        </p:txBody>
      </p:sp>
      <p:sp>
        <p:nvSpPr>
          <p:cNvPr id="182" name="Freeform 370">
            <a:hlinkClick r:id="rId3"/>
            <a:extLst>
              <a:ext uri="{FF2B5EF4-FFF2-40B4-BE49-F238E27FC236}">
                <a16:creationId xmlns:a16="http://schemas.microsoft.com/office/drawing/2014/main" id="{3860E9DF-C01F-4739-B2C7-82BD0547C420}"/>
              </a:ext>
            </a:extLst>
          </p:cNvPr>
          <p:cNvSpPr>
            <a:spLocks/>
          </p:cNvSpPr>
          <p:nvPr/>
        </p:nvSpPr>
        <p:spPr bwMode="auto">
          <a:xfrm>
            <a:off x="8810159" y="5794879"/>
            <a:ext cx="73250" cy="130800"/>
          </a:xfrm>
          <a:custGeom>
            <a:avLst/>
            <a:gdLst>
              <a:gd name="T0" fmla="*/ 24 w 24"/>
              <a:gd name="T1" fmla="*/ 7 h 42"/>
              <a:gd name="T2" fmla="*/ 17 w 24"/>
              <a:gd name="T3" fmla="*/ 7 h 42"/>
              <a:gd name="T4" fmla="*/ 15 w 24"/>
              <a:gd name="T5" fmla="*/ 9 h 42"/>
              <a:gd name="T6" fmla="*/ 15 w 24"/>
              <a:gd name="T7" fmla="*/ 14 h 42"/>
              <a:gd name="T8" fmla="*/ 24 w 24"/>
              <a:gd name="T9" fmla="*/ 14 h 42"/>
              <a:gd name="T10" fmla="*/ 24 w 24"/>
              <a:gd name="T11" fmla="*/ 21 h 42"/>
              <a:gd name="T12" fmla="*/ 15 w 24"/>
              <a:gd name="T13" fmla="*/ 21 h 42"/>
              <a:gd name="T14" fmla="*/ 15 w 24"/>
              <a:gd name="T15" fmla="*/ 42 h 42"/>
              <a:gd name="T16" fmla="*/ 8 w 24"/>
              <a:gd name="T17" fmla="*/ 42 h 42"/>
              <a:gd name="T18" fmla="*/ 8 w 24"/>
              <a:gd name="T19" fmla="*/ 21 h 42"/>
              <a:gd name="T20" fmla="*/ 0 w 24"/>
              <a:gd name="T21" fmla="*/ 21 h 42"/>
              <a:gd name="T22" fmla="*/ 0 w 24"/>
              <a:gd name="T23" fmla="*/ 14 h 42"/>
              <a:gd name="T24" fmla="*/ 8 w 24"/>
              <a:gd name="T25" fmla="*/ 14 h 42"/>
              <a:gd name="T26" fmla="*/ 8 w 24"/>
              <a:gd name="T27" fmla="*/ 10 h 42"/>
              <a:gd name="T28" fmla="*/ 17 w 24"/>
              <a:gd name="T29" fmla="*/ 0 h 42"/>
              <a:gd name="T30" fmla="*/ 24 w 24"/>
              <a:gd name="T31" fmla="*/ 0 h 42"/>
              <a:gd name="T32" fmla="*/ 24 w 24"/>
              <a:gd name="T33"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42">
                <a:moveTo>
                  <a:pt x="24" y="7"/>
                </a:moveTo>
                <a:cubicBezTo>
                  <a:pt x="17" y="7"/>
                  <a:pt x="17" y="7"/>
                  <a:pt x="17" y="7"/>
                </a:cubicBezTo>
                <a:cubicBezTo>
                  <a:pt x="16" y="7"/>
                  <a:pt x="15" y="8"/>
                  <a:pt x="15" y="9"/>
                </a:cubicBezTo>
                <a:cubicBezTo>
                  <a:pt x="15" y="14"/>
                  <a:pt x="15" y="14"/>
                  <a:pt x="15" y="14"/>
                </a:cubicBezTo>
                <a:cubicBezTo>
                  <a:pt x="24" y="14"/>
                  <a:pt x="24" y="14"/>
                  <a:pt x="24" y="14"/>
                </a:cubicBezTo>
                <a:cubicBezTo>
                  <a:pt x="24" y="21"/>
                  <a:pt x="24" y="21"/>
                  <a:pt x="24" y="21"/>
                </a:cubicBezTo>
                <a:cubicBezTo>
                  <a:pt x="15" y="21"/>
                  <a:pt x="15" y="21"/>
                  <a:pt x="15" y="21"/>
                </a:cubicBezTo>
                <a:cubicBezTo>
                  <a:pt x="15" y="42"/>
                  <a:pt x="15" y="42"/>
                  <a:pt x="15" y="42"/>
                </a:cubicBezTo>
                <a:cubicBezTo>
                  <a:pt x="8" y="42"/>
                  <a:pt x="8" y="42"/>
                  <a:pt x="8" y="42"/>
                </a:cubicBezTo>
                <a:cubicBezTo>
                  <a:pt x="8" y="21"/>
                  <a:pt x="8" y="21"/>
                  <a:pt x="8" y="21"/>
                </a:cubicBezTo>
                <a:cubicBezTo>
                  <a:pt x="0" y="21"/>
                  <a:pt x="0" y="21"/>
                  <a:pt x="0" y="21"/>
                </a:cubicBezTo>
                <a:cubicBezTo>
                  <a:pt x="0" y="14"/>
                  <a:pt x="0" y="14"/>
                  <a:pt x="0" y="14"/>
                </a:cubicBezTo>
                <a:cubicBezTo>
                  <a:pt x="8" y="14"/>
                  <a:pt x="8" y="14"/>
                  <a:pt x="8" y="14"/>
                </a:cubicBezTo>
                <a:cubicBezTo>
                  <a:pt x="8" y="10"/>
                  <a:pt x="8" y="10"/>
                  <a:pt x="8" y="10"/>
                </a:cubicBezTo>
                <a:cubicBezTo>
                  <a:pt x="8" y="4"/>
                  <a:pt x="12" y="0"/>
                  <a:pt x="17" y="0"/>
                </a:cubicBezTo>
                <a:cubicBezTo>
                  <a:pt x="24" y="0"/>
                  <a:pt x="24" y="0"/>
                  <a:pt x="24" y="0"/>
                </a:cubicBezTo>
                <a:lnTo>
                  <a:pt x="24" y="7"/>
                </a:ln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id-ID" sz="2400">
              <a:solidFill>
                <a:srgbClr val="000000"/>
              </a:solidFill>
            </a:endParaRPr>
          </a:p>
        </p:txBody>
      </p:sp>
      <p:sp>
        <p:nvSpPr>
          <p:cNvPr id="183" name="Freeform 380">
            <a:hlinkClick r:id="rId4"/>
            <a:extLst>
              <a:ext uri="{FF2B5EF4-FFF2-40B4-BE49-F238E27FC236}">
                <a16:creationId xmlns:a16="http://schemas.microsoft.com/office/drawing/2014/main" id="{248895B0-D305-4A3A-BCD0-E4AD491E2A00}"/>
              </a:ext>
            </a:extLst>
          </p:cNvPr>
          <p:cNvSpPr>
            <a:spLocks/>
          </p:cNvSpPr>
          <p:nvPr/>
        </p:nvSpPr>
        <p:spPr bwMode="auto">
          <a:xfrm>
            <a:off x="9532718" y="5806651"/>
            <a:ext cx="132110" cy="107256"/>
          </a:xfrm>
          <a:custGeom>
            <a:avLst/>
            <a:gdLst>
              <a:gd name="T0" fmla="*/ 43 w 43"/>
              <a:gd name="T1" fmla="*/ 4 h 35"/>
              <a:gd name="T2" fmla="*/ 38 w 43"/>
              <a:gd name="T3" fmla="*/ 6 h 35"/>
              <a:gd name="T4" fmla="*/ 42 w 43"/>
              <a:gd name="T5" fmla="*/ 1 h 35"/>
              <a:gd name="T6" fmla="*/ 36 w 43"/>
              <a:gd name="T7" fmla="*/ 3 h 35"/>
              <a:gd name="T8" fmla="*/ 30 w 43"/>
              <a:gd name="T9" fmla="*/ 0 h 35"/>
              <a:gd name="T10" fmla="*/ 21 w 43"/>
              <a:gd name="T11" fmla="*/ 9 h 35"/>
              <a:gd name="T12" fmla="*/ 21 w 43"/>
              <a:gd name="T13" fmla="*/ 11 h 35"/>
              <a:gd name="T14" fmla="*/ 3 w 43"/>
              <a:gd name="T15" fmla="*/ 2 h 35"/>
              <a:gd name="T16" fmla="*/ 2 w 43"/>
              <a:gd name="T17" fmla="*/ 6 h 35"/>
              <a:gd name="T18" fmla="*/ 6 w 43"/>
              <a:gd name="T19" fmla="*/ 14 h 35"/>
              <a:gd name="T20" fmla="*/ 2 w 43"/>
              <a:gd name="T21" fmla="*/ 13 h 35"/>
              <a:gd name="T22" fmla="*/ 2 w 43"/>
              <a:gd name="T23" fmla="*/ 13 h 35"/>
              <a:gd name="T24" fmla="*/ 9 w 43"/>
              <a:gd name="T25" fmla="*/ 21 h 35"/>
              <a:gd name="T26" fmla="*/ 6 w 43"/>
              <a:gd name="T27" fmla="*/ 22 h 35"/>
              <a:gd name="T28" fmla="*/ 5 w 43"/>
              <a:gd name="T29" fmla="*/ 22 h 35"/>
              <a:gd name="T30" fmla="*/ 13 w 43"/>
              <a:gd name="T31" fmla="*/ 28 h 35"/>
              <a:gd name="T32" fmla="*/ 2 w 43"/>
              <a:gd name="T33" fmla="*/ 31 h 35"/>
              <a:gd name="T34" fmla="*/ 0 w 43"/>
              <a:gd name="T35" fmla="*/ 31 h 35"/>
              <a:gd name="T36" fmla="*/ 13 w 43"/>
              <a:gd name="T37" fmla="*/ 35 h 35"/>
              <a:gd name="T38" fmla="*/ 39 w 43"/>
              <a:gd name="T39" fmla="*/ 10 h 35"/>
              <a:gd name="T40" fmla="*/ 39 w 43"/>
              <a:gd name="T41" fmla="*/ 9 h 35"/>
              <a:gd name="T42" fmla="*/ 43 w 43"/>
              <a:gd name="T43"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35">
                <a:moveTo>
                  <a:pt x="43" y="4"/>
                </a:moveTo>
                <a:cubicBezTo>
                  <a:pt x="41" y="5"/>
                  <a:pt x="40" y="6"/>
                  <a:pt x="38" y="6"/>
                </a:cubicBezTo>
                <a:cubicBezTo>
                  <a:pt x="40" y="5"/>
                  <a:pt x="41" y="3"/>
                  <a:pt x="42" y="1"/>
                </a:cubicBezTo>
                <a:cubicBezTo>
                  <a:pt x="40" y="2"/>
                  <a:pt x="38" y="3"/>
                  <a:pt x="36" y="3"/>
                </a:cubicBezTo>
                <a:cubicBezTo>
                  <a:pt x="35" y="1"/>
                  <a:pt x="32" y="0"/>
                  <a:pt x="30" y="0"/>
                </a:cubicBezTo>
                <a:cubicBezTo>
                  <a:pt x="25" y="0"/>
                  <a:pt x="21" y="4"/>
                  <a:pt x="21" y="9"/>
                </a:cubicBezTo>
                <a:cubicBezTo>
                  <a:pt x="21" y="10"/>
                  <a:pt x="21" y="10"/>
                  <a:pt x="21" y="11"/>
                </a:cubicBezTo>
                <a:cubicBezTo>
                  <a:pt x="14" y="11"/>
                  <a:pt x="7" y="7"/>
                  <a:pt x="3" y="2"/>
                </a:cubicBezTo>
                <a:cubicBezTo>
                  <a:pt x="2" y="3"/>
                  <a:pt x="2" y="5"/>
                  <a:pt x="2" y="6"/>
                </a:cubicBezTo>
                <a:cubicBezTo>
                  <a:pt x="2" y="9"/>
                  <a:pt x="3" y="12"/>
                  <a:pt x="6" y="14"/>
                </a:cubicBezTo>
                <a:cubicBezTo>
                  <a:pt x="4" y="14"/>
                  <a:pt x="3" y="13"/>
                  <a:pt x="2" y="13"/>
                </a:cubicBezTo>
                <a:cubicBezTo>
                  <a:pt x="2" y="13"/>
                  <a:pt x="2" y="13"/>
                  <a:pt x="2" y="13"/>
                </a:cubicBezTo>
                <a:cubicBezTo>
                  <a:pt x="2" y="17"/>
                  <a:pt x="5" y="21"/>
                  <a:pt x="9" y="21"/>
                </a:cubicBezTo>
                <a:cubicBezTo>
                  <a:pt x="8" y="22"/>
                  <a:pt x="7" y="22"/>
                  <a:pt x="6" y="22"/>
                </a:cubicBezTo>
                <a:cubicBezTo>
                  <a:pt x="6" y="22"/>
                  <a:pt x="5" y="22"/>
                  <a:pt x="5" y="22"/>
                </a:cubicBezTo>
                <a:cubicBezTo>
                  <a:pt x="6" y="25"/>
                  <a:pt x="9" y="28"/>
                  <a:pt x="13" y="28"/>
                </a:cubicBezTo>
                <a:cubicBezTo>
                  <a:pt x="10" y="30"/>
                  <a:pt x="6" y="31"/>
                  <a:pt x="2" y="31"/>
                </a:cubicBezTo>
                <a:cubicBezTo>
                  <a:pt x="1" y="31"/>
                  <a:pt x="1" y="31"/>
                  <a:pt x="0" y="31"/>
                </a:cubicBezTo>
                <a:cubicBezTo>
                  <a:pt x="4" y="34"/>
                  <a:pt x="8" y="35"/>
                  <a:pt x="13" y="35"/>
                </a:cubicBezTo>
                <a:cubicBezTo>
                  <a:pt x="30" y="35"/>
                  <a:pt x="39" y="22"/>
                  <a:pt x="39" y="10"/>
                </a:cubicBezTo>
                <a:cubicBezTo>
                  <a:pt x="39" y="10"/>
                  <a:pt x="39" y="9"/>
                  <a:pt x="39" y="9"/>
                </a:cubicBezTo>
                <a:cubicBezTo>
                  <a:pt x="40" y="8"/>
                  <a:pt x="42" y="6"/>
                  <a:pt x="43" y="4"/>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id-ID" sz="2400">
              <a:solidFill>
                <a:srgbClr val="000000"/>
              </a:solidFill>
            </a:endParaRPr>
          </a:p>
        </p:txBody>
      </p:sp>
      <p:pic>
        <p:nvPicPr>
          <p:cNvPr id="184" name="Graphic 183">
            <a:hlinkClick r:id="rId5"/>
            <a:extLst>
              <a:ext uri="{FF2B5EF4-FFF2-40B4-BE49-F238E27FC236}">
                <a16:creationId xmlns:a16="http://schemas.microsoft.com/office/drawing/2014/main" id="{0D9E415A-0CBB-4878-A4C3-135BE759FAD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165958" y="5793360"/>
            <a:ext cx="119472" cy="119472"/>
          </a:xfrm>
          <a:prstGeom prst="rect">
            <a:avLst/>
          </a:prstGeom>
        </p:spPr>
      </p:pic>
      <p:grpSp>
        <p:nvGrpSpPr>
          <p:cNvPr id="185" name="Group 184">
            <a:extLst>
              <a:ext uri="{FF2B5EF4-FFF2-40B4-BE49-F238E27FC236}">
                <a16:creationId xmlns:a16="http://schemas.microsoft.com/office/drawing/2014/main" id="{67B68477-4429-468E-9470-765D68FA2539}"/>
              </a:ext>
            </a:extLst>
          </p:cNvPr>
          <p:cNvGrpSpPr/>
          <p:nvPr/>
        </p:nvGrpSpPr>
        <p:grpSpPr>
          <a:xfrm>
            <a:off x="2970265" y="1744580"/>
            <a:ext cx="2153647" cy="1103770"/>
            <a:chOff x="3062128" y="1584333"/>
            <a:chExt cx="2153647" cy="1042485"/>
          </a:xfrm>
          <a:solidFill>
            <a:schemeClr val="bg2"/>
          </a:solidFill>
          <a:effectLst>
            <a:outerShdw blurRad="50800" dist="38100" dir="5400000" algn="t" rotWithShape="0">
              <a:prstClr val="black">
                <a:alpha val="40000"/>
              </a:prstClr>
            </a:outerShdw>
          </a:effectLst>
        </p:grpSpPr>
        <p:sp>
          <p:nvSpPr>
            <p:cNvPr id="186" name="TextBox 185">
              <a:extLst>
                <a:ext uri="{FF2B5EF4-FFF2-40B4-BE49-F238E27FC236}">
                  <a16:creationId xmlns:a16="http://schemas.microsoft.com/office/drawing/2014/main" id="{0B10E885-3CF9-404D-96ED-4933AD0DA846}"/>
                </a:ext>
              </a:extLst>
            </p:cNvPr>
            <p:cNvSpPr txBox="1"/>
            <p:nvPr/>
          </p:nvSpPr>
          <p:spPr>
            <a:xfrm>
              <a:off x="3062128" y="1584333"/>
              <a:ext cx="2153647" cy="849535"/>
            </a:xfrm>
            <a:prstGeom prst="rect">
              <a:avLst/>
            </a:prstGeom>
            <a:grpFill/>
            <a:ln>
              <a:noFill/>
            </a:ln>
          </p:spPr>
          <p:txBody>
            <a:bodyPr wrap="square" lIns="0" tIns="0" rIns="91440" bIns="0" rtlCol="0">
              <a:spAutoFit/>
            </a:bodyPr>
            <a:lstStyle/>
            <a:p>
              <a:pPr algn="ctr">
                <a:lnSpc>
                  <a:spcPct val="150000"/>
                </a:lnSpc>
              </a:pPr>
              <a:r>
                <a:rPr lang="en-US" sz="1000" b="1" dirty="0">
                  <a:ea typeface="Titillium" panose="00000500000000000000" charset="0"/>
                  <a:cs typeface="Titillium" panose="00000500000000000000" charset="0"/>
                </a:rPr>
                <a:t>USA</a:t>
              </a:r>
            </a:p>
            <a:p>
              <a:pPr algn="ctr">
                <a:lnSpc>
                  <a:spcPct val="150000"/>
                </a:lnSpc>
              </a:pPr>
              <a:r>
                <a:rPr lang="en-US" sz="1000" dirty="0"/>
                <a:t>1250 Broadway Suite 3600</a:t>
              </a:r>
            </a:p>
            <a:p>
              <a:pPr algn="ctr">
                <a:lnSpc>
                  <a:spcPct val="150000"/>
                </a:lnSpc>
              </a:pPr>
              <a:r>
                <a:rPr lang="en-US" sz="1000" dirty="0"/>
                <a:t>New York City</a:t>
              </a:r>
            </a:p>
            <a:p>
              <a:pPr algn="ctr">
                <a:lnSpc>
                  <a:spcPct val="150000"/>
                </a:lnSpc>
              </a:pPr>
              <a:r>
                <a:rPr lang="en-US" sz="1000" dirty="0"/>
                <a:t>New York - 10001. USA</a:t>
              </a:r>
              <a:endParaRPr lang="en-US" sz="1000" dirty="0">
                <a:latin typeface="+mj-lt"/>
                <a:ea typeface="Titillium" panose="00000500000000000000" charset="0"/>
                <a:cs typeface="Titillium" panose="00000500000000000000" charset="0"/>
              </a:endParaRPr>
            </a:p>
          </p:txBody>
        </p:sp>
        <p:sp>
          <p:nvSpPr>
            <p:cNvPr id="187" name="Isosceles Triangle 186">
              <a:extLst>
                <a:ext uri="{FF2B5EF4-FFF2-40B4-BE49-F238E27FC236}">
                  <a16:creationId xmlns:a16="http://schemas.microsoft.com/office/drawing/2014/main" id="{82518C8B-EF2F-40C6-81C4-52CF2398960E}"/>
                </a:ext>
              </a:extLst>
            </p:cNvPr>
            <p:cNvSpPr/>
            <p:nvPr/>
          </p:nvSpPr>
          <p:spPr bwMode="auto">
            <a:xfrm flipV="1">
              <a:off x="3994382" y="2499894"/>
              <a:ext cx="205609" cy="126924"/>
            </a:xfrm>
            <a:prstGeom prst="triangle">
              <a:avLst/>
            </a:prstGeom>
            <a:grpFill/>
            <a:ln>
              <a:noFill/>
            </a:ln>
          </p:spPr>
          <p:txBody>
            <a:bodyPr lIns="0" tIns="0" rIns="0" bIns="0" rtlCol="0" anchor="ctr"/>
            <a:lstStyle/>
            <a:p>
              <a:pPr algn="ctr"/>
              <a:endParaRPr lang="en-US"/>
            </a:p>
          </p:txBody>
        </p:sp>
      </p:grpSp>
      <p:grpSp>
        <p:nvGrpSpPr>
          <p:cNvPr id="188" name="Group 187">
            <a:extLst>
              <a:ext uri="{FF2B5EF4-FFF2-40B4-BE49-F238E27FC236}">
                <a16:creationId xmlns:a16="http://schemas.microsoft.com/office/drawing/2014/main" id="{A58BF401-77B5-4450-977A-3410C3798D5E}"/>
              </a:ext>
            </a:extLst>
          </p:cNvPr>
          <p:cNvGrpSpPr/>
          <p:nvPr/>
        </p:nvGrpSpPr>
        <p:grpSpPr>
          <a:xfrm>
            <a:off x="6497381" y="2177817"/>
            <a:ext cx="2153647" cy="1105769"/>
            <a:chOff x="3062128" y="1584333"/>
            <a:chExt cx="2153647" cy="1042485"/>
          </a:xfrm>
          <a:solidFill>
            <a:schemeClr val="bg2"/>
          </a:solidFill>
          <a:effectLst>
            <a:outerShdw blurRad="50800" dist="38100" dir="5400000" algn="t" rotWithShape="0">
              <a:prstClr val="black">
                <a:alpha val="40000"/>
              </a:prstClr>
            </a:outerShdw>
          </a:effectLst>
        </p:grpSpPr>
        <p:sp>
          <p:nvSpPr>
            <p:cNvPr id="189" name="TextBox 188">
              <a:extLst>
                <a:ext uri="{FF2B5EF4-FFF2-40B4-BE49-F238E27FC236}">
                  <a16:creationId xmlns:a16="http://schemas.microsoft.com/office/drawing/2014/main" id="{548A8F2E-2142-497D-9444-E2F4E2986DA3}"/>
                </a:ext>
              </a:extLst>
            </p:cNvPr>
            <p:cNvSpPr txBox="1"/>
            <p:nvPr/>
          </p:nvSpPr>
          <p:spPr>
            <a:xfrm>
              <a:off x="3062128" y="1584333"/>
              <a:ext cx="2153647" cy="870487"/>
            </a:xfrm>
            <a:prstGeom prst="rect">
              <a:avLst/>
            </a:prstGeom>
            <a:grpFill/>
            <a:ln>
              <a:noFill/>
            </a:ln>
          </p:spPr>
          <p:txBody>
            <a:bodyPr wrap="square" lIns="0" tIns="0" rIns="91440" bIns="0" rtlCol="0">
              <a:spAutoFit/>
            </a:bodyPr>
            <a:lstStyle/>
            <a:p>
              <a:pPr algn="ctr">
                <a:lnSpc>
                  <a:spcPct val="150000"/>
                </a:lnSpc>
              </a:pPr>
              <a:r>
                <a:rPr lang="en-US" sz="1000" b="1" dirty="0">
                  <a:ea typeface="Titillium" panose="00000500000000000000" charset="0"/>
                  <a:cs typeface="Titillium" panose="00000500000000000000" charset="0"/>
                </a:rPr>
                <a:t>INDIA</a:t>
              </a:r>
              <a:endParaRPr lang="en-US" sz="1000" dirty="0">
                <a:ea typeface="Titillium" panose="00000500000000000000" charset="0"/>
                <a:cs typeface="Titillium" panose="00000500000000000000" charset="0"/>
              </a:endParaRPr>
            </a:p>
            <a:p>
              <a:pPr algn="ctr">
                <a:lnSpc>
                  <a:spcPct val="150000"/>
                </a:lnSpc>
              </a:pPr>
              <a:r>
                <a:rPr lang="en-US" sz="1000" dirty="0">
                  <a:ea typeface="Titillium" panose="00000500000000000000" charset="0"/>
                  <a:cs typeface="Titillium" panose="00000500000000000000" charset="0"/>
                </a:rPr>
                <a:t>602 </a:t>
              </a:r>
              <a:r>
                <a:rPr lang="en-US" sz="1000" dirty="0" err="1">
                  <a:ea typeface="Titillium" panose="00000500000000000000" charset="0"/>
                  <a:cs typeface="Titillium" panose="00000500000000000000" charset="0"/>
                </a:rPr>
                <a:t>Avior</a:t>
              </a:r>
              <a:r>
                <a:rPr lang="en-US" sz="1000" dirty="0">
                  <a:ea typeface="Titillium" panose="00000500000000000000" charset="0"/>
                  <a:cs typeface="Titillium" panose="00000500000000000000" charset="0"/>
                </a:rPr>
                <a:t>, </a:t>
              </a:r>
              <a:r>
                <a:rPr lang="en-US" sz="1000" dirty="0" err="1">
                  <a:ea typeface="Titillium" panose="00000500000000000000" charset="0"/>
                  <a:cs typeface="Titillium" panose="00000500000000000000" charset="0"/>
                </a:rPr>
                <a:t>Nirmal</a:t>
              </a:r>
              <a:r>
                <a:rPr lang="en-US" sz="1000" dirty="0">
                  <a:ea typeface="Titillium" panose="00000500000000000000" charset="0"/>
                  <a:cs typeface="Titillium" panose="00000500000000000000" charset="0"/>
                </a:rPr>
                <a:t> Galaxy </a:t>
              </a:r>
            </a:p>
            <a:p>
              <a:pPr algn="ctr">
                <a:lnSpc>
                  <a:spcPct val="150000"/>
                </a:lnSpc>
              </a:pPr>
              <a:r>
                <a:rPr lang="en-US" sz="1000" dirty="0">
                  <a:ea typeface="Titillium" panose="00000500000000000000" charset="0"/>
                  <a:cs typeface="Titillium" panose="00000500000000000000" charset="0"/>
                </a:rPr>
                <a:t>LBS Marg, Mulund (W)</a:t>
              </a:r>
            </a:p>
            <a:p>
              <a:pPr algn="ctr">
                <a:lnSpc>
                  <a:spcPct val="150000"/>
                </a:lnSpc>
              </a:pPr>
              <a:r>
                <a:rPr lang="en-US" sz="1000" dirty="0">
                  <a:ea typeface="Titillium" panose="00000500000000000000" charset="0"/>
                  <a:cs typeface="Titillium" panose="00000500000000000000" charset="0"/>
                </a:rPr>
                <a:t>Mumbai - 400080. India </a:t>
              </a:r>
            </a:p>
          </p:txBody>
        </p:sp>
        <p:sp>
          <p:nvSpPr>
            <p:cNvPr id="190" name="Isosceles Triangle 189">
              <a:extLst>
                <a:ext uri="{FF2B5EF4-FFF2-40B4-BE49-F238E27FC236}">
                  <a16:creationId xmlns:a16="http://schemas.microsoft.com/office/drawing/2014/main" id="{2E0CEE1C-AEEC-4BE4-A270-AB007D79118E}"/>
                </a:ext>
              </a:extLst>
            </p:cNvPr>
            <p:cNvSpPr/>
            <p:nvPr/>
          </p:nvSpPr>
          <p:spPr bwMode="auto">
            <a:xfrm flipV="1">
              <a:off x="3994382" y="2499894"/>
              <a:ext cx="205609" cy="126924"/>
            </a:xfrm>
            <a:prstGeom prst="triangle">
              <a:avLst/>
            </a:prstGeom>
            <a:grpFill/>
            <a:ln>
              <a:noFill/>
            </a:ln>
          </p:spPr>
          <p:txBody>
            <a:bodyPr lIns="0" tIns="0" rIns="0" bIns="0" rtlCol="0" anchor="ctr"/>
            <a:lstStyle/>
            <a:p>
              <a:pPr algn="ctr"/>
              <a:endParaRPr lang="en-US"/>
            </a:p>
          </p:txBody>
        </p:sp>
      </p:grpSp>
      <p:sp>
        <p:nvSpPr>
          <p:cNvPr id="195" name="Rectangle 194">
            <a:extLst>
              <a:ext uri="{FF2B5EF4-FFF2-40B4-BE49-F238E27FC236}">
                <a16:creationId xmlns:a16="http://schemas.microsoft.com/office/drawing/2014/main" id="{C73283E2-2E06-4546-9573-919DDFC6B5FB}"/>
              </a:ext>
            </a:extLst>
          </p:cNvPr>
          <p:cNvSpPr/>
          <p:nvPr/>
        </p:nvSpPr>
        <p:spPr bwMode="auto">
          <a:xfrm>
            <a:off x="2751878" y="5575321"/>
            <a:ext cx="5668547" cy="470399"/>
          </a:xfrm>
          <a:prstGeom prst="rect">
            <a:avLst/>
          </a:prstGeom>
          <a:gradFill>
            <a:gsLst>
              <a:gs pos="0">
                <a:srgbClr val="00B050"/>
              </a:gs>
              <a:gs pos="100000">
                <a:srgbClr val="00B050"/>
              </a:gs>
            </a:gsLst>
            <a:lin ang="2700000" scaled="0"/>
          </a:gradFill>
          <a:ln>
            <a:noFill/>
          </a:ln>
        </p:spPr>
        <p:txBody>
          <a:bodyPr lIns="0" tIns="0" rIns="0" bIns="0" rtlCol="0" anchor="ctr"/>
          <a:lstStyle/>
          <a:p>
            <a:pPr algn="ctr"/>
            <a:endParaRPr lang="en-US" u="sng" dirty="0"/>
          </a:p>
        </p:txBody>
      </p:sp>
      <p:sp>
        <p:nvSpPr>
          <p:cNvPr id="196" name="TextBox 195">
            <a:extLst>
              <a:ext uri="{FF2B5EF4-FFF2-40B4-BE49-F238E27FC236}">
                <a16:creationId xmlns:a16="http://schemas.microsoft.com/office/drawing/2014/main" id="{E0AAED34-1D79-42BD-9B85-75704BD7EC5F}"/>
              </a:ext>
            </a:extLst>
          </p:cNvPr>
          <p:cNvSpPr txBox="1"/>
          <p:nvPr/>
        </p:nvSpPr>
        <p:spPr>
          <a:xfrm>
            <a:off x="3021473" y="5722484"/>
            <a:ext cx="1395034" cy="184666"/>
          </a:xfrm>
          <a:prstGeom prst="rect">
            <a:avLst/>
          </a:prstGeom>
          <a:noFill/>
        </p:spPr>
        <p:txBody>
          <a:bodyPr wrap="square" lIns="0" tIns="0" rIns="91440" bIns="0" rtlCol="0">
            <a:spAutoFit/>
          </a:bodyPr>
          <a:lstStyle/>
          <a:p>
            <a:r>
              <a:rPr lang="en-US" sz="1200" b="1" dirty="0">
                <a:solidFill>
                  <a:schemeClr val="bg1"/>
                </a:solidFill>
              </a:rPr>
              <a:t>+ 91 (22) 6142 6099</a:t>
            </a:r>
            <a:endParaRPr lang="en-US" sz="1200" dirty="0">
              <a:solidFill>
                <a:schemeClr val="bg1"/>
              </a:solidFill>
              <a:latin typeface="Titillium" panose="00000500000000000000" charset="0"/>
              <a:ea typeface="Titillium" panose="00000500000000000000" charset="0"/>
              <a:cs typeface="Titillium" panose="00000500000000000000" charset="0"/>
            </a:endParaRPr>
          </a:p>
        </p:txBody>
      </p:sp>
      <p:sp>
        <p:nvSpPr>
          <p:cNvPr id="197" name="TextBox 196">
            <a:extLst>
              <a:ext uri="{FF2B5EF4-FFF2-40B4-BE49-F238E27FC236}">
                <a16:creationId xmlns:a16="http://schemas.microsoft.com/office/drawing/2014/main" id="{C93C2990-783C-4F5D-B133-EBCC4C11EFAF}"/>
              </a:ext>
            </a:extLst>
          </p:cNvPr>
          <p:cNvSpPr txBox="1"/>
          <p:nvPr/>
        </p:nvSpPr>
        <p:spPr>
          <a:xfrm>
            <a:off x="4764165" y="5727378"/>
            <a:ext cx="1517232" cy="184666"/>
          </a:xfrm>
          <a:prstGeom prst="rect">
            <a:avLst/>
          </a:prstGeom>
          <a:noFill/>
        </p:spPr>
        <p:txBody>
          <a:bodyPr wrap="square" lIns="0" tIns="0" rIns="91440" bIns="0" rtlCol="0">
            <a:spAutoFit/>
          </a:bodyPr>
          <a:lstStyle/>
          <a:p>
            <a:r>
              <a:rPr lang="en-US" sz="1200" b="1" dirty="0">
                <a:solidFill>
                  <a:schemeClr val="bg1"/>
                </a:solidFill>
              </a:rPr>
              <a:t>www.QualiSpace.com</a:t>
            </a:r>
            <a:endParaRPr lang="en-US" sz="1200" dirty="0">
              <a:solidFill>
                <a:schemeClr val="bg1"/>
              </a:solidFill>
              <a:latin typeface="Titillium" panose="00000500000000000000" charset="0"/>
              <a:ea typeface="Titillium" panose="00000500000000000000" charset="0"/>
              <a:cs typeface="Titillium" panose="00000500000000000000" charset="0"/>
            </a:endParaRPr>
          </a:p>
        </p:txBody>
      </p:sp>
      <p:sp>
        <p:nvSpPr>
          <p:cNvPr id="198" name="TextBox 197">
            <a:extLst>
              <a:ext uri="{FF2B5EF4-FFF2-40B4-BE49-F238E27FC236}">
                <a16:creationId xmlns:a16="http://schemas.microsoft.com/office/drawing/2014/main" id="{2F272D6D-41B0-430E-B6C8-605540F9150C}"/>
              </a:ext>
            </a:extLst>
          </p:cNvPr>
          <p:cNvSpPr txBox="1"/>
          <p:nvPr/>
        </p:nvSpPr>
        <p:spPr>
          <a:xfrm>
            <a:off x="6693242" y="5722484"/>
            <a:ext cx="1567614" cy="184666"/>
          </a:xfrm>
          <a:prstGeom prst="rect">
            <a:avLst/>
          </a:prstGeom>
          <a:noFill/>
        </p:spPr>
        <p:txBody>
          <a:bodyPr wrap="square" lIns="0" tIns="0" rIns="91440" bIns="0" rtlCol="0">
            <a:spAutoFit/>
          </a:bodyPr>
          <a:lstStyle/>
          <a:p>
            <a:r>
              <a:rPr lang="en-US" sz="1200" b="1" dirty="0">
                <a:solidFill>
                  <a:schemeClr val="bg1"/>
                </a:solidFill>
              </a:rPr>
              <a:t>sales@QualiSpace.com</a:t>
            </a:r>
            <a:endParaRPr lang="en-US" sz="1200" dirty="0">
              <a:solidFill>
                <a:schemeClr val="bg1"/>
              </a:solidFill>
              <a:latin typeface="Titillium" panose="00000500000000000000" charset="0"/>
              <a:ea typeface="Titillium" panose="00000500000000000000" charset="0"/>
              <a:cs typeface="Titillium" panose="00000500000000000000" charset="0"/>
            </a:endParaRPr>
          </a:p>
        </p:txBody>
      </p:sp>
      <p:cxnSp>
        <p:nvCxnSpPr>
          <p:cNvPr id="193" name="Straight Connector 192">
            <a:extLst>
              <a:ext uri="{FF2B5EF4-FFF2-40B4-BE49-F238E27FC236}">
                <a16:creationId xmlns:a16="http://schemas.microsoft.com/office/drawing/2014/main" id="{EF76B5ED-BD74-46CD-BAF9-492EA59C4C48}"/>
              </a:ext>
            </a:extLst>
          </p:cNvPr>
          <p:cNvCxnSpPr/>
          <p:nvPr/>
        </p:nvCxnSpPr>
        <p:spPr>
          <a:xfrm>
            <a:off x="4569440" y="5669225"/>
            <a:ext cx="0" cy="271694"/>
          </a:xfrm>
          <a:prstGeom prst="line">
            <a:avLst/>
          </a:prstGeom>
          <a:ln>
            <a:solidFill>
              <a:srgbClr val="9CE0BB"/>
            </a:solidFill>
          </a:ln>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E4C88C61-42E1-4E4A-A9AE-938A567E66A1}"/>
              </a:ext>
            </a:extLst>
          </p:cNvPr>
          <p:cNvCxnSpPr/>
          <p:nvPr/>
        </p:nvCxnSpPr>
        <p:spPr>
          <a:xfrm>
            <a:off x="6362018" y="5669225"/>
            <a:ext cx="0" cy="271694"/>
          </a:xfrm>
          <a:prstGeom prst="line">
            <a:avLst/>
          </a:prstGeom>
          <a:ln>
            <a:solidFill>
              <a:srgbClr val="9CE0BB"/>
            </a:solidFill>
          </a:ln>
        </p:spPr>
        <p:style>
          <a:lnRef idx="1">
            <a:schemeClr val="dk1"/>
          </a:lnRef>
          <a:fillRef idx="0">
            <a:schemeClr val="dk1"/>
          </a:fillRef>
          <a:effectRef idx="0">
            <a:schemeClr val="dk1"/>
          </a:effectRef>
          <a:fontRef idx="minor">
            <a:schemeClr val="tx1"/>
          </a:fontRef>
        </p:style>
      </p:cxnSp>
      <p:pic>
        <p:nvPicPr>
          <p:cNvPr id="216" name="Picture 215">
            <a:extLst>
              <a:ext uri="{FF2B5EF4-FFF2-40B4-BE49-F238E27FC236}">
                <a16:creationId xmlns:a16="http://schemas.microsoft.com/office/drawing/2014/main" id="{763FC9BB-A30A-4B68-A186-672D84B9E89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5499" t="25403" r="25196" b="45130"/>
          <a:stretch/>
        </p:blipFill>
        <p:spPr>
          <a:xfrm>
            <a:off x="317500" y="302116"/>
            <a:ext cx="1892300" cy="636146"/>
          </a:xfrm>
          <a:prstGeom prst="rect">
            <a:avLst/>
          </a:prstGeom>
        </p:spPr>
      </p:pic>
      <p:grpSp>
        <p:nvGrpSpPr>
          <p:cNvPr id="217" name="Group 216">
            <a:extLst>
              <a:ext uri="{FF2B5EF4-FFF2-40B4-BE49-F238E27FC236}">
                <a16:creationId xmlns:a16="http://schemas.microsoft.com/office/drawing/2014/main" id="{86A04598-9E41-478D-AC42-253800A0D3ED}"/>
              </a:ext>
            </a:extLst>
          </p:cNvPr>
          <p:cNvGrpSpPr/>
          <p:nvPr/>
        </p:nvGrpSpPr>
        <p:grpSpPr>
          <a:xfrm>
            <a:off x="11585882" y="228546"/>
            <a:ext cx="7318283" cy="333427"/>
            <a:chOff x="11585882" y="228546"/>
            <a:chExt cx="7318283" cy="333427"/>
          </a:xfrm>
        </p:grpSpPr>
        <p:sp>
          <p:nvSpPr>
            <p:cNvPr id="218" name="Rectangle 217">
              <a:extLst>
                <a:ext uri="{FF2B5EF4-FFF2-40B4-BE49-F238E27FC236}">
                  <a16:creationId xmlns:a16="http://schemas.microsoft.com/office/drawing/2014/main" id="{44F85ACC-F814-4B51-8568-4820F945E916}"/>
                </a:ext>
              </a:extLst>
            </p:cNvPr>
            <p:cNvSpPr/>
            <p:nvPr/>
          </p:nvSpPr>
          <p:spPr bwMode="auto">
            <a:xfrm>
              <a:off x="12192000" y="228547"/>
              <a:ext cx="6712165" cy="333425"/>
            </a:xfrm>
            <a:prstGeom prst="rect">
              <a:avLst/>
            </a:prstGeom>
            <a:solidFill>
              <a:schemeClr val="bg1">
                <a:lumMod val="85000"/>
              </a:schemeClr>
            </a:solidFill>
            <a:ln>
              <a:noFill/>
            </a:ln>
          </p:spPr>
          <p:txBody>
            <a:bodyPr lIns="0" tIns="0" rIns="0" bIns="0" rtlCol="0" anchor="ctr"/>
            <a:lstStyle/>
            <a:p>
              <a:pPr algn="ctr"/>
              <a:endParaRPr lang="en-US" dirty="0"/>
            </a:p>
          </p:txBody>
        </p:sp>
        <p:sp>
          <p:nvSpPr>
            <p:cNvPr id="219" name="TextBox 218">
              <a:extLst>
                <a:ext uri="{FF2B5EF4-FFF2-40B4-BE49-F238E27FC236}">
                  <a16:creationId xmlns:a16="http://schemas.microsoft.com/office/drawing/2014/main" id="{B8AF1E2A-F50A-4A0A-ABFF-1428DE54E3E7}"/>
                </a:ext>
              </a:extLst>
            </p:cNvPr>
            <p:cNvSpPr txBox="1"/>
            <p:nvPr/>
          </p:nvSpPr>
          <p:spPr>
            <a:xfrm>
              <a:off x="12250821" y="319829"/>
              <a:ext cx="6580261" cy="138499"/>
            </a:xfrm>
            <a:prstGeom prst="rect">
              <a:avLst/>
            </a:prstGeom>
            <a:noFill/>
          </p:spPr>
          <p:txBody>
            <a:bodyPr wrap="square" lIns="0" tIns="0" rIns="0" bIns="0" rtlCol="0">
              <a:spAutoFit/>
            </a:bodyPr>
            <a:lstStyle/>
            <a:p>
              <a:r>
                <a:rPr lang="en-US" sz="900" dirty="0"/>
                <a:t>Home | About QualiSpace  |  Our Offerings | Our Clients’ Experience | Esteemed Clients | Our Partners | Infrastructure | Events | Contact Us</a:t>
              </a:r>
            </a:p>
          </p:txBody>
        </p:sp>
        <p:sp>
          <p:nvSpPr>
            <p:cNvPr id="220" name="Rectangle 219">
              <a:hlinkClick r:id="rId9" action="ppaction://hlinksldjump"/>
              <a:extLst>
                <a:ext uri="{FF2B5EF4-FFF2-40B4-BE49-F238E27FC236}">
                  <a16:creationId xmlns:a16="http://schemas.microsoft.com/office/drawing/2014/main" id="{5F4D44D3-6748-48A4-951D-FCBDDD6552DD}"/>
                </a:ext>
              </a:extLst>
            </p:cNvPr>
            <p:cNvSpPr/>
            <p:nvPr/>
          </p:nvSpPr>
          <p:spPr bwMode="auto">
            <a:xfrm>
              <a:off x="12247704" y="304589"/>
              <a:ext cx="291930" cy="208979"/>
            </a:xfrm>
            <a:prstGeom prst="rect">
              <a:avLst/>
            </a:prstGeom>
            <a:noFill/>
            <a:ln>
              <a:noFill/>
            </a:ln>
          </p:spPr>
          <p:txBody>
            <a:bodyPr lIns="0" tIns="0" rIns="0" bIns="0" rtlCol="0" anchor="ctr"/>
            <a:lstStyle/>
            <a:p>
              <a:pPr algn="ctr"/>
              <a:endParaRPr lang="en-US"/>
            </a:p>
          </p:txBody>
        </p:sp>
        <p:sp>
          <p:nvSpPr>
            <p:cNvPr id="221" name="Rectangle 220">
              <a:hlinkClick r:id="rId10" action="ppaction://hlinksldjump"/>
              <a:extLst>
                <a:ext uri="{FF2B5EF4-FFF2-40B4-BE49-F238E27FC236}">
                  <a16:creationId xmlns:a16="http://schemas.microsoft.com/office/drawing/2014/main" id="{2B2FF4CE-AF62-4F95-B1AE-3CBF56D7093D}"/>
                </a:ext>
              </a:extLst>
            </p:cNvPr>
            <p:cNvSpPr/>
            <p:nvPr/>
          </p:nvSpPr>
          <p:spPr bwMode="auto">
            <a:xfrm>
              <a:off x="12607372" y="280863"/>
              <a:ext cx="892167" cy="225085"/>
            </a:xfrm>
            <a:prstGeom prst="rect">
              <a:avLst/>
            </a:prstGeom>
            <a:noFill/>
            <a:ln>
              <a:noFill/>
            </a:ln>
          </p:spPr>
          <p:txBody>
            <a:bodyPr lIns="0" tIns="0" rIns="0" bIns="0" rtlCol="0" anchor="ctr"/>
            <a:lstStyle/>
            <a:p>
              <a:pPr algn="ctr"/>
              <a:endParaRPr lang="en-US" dirty="0"/>
            </a:p>
          </p:txBody>
        </p:sp>
        <p:sp>
          <p:nvSpPr>
            <p:cNvPr id="222" name="Rectangle 221">
              <a:hlinkClick r:id="rId11" action="ppaction://hlinksldjump"/>
              <a:extLst>
                <a:ext uri="{FF2B5EF4-FFF2-40B4-BE49-F238E27FC236}">
                  <a16:creationId xmlns:a16="http://schemas.microsoft.com/office/drawing/2014/main" id="{B7A20377-5368-4BA9-9179-DC3D38586928}"/>
                </a:ext>
              </a:extLst>
            </p:cNvPr>
            <p:cNvSpPr/>
            <p:nvPr/>
          </p:nvSpPr>
          <p:spPr bwMode="auto">
            <a:xfrm>
              <a:off x="13582654" y="254492"/>
              <a:ext cx="687554" cy="284411"/>
            </a:xfrm>
            <a:prstGeom prst="rect">
              <a:avLst/>
            </a:prstGeom>
            <a:noFill/>
            <a:ln>
              <a:noFill/>
            </a:ln>
          </p:spPr>
          <p:txBody>
            <a:bodyPr lIns="0" tIns="0" rIns="0" bIns="0" rtlCol="0" anchor="ctr"/>
            <a:lstStyle/>
            <a:p>
              <a:pPr algn="ctr"/>
              <a:endParaRPr lang="en-US" dirty="0"/>
            </a:p>
          </p:txBody>
        </p:sp>
        <p:sp>
          <p:nvSpPr>
            <p:cNvPr id="223" name="Rectangle 222">
              <a:hlinkClick r:id="rId12" action="ppaction://hlinksldjump"/>
              <a:extLst>
                <a:ext uri="{FF2B5EF4-FFF2-40B4-BE49-F238E27FC236}">
                  <a16:creationId xmlns:a16="http://schemas.microsoft.com/office/drawing/2014/main" id="{C0B07AEA-CF58-456E-9C61-68929B3589B9}"/>
                </a:ext>
              </a:extLst>
            </p:cNvPr>
            <p:cNvSpPr/>
            <p:nvPr/>
          </p:nvSpPr>
          <p:spPr bwMode="auto">
            <a:xfrm>
              <a:off x="14328051" y="254492"/>
              <a:ext cx="1148193" cy="284411"/>
            </a:xfrm>
            <a:prstGeom prst="rect">
              <a:avLst/>
            </a:prstGeom>
            <a:noFill/>
            <a:ln>
              <a:noFill/>
            </a:ln>
          </p:spPr>
          <p:txBody>
            <a:bodyPr lIns="0" tIns="0" rIns="0" bIns="0" rtlCol="0" anchor="ctr"/>
            <a:lstStyle/>
            <a:p>
              <a:pPr algn="ctr"/>
              <a:endParaRPr lang="en-US"/>
            </a:p>
          </p:txBody>
        </p:sp>
        <p:sp>
          <p:nvSpPr>
            <p:cNvPr id="224" name="Rectangle 223">
              <a:hlinkClick r:id="rId13" action="ppaction://hlinksldjump"/>
              <a:extLst>
                <a:ext uri="{FF2B5EF4-FFF2-40B4-BE49-F238E27FC236}">
                  <a16:creationId xmlns:a16="http://schemas.microsoft.com/office/drawing/2014/main" id="{CB4B9087-C23E-4158-8E2C-02DB497E3342}"/>
                </a:ext>
              </a:extLst>
            </p:cNvPr>
            <p:cNvSpPr/>
            <p:nvPr/>
          </p:nvSpPr>
          <p:spPr bwMode="auto">
            <a:xfrm>
              <a:off x="15523851" y="301889"/>
              <a:ext cx="831319" cy="189615"/>
            </a:xfrm>
            <a:prstGeom prst="rect">
              <a:avLst/>
            </a:prstGeom>
            <a:noFill/>
            <a:ln>
              <a:noFill/>
            </a:ln>
          </p:spPr>
          <p:txBody>
            <a:bodyPr lIns="0" tIns="0" rIns="0" bIns="0" rtlCol="0" anchor="ctr"/>
            <a:lstStyle/>
            <a:p>
              <a:pPr algn="ctr"/>
              <a:endParaRPr lang="en-US"/>
            </a:p>
          </p:txBody>
        </p:sp>
        <p:sp>
          <p:nvSpPr>
            <p:cNvPr id="225" name="Rectangle 224">
              <a:hlinkClick r:id="rId14" action="ppaction://hlinksldjump"/>
              <a:extLst>
                <a:ext uri="{FF2B5EF4-FFF2-40B4-BE49-F238E27FC236}">
                  <a16:creationId xmlns:a16="http://schemas.microsoft.com/office/drawing/2014/main" id="{41F3D384-AAE4-4ABE-9E36-75EB4EDB0803}"/>
                </a:ext>
              </a:extLst>
            </p:cNvPr>
            <p:cNvSpPr/>
            <p:nvPr/>
          </p:nvSpPr>
          <p:spPr bwMode="auto">
            <a:xfrm>
              <a:off x="18271929" y="262785"/>
              <a:ext cx="559153" cy="260880"/>
            </a:xfrm>
            <a:prstGeom prst="rect">
              <a:avLst/>
            </a:prstGeom>
            <a:noFill/>
            <a:ln>
              <a:noFill/>
            </a:ln>
          </p:spPr>
          <p:txBody>
            <a:bodyPr lIns="0" tIns="0" rIns="0" bIns="0" rtlCol="0" anchor="ctr"/>
            <a:lstStyle/>
            <a:p>
              <a:pPr algn="ctr"/>
              <a:endParaRPr lang="en-US"/>
            </a:p>
          </p:txBody>
        </p:sp>
        <p:sp>
          <p:nvSpPr>
            <p:cNvPr id="226" name="Rectangle 225">
              <a:hlinkClick r:id="rId15" action="ppaction://hlinksldjump"/>
              <a:extLst>
                <a:ext uri="{FF2B5EF4-FFF2-40B4-BE49-F238E27FC236}">
                  <a16:creationId xmlns:a16="http://schemas.microsoft.com/office/drawing/2014/main" id="{D790526D-D733-4A47-A61E-6E5678CCD204}"/>
                </a:ext>
              </a:extLst>
            </p:cNvPr>
            <p:cNvSpPr/>
            <p:nvPr/>
          </p:nvSpPr>
          <p:spPr bwMode="auto">
            <a:xfrm>
              <a:off x="17105813" y="262785"/>
              <a:ext cx="707588" cy="260878"/>
            </a:xfrm>
            <a:prstGeom prst="rect">
              <a:avLst/>
            </a:prstGeom>
            <a:noFill/>
            <a:ln>
              <a:noFill/>
            </a:ln>
          </p:spPr>
          <p:txBody>
            <a:bodyPr lIns="0" tIns="0" rIns="0" bIns="0" rtlCol="0" anchor="ctr"/>
            <a:lstStyle/>
            <a:p>
              <a:pPr algn="ctr"/>
              <a:endParaRPr lang="en-US"/>
            </a:p>
          </p:txBody>
        </p:sp>
        <p:sp>
          <p:nvSpPr>
            <p:cNvPr id="227" name="Rectangle 226">
              <a:hlinkClick r:id="rId16" action="ppaction://hlinksldjump"/>
              <a:extLst>
                <a:ext uri="{FF2B5EF4-FFF2-40B4-BE49-F238E27FC236}">
                  <a16:creationId xmlns:a16="http://schemas.microsoft.com/office/drawing/2014/main" id="{E6930101-FBDF-45CF-A8B1-9A8EF5C22252}"/>
                </a:ext>
              </a:extLst>
            </p:cNvPr>
            <p:cNvSpPr/>
            <p:nvPr/>
          </p:nvSpPr>
          <p:spPr bwMode="auto">
            <a:xfrm>
              <a:off x="16418016" y="259636"/>
              <a:ext cx="617331" cy="284412"/>
            </a:xfrm>
            <a:prstGeom prst="rect">
              <a:avLst/>
            </a:prstGeom>
            <a:noFill/>
            <a:ln>
              <a:noFill/>
            </a:ln>
          </p:spPr>
          <p:txBody>
            <a:bodyPr lIns="0" tIns="0" rIns="0" bIns="0" rtlCol="0" anchor="ctr"/>
            <a:lstStyle/>
            <a:p>
              <a:pPr algn="ctr"/>
              <a:endParaRPr lang="en-US"/>
            </a:p>
          </p:txBody>
        </p:sp>
        <p:sp>
          <p:nvSpPr>
            <p:cNvPr id="228" name="Rectangle 227">
              <a:hlinkClick r:id="rId17" action="ppaction://hlinksldjump"/>
              <a:extLst>
                <a:ext uri="{FF2B5EF4-FFF2-40B4-BE49-F238E27FC236}">
                  <a16:creationId xmlns:a16="http://schemas.microsoft.com/office/drawing/2014/main" id="{51726467-1F4D-4963-B040-4E01ADE0DAEE}"/>
                </a:ext>
              </a:extLst>
            </p:cNvPr>
            <p:cNvSpPr/>
            <p:nvPr/>
          </p:nvSpPr>
          <p:spPr bwMode="auto">
            <a:xfrm>
              <a:off x="17868627" y="254492"/>
              <a:ext cx="352083" cy="284411"/>
            </a:xfrm>
            <a:prstGeom prst="rect">
              <a:avLst/>
            </a:prstGeom>
            <a:noFill/>
            <a:ln>
              <a:noFill/>
            </a:ln>
          </p:spPr>
          <p:txBody>
            <a:bodyPr lIns="0" tIns="0" rIns="0" bIns="0" rtlCol="0" anchor="ctr"/>
            <a:lstStyle/>
            <a:p>
              <a:pPr algn="ctr"/>
              <a:endParaRPr lang="en-US"/>
            </a:p>
          </p:txBody>
        </p:sp>
        <p:sp>
          <p:nvSpPr>
            <p:cNvPr id="229" name="Flowchart: Off-page Connector 228">
              <a:extLst>
                <a:ext uri="{FF2B5EF4-FFF2-40B4-BE49-F238E27FC236}">
                  <a16:creationId xmlns:a16="http://schemas.microsoft.com/office/drawing/2014/main" id="{2F5A250D-F3FF-4083-B968-EA77544F20FD}"/>
                </a:ext>
              </a:extLst>
            </p:cNvPr>
            <p:cNvSpPr/>
            <p:nvPr/>
          </p:nvSpPr>
          <p:spPr bwMode="auto">
            <a:xfrm rot="5400000" flipH="1">
              <a:off x="11727834" y="86594"/>
              <a:ext cx="333427" cy="617332"/>
            </a:xfrm>
            <a:prstGeom prst="flowChartOffpageConnector">
              <a:avLst/>
            </a:prstGeom>
            <a:solidFill>
              <a:schemeClr val="bg1">
                <a:lumMod val="85000"/>
              </a:schemeClr>
            </a:solidFill>
            <a:ln>
              <a:noFill/>
            </a:ln>
          </p:spPr>
          <p:txBody>
            <a:bodyPr lIns="0" tIns="0" rIns="0" bIns="0" rtlCol="0" anchor="ctr"/>
            <a:lstStyle/>
            <a:p>
              <a:pPr algn="ctr"/>
              <a:endParaRPr lang="en-US"/>
            </a:p>
          </p:txBody>
        </p:sp>
        <p:pic>
          <p:nvPicPr>
            <p:cNvPr id="230" name="Picture 25">
              <a:extLst>
                <a:ext uri="{FF2B5EF4-FFF2-40B4-BE49-F238E27FC236}">
                  <a16:creationId xmlns:a16="http://schemas.microsoft.com/office/drawing/2014/main" id="{D71117AE-6E90-482E-8235-7F55C1807DEB}"/>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1754598" y="279781"/>
              <a:ext cx="220975" cy="220975"/>
            </a:xfrm>
            <a:prstGeom prst="rect">
              <a:avLst/>
            </a:prstGeom>
          </p:spPr>
        </p:pic>
      </p:grpSp>
    </p:spTree>
    <p:extLst>
      <p:ext uri="{BB962C8B-B14F-4D97-AF65-F5344CB8AC3E}">
        <p14:creationId xmlns:p14="http://schemas.microsoft.com/office/powerpoint/2010/main" val="5580641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7"/>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6.25E-7 1.11111E-6 L -0.54987 1.11111E-6 " pathEditMode="relative" rAng="0" ptsTypes="AA">
                                      <p:cBhvr>
                                        <p:cTn id="6" dur="2000" fill="hold"/>
                                        <p:tgtEl>
                                          <p:spTgt spid="217"/>
                                        </p:tgtEl>
                                        <p:attrNameLst>
                                          <p:attrName>ppt_x</p:attrName>
                                          <p:attrName>ppt_y</p:attrName>
                                        </p:attrNameLst>
                                      </p:cBhvr>
                                      <p:rCtr x="-2750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54987 1.11111E-6 L -6.25E-7 1.11111E-6 " pathEditMode="relative" rAng="0" ptsTypes="AA">
                                      <p:cBhvr>
                                        <p:cTn id="10" dur="2000" fill="hold"/>
                                        <p:tgtEl>
                                          <p:spTgt spid="217"/>
                                        </p:tgtEl>
                                        <p:attrNameLst>
                                          <p:attrName>ppt_x</p:attrName>
                                          <p:attrName>ppt_y</p:attrName>
                                        </p:attrNameLst>
                                      </p:cBhvr>
                                      <p:rCtr x="27487" y="0"/>
                                    </p:animMotion>
                                  </p:childTnLst>
                                </p:cTn>
                              </p:par>
                            </p:childTnLst>
                          </p:cTn>
                        </p:par>
                      </p:childTnLst>
                    </p:cTn>
                  </p:par>
                </p:childTnLst>
              </p:cTn>
              <p:nextCondLst>
                <p:cond evt="onClick" delay="0">
                  <p:tgtEl>
                    <p:spTgt spid="217"/>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07809ED6-ECE2-4326-AB02-884FCD78E60D}"/>
              </a:ext>
            </a:extLst>
          </p:cNvPr>
          <p:cNvPicPr>
            <a:picLocks noChangeAspect="1"/>
          </p:cNvPicPr>
          <p:nvPr/>
        </p:nvPicPr>
        <p:blipFill rotWithShape="1">
          <a:blip r:embed="rId2"/>
          <a:srcRect t="12403"/>
          <a:stretch/>
        </p:blipFill>
        <p:spPr>
          <a:xfrm>
            <a:off x="0" y="850604"/>
            <a:ext cx="12192000" cy="6007395"/>
          </a:xfrm>
          <a:prstGeom prst="rect">
            <a:avLst/>
          </a:prstGeom>
        </p:spPr>
      </p:pic>
      <p:pic>
        <p:nvPicPr>
          <p:cNvPr id="101" name="Picture 100">
            <a:extLst>
              <a:ext uri="{FF2B5EF4-FFF2-40B4-BE49-F238E27FC236}">
                <a16:creationId xmlns:a16="http://schemas.microsoft.com/office/drawing/2014/main" id="{B2246200-EB94-44FA-9E1A-44CFA627B4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499" t="25403" r="25196" b="45130"/>
          <a:stretch/>
        </p:blipFill>
        <p:spPr>
          <a:xfrm>
            <a:off x="317500" y="302116"/>
            <a:ext cx="1892300" cy="636146"/>
          </a:xfrm>
          <a:prstGeom prst="rect">
            <a:avLst/>
          </a:prstGeom>
        </p:spPr>
      </p:pic>
      <p:sp>
        <p:nvSpPr>
          <p:cNvPr id="102" name="TextBox 101">
            <a:extLst>
              <a:ext uri="{FF2B5EF4-FFF2-40B4-BE49-F238E27FC236}">
                <a16:creationId xmlns:a16="http://schemas.microsoft.com/office/drawing/2014/main" id="{E3563F42-0BAF-4DAC-9845-1E11739BF750}"/>
              </a:ext>
            </a:extLst>
          </p:cNvPr>
          <p:cNvSpPr txBox="1"/>
          <p:nvPr/>
        </p:nvSpPr>
        <p:spPr>
          <a:xfrm>
            <a:off x="997255" y="2250421"/>
            <a:ext cx="3543300" cy="997389"/>
          </a:xfrm>
          <a:prstGeom prst="rect">
            <a:avLst/>
          </a:prstGeom>
          <a:noFill/>
          <a:ln>
            <a:noFill/>
          </a:ln>
        </p:spPr>
        <p:txBody>
          <a:bodyPr wrap="square" lIns="0" tIns="0" rIns="91440" bIns="0" rtlCol="0">
            <a:spAutoFit/>
          </a:bodyPr>
          <a:lstStyle/>
          <a:p>
            <a:pPr>
              <a:lnSpc>
                <a:spcPct val="150000"/>
              </a:lnSpc>
            </a:pPr>
            <a:r>
              <a:rPr lang="en-US" sz="1500" dirty="0">
                <a:latin typeface="Montserrat" panose="00000500000000000000" pitchFamily="50" charset="0"/>
              </a:rPr>
              <a:t>An ICANN Accredited Domain Name Registrar and leading entity providing Cloud hosting services.</a:t>
            </a:r>
          </a:p>
        </p:txBody>
      </p:sp>
      <p:sp>
        <p:nvSpPr>
          <p:cNvPr id="103" name="TextBox 102">
            <a:extLst>
              <a:ext uri="{FF2B5EF4-FFF2-40B4-BE49-F238E27FC236}">
                <a16:creationId xmlns:a16="http://schemas.microsoft.com/office/drawing/2014/main" id="{0EDBABCA-5D52-47DD-B923-89731DA60BAA}"/>
              </a:ext>
            </a:extLst>
          </p:cNvPr>
          <p:cNvSpPr txBox="1"/>
          <p:nvPr/>
        </p:nvSpPr>
        <p:spPr>
          <a:xfrm>
            <a:off x="658867" y="1867198"/>
            <a:ext cx="3138433" cy="276999"/>
          </a:xfrm>
          <a:prstGeom prst="rect">
            <a:avLst/>
          </a:prstGeom>
          <a:noFill/>
          <a:ln>
            <a:noFill/>
          </a:ln>
        </p:spPr>
        <p:txBody>
          <a:bodyPr wrap="square" lIns="0" tIns="0" rIns="91440" bIns="0" rtlCol="0">
            <a:spAutoFit/>
          </a:bodyPr>
          <a:lstStyle/>
          <a:p>
            <a:pPr marL="342900" indent="-342900">
              <a:buFont typeface="Arial" panose="020B0604020202020204" pitchFamily="34" charset="0"/>
              <a:buChar char="•"/>
            </a:pPr>
            <a:r>
              <a:rPr lang="en-US" b="1" dirty="0">
                <a:latin typeface="Montserrat" panose="00000500000000000000" pitchFamily="50" charset="0"/>
              </a:rPr>
              <a:t>ICANN ACCREDITED</a:t>
            </a:r>
          </a:p>
        </p:txBody>
      </p:sp>
      <p:sp>
        <p:nvSpPr>
          <p:cNvPr id="104" name="TextBox 103">
            <a:extLst>
              <a:ext uri="{FF2B5EF4-FFF2-40B4-BE49-F238E27FC236}">
                <a16:creationId xmlns:a16="http://schemas.microsoft.com/office/drawing/2014/main" id="{2DC4EFB0-6CFB-4A93-ACD9-A78A04BFE69B}"/>
              </a:ext>
            </a:extLst>
          </p:cNvPr>
          <p:cNvSpPr txBox="1"/>
          <p:nvPr/>
        </p:nvSpPr>
        <p:spPr>
          <a:xfrm>
            <a:off x="4972355" y="2250421"/>
            <a:ext cx="2640992" cy="997389"/>
          </a:xfrm>
          <a:prstGeom prst="rect">
            <a:avLst/>
          </a:prstGeom>
          <a:noFill/>
          <a:ln>
            <a:noFill/>
          </a:ln>
        </p:spPr>
        <p:txBody>
          <a:bodyPr wrap="square" lIns="0" tIns="0" rIns="91440" bIns="0" rtlCol="0">
            <a:spAutoFit/>
          </a:bodyPr>
          <a:lstStyle/>
          <a:p>
            <a:pPr>
              <a:lnSpc>
                <a:spcPct val="150000"/>
              </a:lnSpc>
            </a:pPr>
            <a:r>
              <a:rPr lang="en-US" sz="1500" dirty="0">
                <a:latin typeface="Montserrat" panose="00000500000000000000" pitchFamily="50" charset="0"/>
              </a:rPr>
              <a:t>We have been serving the community since our inception in the year 1998.</a:t>
            </a:r>
          </a:p>
        </p:txBody>
      </p:sp>
      <p:sp>
        <p:nvSpPr>
          <p:cNvPr id="105" name="TextBox 104">
            <a:extLst>
              <a:ext uri="{FF2B5EF4-FFF2-40B4-BE49-F238E27FC236}">
                <a16:creationId xmlns:a16="http://schemas.microsoft.com/office/drawing/2014/main" id="{8C291DFF-1253-4226-87CD-02A6086C8914}"/>
              </a:ext>
            </a:extLst>
          </p:cNvPr>
          <p:cNvSpPr txBox="1"/>
          <p:nvPr/>
        </p:nvSpPr>
        <p:spPr>
          <a:xfrm>
            <a:off x="4633967" y="1867198"/>
            <a:ext cx="3138433" cy="276999"/>
          </a:xfrm>
          <a:prstGeom prst="rect">
            <a:avLst/>
          </a:prstGeom>
          <a:noFill/>
          <a:ln>
            <a:noFill/>
          </a:ln>
        </p:spPr>
        <p:txBody>
          <a:bodyPr wrap="square" lIns="0" tIns="0" rIns="91440" bIns="0" rtlCol="0">
            <a:spAutoFit/>
          </a:bodyPr>
          <a:lstStyle/>
          <a:p>
            <a:pPr marL="342900" indent="-342900">
              <a:buFont typeface="Arial" panose="020B0604020202020204" pitchFamily="34" charset="0"/>
              <a:buChar char="•"/>
            </a:pPr>
            <a:r>
              <a:rPr lang="en-US" b="1" dirty="0">
                <a:latin typeface="Montserrat" panose="00000500000000000000" pitchFamily="50" charset="0"/>
              </a:rPr>
              <a:t>ESTABLISHMENT</a:t>
            </a:r>
          </a:p>
        </p:txBody>
      </p:sp>
      <p:sp>
        <p:nvSpPr>
          <p:cNvPr id="106" name="TextBox 105">
            <a:extLst>
              <a:ext uri="{FF2B5EF4-FFF2-40B4-BE49-F238E27FC236}">
                <a16:creationId xmlns:a16="http://schemas.microsoft.com/office/drawing/2014/main" id="{58385E06-E50B-46B4-BAC7-3DF1D5277759}"/>
              </a:ext>
            </a:extLst>
          </p:cNvPr>
          <p:cNvSpPr txBox="1"/>
          <p:nvPr/>
        </p:nvSpPr>
        <p:spPr>
          <a:xfrm>
            <a:off x="8459735" y="2250421"/>
            <a:ext cx="3138433" cy="997389"/>
          </a:xfrm>
          <a:prstGeom prst="rect">
            <a:avLst/>
          </a:prstGeom>
          <a:noFill/>
          <a:ln>
            <a:noFill/>
          </a:ln>
        </p:spPr>
        <p:txBody>
          <a:bodyPr wrap="square" lIns="0" tIns="0" rIns="91440" bIns="0" rtlCol="0">
            <a:spAutoFit/>
          </a:bodyPr>
          <a:lstStyle/>
          <a:p>
            <a:pPr>
              <a:lnSpc>
                <a:spcPct val="150000"/>
              </a:lnSpc>
            </a:pPr>
            <a:r>
              <a:rPr lang="en-US" sz="1500" dirty="0">
                <a:latin typeface="Montserrat" panose="00000500000000000000" pitchFamily="50" charset="0"/>
              </a:rPr>
              <a:t>We have active presence in India and USA with our Head Office located in Mumbai, India.</a:t>
            </a:r>
          </a:p>
        </p:txBody>
      </p:sp>
      <p:sp>
        <p:nvSpPr>
          <p:cNvPr id="107" name="TextBox 106">
            <a:extLst>
              <a:ext uri="{FF2B5EF4-FFF2-40B4-BE49-F238E27FC236}">
                <a16:creationId xmlns:a16="http://schemas.microsoft.com/office/drawing/2014/main" id="{5A34FC12-4A7C-4832-86E0-1FD23A0A0ECC}"/>
              </a:ext>
            </a:extLst>
          </p:cNvPr>
          <p:cNvSpPr txBox="1"/>
          <p:nvPr/>
        </p:nvSpPr>
        <p:spPr>
          <a:xfrm>
            <a:off x="8121347" y="1867198"/>
            <a:ext cx="3138433" cy="276999"/>
          </a:xfrm>
          <a:prstGeom prst="rect">
            <a:avLst/>
          </a:prstGeom>
          <a:noFill/>
          <a:ln>
            <a:noFill/>
          </a:ln>
        </p:spPr>
        <p:txBody>
          <a:bodyPr wrap="square" lIns="0" tIns="0" rIns="91440" bIns="0" rtlCol="0">
            <a:spAutoFit/>
          </a:bodyPr>
          <a:lstStyle/>
          <a:p>
            <a:pPr marL="342900" indent="-342900">
              <a:buFont typeface="Arial" panose="020B0604020202020204" pitchFamily="34" charset="0"/>
              <a:buChar char="•"/>
            </a:pPr>
            <a:r>
              <a:rPr lang="en-US" b="1" dirty="0">
                <a:latin typeface="Montserrat" panose="00000500000000000000" pitchFamily="50" charset="0"/>
              </a:rPr>
              <a:t>OUR OFFICES</a:t>
            </a:r>
          </a:p>
        </p:txBody>
      </p:sp>
      <p:sp>
        <p:nvSpPr>
          <p:cNvPr id="108" name="TextBox 107">
            <a:extLst>
              <a:ext uri="{FF2B5EF4-FFF2-40B4-BE49-F238E27FC236}">
                <a16:creationId xmlns:a16="http://schemas.microsoft.com/office/drawing/2014/main" id="{0ACF816F-1EAF-4B68-A690-3AAA3D04CDA9}"/>
              </a:ext>
            </a:extLst>
          </p:cNvPr>
          <p:cNvSpPr txBox="1"/>
          <p:nvPr/>
        </p:nvSpPr>
        <p:spPr>
          <a:xfrm>
            <a:off x="997255" y="4422121"/>
            <a:ext cx="3496084" cy="997389"/>
          </a:xfrm>
          <a:prstGeom prst="rect">
            <a:avLst/>
          </a:prstGeom>
          <a:noFill/>
          <a:ln>
            <a:noFill/>
          </a:ln>
        </p:spPr>
        <p:txBody>
          <a:bodyPr wrap="square" lIns="0" tIns="0" rIns="91440" bIns="0" rtlCol="0">
            <a:spAutoFit/>
          </a:bodyPr>
          <a:lstStyle/>
          <a:p>
            <a:pPr>
              <a:lnSpc>
                <a:spcPct val="150000"/>
              </a:lnSpc>
            </a:pPr>
            <a:r>
              <a:rPr lang="en-IN" sz="1500" dirty="0">
                <a:latin typeface="Montserrat" panose="00000500000000000000" pitchFamily="50" charset="0"/>
              </a:rPr>
              <a:t>AWS, Azure, </a:t>
            </a:r>
            <a:r>
              <a:rPr lang="en-IN" sz="1500" dirty="0" err="1">
                <a:latin typeface="Montserrat" panose="00000500000000000000" pitchFamily="50" charset="0"/>
              </a:rPr>
              <a:t>cPanel</a:t>
            </a:r>
            <a:r>
              <a:rPr lang="en-IN" sz="1500" dirty="0">
                <a:latin typeface="Montserrat" panose="00000500000000000000" pitchFamily="50" charset="0"/>
              </a:rPr>
              <a:t>, </a:t>
            </a:r>
            <a:r>
              <a:rPr lang="en-IN" sz="1500" dirty="0" err="1">
                <a:latin typeface="Montserrat" panose="00000500000000000000" pitchFamily="50" charset="0"/>
              </a:rPr>
              <a:t>Plesk</a:t>
            </a:r>
            <a:r>
              <a:rPr lang="en-IN" sz="1500" dirty="0">
                <a:latin typeface="Montserrat" panose="00000500000000000000" pitchFamily="50" charset="0"/>
              </a:rPr>
              <a:t>, RHCE and few more certified specialist to ensure trouble-free services.</a:t>
            </a:r>
            <a:endParaRPr lang="en-US" sz="1500" dirty="0">
              <a:latin typeface="Montserrat" panose="00000500000000000000" pitchFamily="50" charset="0"/>
            </a:endParaRPr>
          </a:p>
        </p:txBody>
      </p:sp>
      <p:sp>
        <p:nvSpPr>
          <p:cNvPr id="109" name="TextBox 108">
            <a:extLst>
              <a:ext uri="{FF2B5EF4-FFF2-40B4-BE49-F238E27FC236}">
                <a16:creationId xmlns:a16="http://schemas.microsoft.com/office/drawing/2014/main" id="{F73C9F48-696A-4854-AE89-2E233EBA2EDF}"/>
              </a:ext>
            </a:extLst>
          </p:cNvPr>
          <p:cNvSpPr txBox="1"/>
          <p:nvPr/>
        </p:nvSpPr>
        <p:spPr>
          <a:xfrm>
            <a:off x="658867" y="4038898"/>
            <a:ext cx="3138433" cy="276999"/>
          </a:xfrm>
          <a:prstGeom prst="rect">
            <a:avLst/>
          </a:prstGeom>
          <a:noFill/>
          <a:ln>
            <a:noFill/>
          </a:ln>
        </p:spPr>
        <p:txBody>
          <a:bodyPr wrap="square" lIns="0" tIns="0" rIns="91440" bIns="0" rtlCol="0">
            <a:spAutoFit/>
          </a:bodyPr>
          <a:lstStyle/>
          <a:p>
            <a:pPr marL="342900" indent="-342900">
              <a:buFont typeface="Arial" panose="020B0604020202020204" pitchFamily="34" charset="0"/>
              <a:buChar char="•"/>
            </a:pPr>
            <a:r>
              <a:rPr lang="en-US" b="1" dirty="0">
                <a:latin typeface="Montserrat" panose="00000500000000000000" pitchFamily="50" charset="0"/>
              </a:rPr>
              <a:t>THE SQUAD</a:t>
            </a:r>
          </a:p>
        </p:txBody>
      </p:sp>
      <p:sp>
        <p:nvSpPr>
          <p:cNvPr id="110" name="TextBox 109">
            <a:extLst>
              <a:ext uri="{FF2B5EF4-FFF2-40B4-BE49-F238E27FC236}">
                <a16:creationId xmlns:a16="http://schemas.microsoft.com/office/drawing/2014/main" id="{4E02F9D2-3DCF-4305-BC72-1558129BF59E}"/>
              </a:ext>
            </a:extLst>
          </p:cNvPr>
          <p:cNvSpPr txBox="1"/>
          <p:nvPr/>
        </p:nvSpPr>
        <p:spPr>
          <a:xfrm>
            <a:off x="4972355" y="4422121"/>
            <a:ext cx="3008364" cy="997389"/>
          </a:xfrm>
          <a:prstGeom prst="rect">
            <a:avLst/>
          </a:prstGeom>
          <a:noFill/>
          <a:ln>
            <a:noFill/>
          </a:ln>
        </p:spPr>
        <p:txBody>
          <a:bodyPr wrap="square" lIns="0" tIns="0" rIns="91440" bIns="0" rtlCol="0">
            <a:spAutoFit/>
          </a:bodyPr>
          <a:lstStyle/>
          <a:p>
            <a:pPr>
              <a:lnSpc>
                <a:spcPct val="150000"/>
              </a:lnSpc>
            </a:pPr>
            <a:r>
              <a:rPr lang="en-US" sz="1500" dirty="0">
                <a:latin typeface="Montserrat" panose="00000500000000000000" pitchFamily="50" charset="0"/>
              </a:rPr>
              <a:t>Connect with our technicians for immediate assistance via Call, Ticket and Chat support.</a:t>
            </a:r>
          </a:p>
        </p:txBody>
      </p:sp>
      <p:sp>
        <p:nvSpPr>
          <p:cNvPr id="111" name="TextBox 110">
            <a:extLst>
              <a:ext uri="{FF2B5EF4-FFF2-40B4-BE49-F238E27FC236}">
                <a16:creationId xmlns:a16="http://schemas.microsoft.com/office/drawing/2014/main" id="{E7309CCC-DF44-478B-8590-1594B86E3460}"/>
              </a:ext>
            </a:extLst>
          </p:cNvPr>
          <p:cNvSpPr txBox="1"/>
          <p:nvPr/>
        </p:nvSpPr>
        <p:spPr>
          <a:xfrm>
            <a:off x="4633967" y="4038898"/>
            <a:ext cx="3138433" cy="276999"/>
          </a:xfrm>
          <a:prstGeom prst="rect">
            <a:avLst/>
          </a:prstGeom>
          <a:noFill/>
          <a:ln>
            <a:noFill/>
          </a:ln>
        </p:spPr>
        <p:txBody>
          <a:bodyPr wrap="square" lIns="0" tIns="0" rIns="91440" bIns="0" rtlCol="0">
            <a:spAutoFit/>
          </a:bodyPr>
          <a:lstStyle/>
          <a:p>
            <a:pPr marL="342900" indent="-342900">
              <a:buFont typeface="Arial" panose="020B0604020202020204" pitchFamily="34" charset="0"/>
              <a:buChar char="•"/>
            </a:pPr>
            <a:r>
              <a:rPr lang="en-US" b="1" dirty="0">
                <a:latin typeface="Montserrat" panose="00000500000000000000" pitchFamily="50" charset="0"/>
              </a:rPr>
              <a:t>SUPPORT</a:t>
            </a:r>
          </a:p>
        </p:txBody>
      </p:sp>
      <p:sp>
        <p:nvSpPr>
          <p:cNvPr id="112" name="TextBox 111">
            <a:extLst>
              <a:ext uri="{FF2B5EF4-FFF2-40B4-BE49-F238E27FC236}">
                <a16:creationId xmlns:a16="http://schemas.microsoft.com/office/drawing/2014/main" id="{D1B72580-BE57-4ADB-B4D6-DA1FE16B0D3B}"/>
              </a:ext>
            </a:extLst>
          </p:cNvPr>
          <p:cNvSpPr txBox="1"/>
          <p:nvPr/>
        </p:nvSpPr>
        <p:spPr>
          <a:xfrm>
            <a:off x="8459735" y="4422121"/>
            <a:ext cx="3008365" cy="997389"/>
          </a:xfrm>
          <a:prstGeom prst="rect">
            <a:avLst/>
          </a:prstGeom>
          <a:noFill/>
          <a:ln>
            <a:noFill/>
          </a:ln>
        </p:spPr>
        <p:txBody>
          <a:bodyPr wrap="square" lIns="0" tIns="0" rIns="91440" bIns="0" rtlCol="0">
            <a:spAutoFit/>
          </a:bodyPr>
          <a:lstStyle/>
          <a:p>
            <a:pPr>
              <a:lnSpc>
                <a:spcPct val="150000"/>
              </a:lnSpc>
            </a:pPr>
            <a:r>
              <a:rPr lang="en-US" sz="1500" dirty="0">
                <a:latin typeface="Montserrat" panose="00000500000000000000" pitchFamily="50" charset="0"/>
              </a:rPr>
              <a:t>We cater to 7500+ active customers with 50000+ websites across the globe.</a:t>
            </a:r>
          </a:p>
        </p:txBody>
      </p:sp>
      <p:sp>
        <p:nvSpPr>
          <p:cNvPr id="113" name="TextBox 112">
            <a:extLst>
              <a:ext uri="{FF2B5EF4-FFF2-40B4-BE49-F238E27FC236}">
                <a16:creationId xmlns:a16="http://schemas.microsoft.com/office/drawing/2014/main" id="{38445330-4F4C-47CD-A388-BB9D182D6706}"/>
              </a:ext>
            </a:extLst>
          </p:cNvPr>
          <p:cNvSpPr txBox="1"/>
          <p:nvPr/>
        </p:nvSpPr>
        <p:spPr>
          <a:xfrm>
            <a:off x="8121347" y="4038898"/>
            <a:ext cx="3138433" cy="276999"/>
          </a:xfrm>
          <a:prstGeom prst="rect">
            <a:avLst/>
          </a:prstGeom>
          <a:noFill/>
          <a:ln>
            <a:noFill/>
          </a:ln>
        </p:spPr>
        <p:txBody>
          <a:bodyPr wrap="square" lIns="0" tIns="0" rIns="91440" bIns="0" rtlCol="0">
            <a:spAutoFit/>
          </a:bodyPr>
          <a:lstStyle/>
          <a:p>
            <a:pPr marL="342900" indent="-342900">
              <a:buFont typeface="Arial" panose="020B0604020202020204" pitchFamily="34" charset="0"/>
              <a:buChar char="•"/>
            </a:pPr>
            <a:r>
              <a:rPr lang="en-US" b="1" dirty="0">
                <a:latin typeface="Montserrat" panose="00000500000000000000" pitchFamily="50" charset="0"/>
              </a:rPr>
              <a:t>CLIENTELE</a:t>
            </a:r>
          </a:p>
        </p:txBody>
      </p:sp>
      <p:sp>
        <p:nvSpPr>
          <p:cNvPr id="114" name="Title 1">
            <a:extLst>
              <a:ext uri="{FF2B5EF4-FFF2-40B4-BE49-F238E27FC236}">
                <a16:creationId xmlns:a16="http://schemas.microsoft.com/office/drawing/2014/main" id="{3D49946D-4893-4C7E-B6B6-D0FA78B1B598}"/>
              </a:ext>
            </a:extLst>
          </p:cNvPr>
          <p:cNvSpPr txBox="1">
            <a:spLocks/>
          </p:cNvSpPr>
          <p:nvPr/>
        </p:nvSpPr>
        <p:spPr>
          <a:xfrm>
            <a:off x="3883652" y="1042859"/>
            <a:ext cx="4424696" cy="4954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mn-lt"/>
              </a:rPr>
              <a:t>ABOUT QUALISPACE</a:t>
            </a:r>
          </a:p>
        </p:txBody>
      </p:sp>
      <p:grpSp>
        <p:nvGrpSpPr>
          <p:cNvPr id="31" name="Group 30">
            <a:extLst>
              <a:ext uri="{FF2B5EF4-FFF2-40B4-BE49-F238E27FC236}">
                <a16:creationId xmlns:a16="http://schemas.microsoft.com/office/drawing/2014/main" id="{B665C088-059C-4691-9CED-0F5DE35517AA}"/>
              </a:ext>
            </a:extLst>
          </p:cNvPr>
          <p:cNvGrpSpPr/>
          <p:nvPr/>
        </p:nvGrpSpPr>
        <p:grpSpPr>
          <a:xfrm>
            <a:off x="11585882" y="228546"/>
            <a:ext cx="7318283" cy="333427"/>
            <a:chOff x="11585882" y="228546"/>
            <a:chExt cx="7318283" cy="333427"/>
          </a:xfrm>
        </p:grpSpPr>
        <p:sp>
          <p:nvSpPr>
            <p:cNvPr id="32" name="Rectangle 31">
              <a:extLst>
                <a:ext uri="{FF2B5EF4-FFF2-40B4-BE49-F238E27FC236}">
                  <a16:creationId xmlns:a16="http://schemas.microsoft.com/office/drawing/2014/main" id="{D85A03C2-129B-4E91-8941-72E39BC7469C}"/>
                </a:ext>
              </a:extLst>
            </p:cNvPr>
            <p:cNvSpPr/>
            <p:nvPr/>
          </p:nvSpPr>
          <p:spPr bwMode="auto">
            <a:xfrm>
              <a:off x="12192000" y="228547"/>
              <a:ext cx="6712165" cy="333425"/>
            </a:xfrm>
            <a:prstGeom prst="rect">
              <a:avLst/>
            </a:prstGeom>
            <a:solidFill>
              <a:schemeClr val="bg1">
                <a:lumMod val="85000"/>
              </a:schemeClr>
            </a:solidFill>
            <a:ln>
              <a:noFill/>
            </a:ln>
          </p:spPr>
          <p:txBody>
            <a:bodyPr lIns="0" tIns="0" rIns="0" bIns="0" rtlCol="0" anchor="ctr"/>
            <a:lstStyle/>
            <a:p>
              <a:pPr algn="ctr"/>
              <a:endParaRPr lang="en-US" dirty="0"/>
            </a:p>
          </p:txBody>
        </p:sp>
        <p:sp>
          <p:nvSpPr>
            <p:cNvPr id="33" name="TextBox 32">
              <a:extLst>
                <a:ext uri="{FF2B5EF4-FFF2-40B4-BE49-F238E27FC236}">
                  <a16:creationId xmlns:a16="http://schemas.microsoft.com/office/drawing/2014/main" id="{B5630B7B-A12E-40CE-8590-09CCE745A409}"/>
                </a:ext>
              </a:extLst>
            </p:cNvPr>
            <p:cNvSpPr txBox="1"/>
            <p:nvPr/>
          </p:nvSpPr>
          <p:spPr>
            <a:xfrm>
              <a:off x="12250821" y="319829"/>
              <a:ext cx="6580261" cy="138499"/>
            </a:xfrm>
            <a:prstGeom prst="rect">
              <a:avLst/>
            </a:prstGeom>
            <a:noFill/>
          </p:spPr>
          <p:txBody>
            <a:bodyPr wrap="square" lIns="0" tIns="0" rIns="0" bIns="0" rtlCol="0">
              <a:spAutoFit/>
            </a:bodyPr>
            <a:lstStyle/>
            <a:p>
              <a:r>
                <a:rPr lang="en-US" sz="900" dirty="0"/>
                <a:t>Home | About QualiSpace  |  Our Offerings | Our Clients’ Experience | Esteemed Clients | Our Partners | Infrastructure | Events | Contact Us</a:t>
              </a:r>
            </a:p>
          </p:txBody>
        </p:sp>
        <p:sp>
          <p:nvSpPr>
            <p:cNvPr id="34" name="Rectangle 33">
              <a:hlinkClick r:id="rId4" action="ppaction://hlinksldjump"/>
              <a:extLst>
                <a:ext uri="{FF2B5EF4-FFF2-40B4-BE49-F238E27FC236}">
                  <a16:creationId xmlns:a16="http://schemas.microsoft.com/office/drawing/2014/main" id="{C6D9530B-2B1A-45DE-9C73-976A524BCED4}"/>
                </a:ext>
              </a:extLst>
            </p:cNvPr>
            <p:cNvSpPr/>
            <p:nvPr/>
          </p:nvSpPr>
          <p:spPr bwMode="auto">
            <a:xfrm>
              <a:off x="12247704" y="304589"/>
              <a:ext cx="291930" cy="208979"/>
            </a:xfrm>
            <a:prstGeom prst="rect">
              <a:avLst/>
            </a:prstGeom>
            <a:noFill/>
            <a:ln>
              <a:noFill/>
            </a:ln>
          </p:spPr>
          <p:txBody>
            <a:bodyPr lIns="0" tIns="0" rIns="0" bIns="0" rtlCol="0" anchor="ctr"/>
            <a:lstStyle/>
            <a:p>
              <a:pPr algn="ctr"/>
              <a:endParaRPr lang="en-US"/>
            </a:p>
          </p:txBody>
        </p:sp>
        <p:sp>
          <p:nvSpPr>
            <p:cNvPr id="35" name="Rectangle 34">
              <a:hlinkClick r:id="rId5" action="ppaction://hlinksldjump"/>
              <a:extLst>
                <a:ext uri="{FF2B5EF4-FFF2-40B4-BE49-F238E27FC236}">
                  <a16:creationId xmlns:a16="http://schemas.microsoft.com/office/drawing/2014/main" id="{1E0107EC-2454-43DE-82AF-8C78D60850D8}"/>
                </a:ext>
              </a:extLst>
            </p:cNvPr>
            <p:cNvSpPr/>
            <p:nvPr/>
          </p:nvSpPr>
          <p:spPr bwMode="auto">
            <a:xfrm>
              <a:off x="12607372" y="280863"/>
              <a:ext cx="892167" cy="225085"/>
            </a:xfrm>
            <a:prstGeom prst="rect">
              <a:avLst/>
            </a:prstGeom>
            <a:noFill/>
            <a:ln>
              <a:noFill/>
            </a:ln>
          </p:spPr>
          <p:txBody>
            <a:bodyPr lIns="0" tIns="0" rIns="0" bIns="0" rtlCol="0" anchor="ctr"/>
            <a:lstStyle/>
            <a:p>
              <a:pPr algn="ctr"/>
              <a:endParaRPr lang="en-US" dirty="0"/>
            </a:p>
          </p:txBody>
        </p:sp>
        <p:sp>
          <p:nvSpPr>
            <p:cNvPr id="36" name="Rectangle 35">
              <a:hlinkClick r:id="rId6" action="ppaction://hlinksldjump"/>
              <a:extLst>
                <a:ext uri="{FF2B5EF4-FFF2-40B4-BE49-F238E27FC236}">
                  <a16:creationId xmlns:a16="http://schemas.microsoft.com/office/drawing/2014/main" id="{9D76535A-4975-4694-8AA5-08C526853A12}"/>
                </a:ext>
              </a:extLst>
            </p:cNvPr>
            <p:cNvSpPr/>
            <p:nvPr/>
          </p:nvSpPr>
          <p:spPr bwMode="auto">
            <a:xfrm>
              <a:off x="13582654" y="254492"/>
              <a:ext cx="687554" cy="284411"/>
            </a:xfrm>
            <a:prstGeom prst="rect">
              <a:avLst/>
            </a:prstGeom>
            <a:noFill/>
            <a:ln>
              <a:noFill/>
            </a:ln>
          </p:spPr>
          <p:txBody>
            <a:bodyPr lIns="0" tIns="0" rIns="0" bIns="0" rtlCol="0" anchor="ctr"/>
            <a:lstStyle/>
            <a:p>
              <a:pPr algn="ctr"/>
              <a:endParaRPr lang="en-US" dirty="0"/>
            </a:p>
          </p:txBody>
        </p:sp>
        <p:sp>
          <p:nvSpPr>
            <p:cNvPr id="37" name="Rectangle 36">
              <a:hlinkClick r:id="rId7" action="ppaction://hlinksldjump"/>
              <a:extLst>
                <a:ext uri="{FF2B5EF4-FFF2-40B4-BE49-F238E27FC236}">
                  <a16:creationId xmlns:a16="http://schemas.microsoft.com/office/drawing/2014/main" id="{052021B0-8246-4109-87FC-4D010410A57D}"/>
                </a:ext>
              </a:extLst>
            </p:cNvPr>
            <p:cNvSpPr/>
            <p:nvPr/>
          </p:nvSpPr>
          <p:spPr bwMode="auto">
            <a:xfrm>
              <a:off x="14328051" y="254492"/>
              <a:ext cx="1148193" cy="284411"/>
            </a:xfrm>
            <a:prstGeom prst="rect">
              <a:avLst/>
            </a:prstGeom>
            <a:noFill/>
            <a:ln>
              <a:noFill/>
            </a:ln>
          </p:spPr>
          <p:txBody>
            <a:bodyPr lIns="0" tIns="0" rIns="0" bIns="0" rtlCol="0" anchor="ctr"/>
            <a:lstStyle/>
            <a:p>
              <a:pPr algn="ctr"/>
              <a:endParaRPr lang="en-US"/>
            </a:p>
          </p:txBody>
        </p:sp>
        <p:sp>
          <p:nvSpPr>
            <p:cNvPr id="52" name="Rectangle 51">
              <a:hlinkClick r:id="rId8" action="ppaction://hlinksldjump"/>
              <a:extLst>
                <a:ext uri="{FF2B5EF4-FFF2-40B4-BE49-F238E27FC236}">
                  <a16:creationId xmlns:a16="http://schemas.microsoft.com/office/drawing/2014/main" id="{0656BD2A-745E-4317-9503-44B1BC5A6794}"/>
                </a:ext>
              </a:extLst>
            </p:cNvPr>
            <p:cNvSpPr/>
            <p:nvPr/>
          </p:nvSpPr>
          <p:spPr bwMode="auto">
            <a:xfrm>
              <a:off x="15523851" y="301889"/>
              <a:ext cx="831319" cy="189615"/>
            </a:xfrm>
            <a:prstGeom prst="rect">
              <a:avLst/>
            </a:prstGeom>
            <a:noFill/>
            <a:ln>
              <a:noFill/>
            </a:ln>
          </p:spPr>
          <p:txBody>
            <a:bodyPr lIns="0" tIns="0" rIns="0" bIns="0" rtlCol="0" anchor="ctr"/>
            <a:lstStyle/>
            <a:p>
              <a:pPr algn="ctr"/>
              <a:endParaRPr lang="en-US"/>
            </a:p>
          </p:txBody>
        </p:sp>
        <p:sp>
          <p:nvSpPr>
            <p:cNvPr id="53" name="Rectangle 52">
              <a:hlinkClick r:id="rId9" action="ppaction://hlinksldjump"/>
              <a:extLst>
                <a:ext uri="{FF2B5EF4-FFF2-40B4-BE49-F238E27FC236}">
                  <a16:creationId xmlns:a16="http://schemas.microsoft.com/office/drawing/2014/main" id="{0B9517E3-8524-4B93-8EC6-115973E7CCA0}"/>
                </a:ext>
              </a:extLst>
            </p:cNvPr>
            <p:cNvSpPr/>
            <p:nvPr/>
          </p:nvSpPr>
          <p:spPr bwMode="auto">
            <a:xfrm>
              <a:off x="18271929" y="262785"/>
              <a:ext cx="559153" cy="260880"/>
            </a:xfrm>
            <a:prstGeom prst="rect">
              <a:avLst/>
            </a:prstGeom>
            <a:noFill/>
            <a:ln>
              <a:noFill/>
            </a:ln>
          </p:spPr>
          <p:txBody>
            <a:bodyPr lIns="0" tIns="0" rIns="0" bIns="0" rtlCol="0" anchor="ctr"/>
            <a:lstStyle/>
            <a:p>
              <a:pPr algn="ctr"/>
              <a:endParaRPr lang="en-US"/>
            </a:p>
          </p:txBody>
        </p:sp>
        <p:sp>
          <p:nvSpPr>
            <p:cNvPr id="54" name="Rectangle 53">
              <a:hlinkClick r:id="rId10" action="ppaction://hlinksldjump"/>
              <a:extLst>
                <a:ext uri="{FF2B5EF4-FFF2-40B4-BE49-F238E27FC236}">
                  <a16:creationId xmlns:a16="http://schemas.microsoft.com/office/drawing/2014/main" id="{D8AE823C-B8F3-40D4-B033-357479B9417E}"/>
                </a:ext>
              </a:extLst>
            </p:cNvPr>
            <p:cNvSpPr/>
            <p:nvPr/>
          </p:nvSpPr>
          <p:spPr bwMode="auto">
            <a:xfrm>
              <a:off x="17105813" y="262785"/>
              <a:ext cx="707588" cy="260878"/>
            </a:xfrm>
            <a:prstGeom prst="rect">
              <a:avLst/>
            </a:prstGeom>
            <a:noFill/>
            <a:ln>
              <a:noFill/>
            </a:ln>
          </p:spPr>
          <p:txBody>
            <a:bodyPr lIns="0" tIns="0" rIns="0" bIns="0" rtlCol="0" anchor="ctr"/>
            <a:lstStyle/>
            <a:p>
              <a:pPr algn="ctr"/>
              <a:endParaRPr lang="en-US"/>
            </a:p>
          </p:txBody>
        </p:sp>
        <p:sp>
          <p:nvSpPr>
            <p:cNvPr id="55" name="Rectangle 54">
              <a:hlinkClick r:id="rId11" action="ppaction://hlinksldjump"/>
              <a:extLst>
                <a:ext uri="{FF2B5EF4-FFF2-40B4-BE49-F238E27FC236}">
                  <a16:creationId xmlns:a16="http://schemas.microsoft.com/office/drawing/2014/main" id="{A4738C0B-43B5-426B-B486-9E8B54A0AE3E}"/>
                </a:ext>
              </a:extLst>
            </p:cNvPr>
            <p:cNvSpPr/>
            <p:nvPr/>
          </p:nvSpPr>
          <p:spPr bwMode="auto">
            <a:xfrm>
              <a:off x="16418016" y="259636"/>
              <a:ext cx="617331" cy="284412"/>
            </a:xfrm>
            <a:prstGeom prst="rect">
              <a:avLst/>
            </a:prstGeom>
            <a:noFill/>
            <a:ln>
              <a:noFill/>
            </a:ln>
          </p:spPr>
          <p:txBody>
            <a:bodyPr lIns="0" tIns="0" rIns="0" bIns="0" rtlCol="0" anchor="ctr"/>
            <a:lstStyle/>
            <a:p>
              <a:pPr algn="ctr"/>
              <a:endParaRPr lang="en-US"/>
            </a:p>
          </p:txBody>
        </p:sp>
        <p:sp>
          <p:nvSpPr>
            <p:cNvPr id="56" name="Rectangle 55">
              <a:hlinkClick r:id="rId12" action="ppaction://hlinksldjump"/>
              <a:extLst>
                <a:ext uri="{FF2B5EF4-FFF2-40B4-BE49-F238E27FC236}">
                  <a16:creationId xmlns:a16="http://schemas.microsoft.com/office/drawing/2014/main" id="{9869EC34-94A8-4D05-98FF-2C91EBC4F379}"/>
                </a:ext>
              </a:extLst>
            </p:cNvPr>
            <p:cNvSpPr/>
            <p:nvPr/>
          </p:nvSpPr>
          <p:spPr bwMode="auto">
            <a:xfrm>
              <a:off x="17868627" y="254492"/>
              <a:ext cx="352083" cy="284411"/>
            </a:xfrm>
            <a:prstGeom prst="rect">
              <a:avLst/>
            </a:prstGeom>
            <a:noFill/>
            <a:ln>
              <a:noFill/>
            </a:ln>
          </p:spPr>
          <p:txBody>
            <a:bodyPr lIns="0" tIns="0" rIns="0" bIns="0" rtlCol="0" anchor="ctr"/>
            <a:lstStyle/>
            <a:p>
              <a:pPr algn="ctr"/>
              <a:endParaRPr lang="en-US"/>
            </a:p>
          </p:txBody>
        </p:sp>
        <p:sp>
          <p:nvSpPr>
            <p:cNvPr id="57" name="Flowchart: Off-page Connector 56">
              <a:extLst>
                <a:ext uri="{FF2B5EF4-FFF2-40B4-BE49-F238E27FC236}">
                  <a16:creationId xmlns:a16="http://schemas.microsoft.com/office/drawing/2014/main" id="{A4DEDDB8-A131-4DB7-B461-7C44E73448A2}"/>
                </a:ext>
              </a:extLst>
            </p:cNvPr>
            <p:cNvSpPr/>
            <p:nvPr/>
          </p:nvSpPr>
          <p:spPr bwMode="auto">
            <a:xfrm rot="5400000" flipH="1">
              <a:off x="11727834" y="86594"/>
              <a:ext cx="333427" cy="617332"/>
            </a:xfrm>
            <a:prstGeom prst="flowChartOffpageConnector">
              <a:avLst/>
            </a:prstGeom>
            <a:solidFill>
              <a:schemeClr val="bg1">
                <a:lumMod val="85000"/>
              </a:schemeClr>
            </a:solidFill>
            <a:ln>
              <a:noFill/>
            </a:ln>
          </p:spPr>
          <p:txBody>
            <a:bodyPr lIns="0" tIns="0" rIns="0" bIns="0" rtlCol="0" anchor="ctr"/>
            <a:lstStyle/>
            <a:p>
              <a:pPr algn="ctr"/>
              <a:endParaRPr lang="en-US"/>
            </a:p>
          </p:txBody>
        </p:sp>
        <p:pic>
          <p:nvPicPr>
            <p:cNvPr id="58" name="Picture 25">
              <a:extLst>
                <a:ext uri="{FF2B5EF4-FFF2-40B4-BE49-F238E27FC236}">
                  <a16:creationId xmlns:a16="http://schemas.microsoft.com/office/drawing/2014/main" id="{CABA2100-457E-41CB-9E86-6C423F60609B}"/>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1754598" y="279781"/>
              <a:ext cx="220975" cy="220975"/>
            </a:xfrm>
            <a:prstGeom prst="rect">
              <a:avLst/>
            </a:prstGeom>
          </p:spPr>
        </p:pic>
      </p:grpSp>
    </p:spTree>
    <p:extLst>
      <p:ext uri="{BB962C8B-B14F-4D97-AF65-F5344CB8AC3E}">
        <p14:creationId xmlns:p14="http://schemas.microsoft.com/office/powerpoint/2010/main" val="22396797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6.25E-7 1.11111E-6 L -0.54987 1.11111E-6 " pathEditMode="relative" rAng="0" ptsTypes="AA">
                                      <p:cBhvr>
                                        <p:cTn id="6" dur="2000" fill="hold"/>
                                        <p:tgtEl>
                                          <p:spTgt spid="31"/>
                                        </p:tgtEl>
                                        <p:attrNameLst>
                                          <p:attrName>ppt_x</p:attrName>
                                          <p:attrName>ppt_y</p:attrName>
                                        </p:attrNameLst>
                                      </p:cBhvr>
                                      <p:rCtr x="-2750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54987 1.11111E-6 L -6.25E-7 1.11111E-6 " pathEditMode="relative" rAng="0" ptsTypes="AA">
                                      <p:cBhvr>
                                        <p:cTn id="10" dur="2000" fill="hold"/>
                                        <p:tgtEl>
                                          <p:spTgt spid="31"/>
                                        </p:tgtEl>
                                        <p:attrNameLst>
                                          <p:attrName>ppt_x</p:attrName>
                                          <p:attrName>ppt_y</p:attrName>
                                        </p:attrNameLst>
                                      </p:cBhvr>
                                      <p:rCtr x="27487" y="0"/>
                                    </p:animMotion>
                                  </p:childTnLst>
                                </p:cTn>
                              </p:par>
                            </p:childTnLst>
                          </p:cTn>
                        </p:par>
                      </p:childTnLst>
                    </p:cTn>
                  </p:par>
                </p:childTnLst>
              </p:cTn>
              <p:nextCondLst>
                <p:cond evt="onClick" delay="0">
                  <p:tgtEl>
                    <p:spTgt spid="31"/>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07809ED6-ECE2-4326-AB02-884FCD78E60D}"/>
              </a:ext>
            </a:extLst>
          </p:cNvPr>
          <p:cNvPicPr>
            <a:picLocks noChangeAspect="1"/>
          </p:cNvPicPr>
          <p:nvPr/>
        </p:nvPicPr>
        <p:blipFill rotWithShape="1">
          <a:blip r:embed="rId2"/>
          <a:srcRect t="12403"/>
          <a:stretch/>
        </p:blipFill>
        <p:spPr>
          <a:xfrm>
            <a:off x="0" y="850604"/>
            <a:ext cx="12192000" cy="6007395"/>
          </a:xfrm>
          <a:prstGeom prst="rect">
            <a:avLst/>
          </a:prstGeom>
        </p:spPr>
      </p:pic>
      <p:sp>
        <p:nvSpPr>
          <p:cNvPr id="3" name="TextBox 2">
            <a:extLst>
              <a:ext uri="{FF2B5EF4-FFF2-40B4-BE49-F238E27FC236}">
                <a16:creationId xmlns:a16="http://schemas.microsoft.com/office/drawing/2014/main" id="{AA3469E4-F444-4124-8B9E-5C4507EFB6FE}"/>
              </a:ext>
            </a:extLst>
          </p:cNvPr>
          <p:cNvSpPr txBox="1"/>
          <p:nvPr/>
        </p:nvSpPr>
        <p:spPr>
          <a:xfrm>
            <a:off x="908957" y="2810805"/>
            <a:ext cx="2051953" cy="353302"/>
          </a:xfrm>
          <a:prstGeom prst="rect">
            <a:avLst/>
          </a:prstGeom>
          <a:noFill/>
        </p:spPr>
        <p:txBody>
          <a:bodyPr wrap="square" lIns="0" tIns="0" rIns="0" bIns="0" rtlCol="0">
            <a:spAutoFit/>
          </a:bodyPr>
          <a:lstStyle/>
          <a:p>
            <a:pPr>
              <a:lnSpc>
                <a:spcPct val="80000"/>
              </a:lnSpc>
            </a:pPr>
            <a:r>
              <a:rPr lang="en-US" sz="2800" b="1" dirty="0">
                <a:ea typeface="Titillium Light" charset="0"/>
                <a:cs typeface="Titillium Light" charset="0"/>
              </a:rPr>
              <a:t>MISSION</a:t>
            </a:r>
          </a:p>
        </p:txBody>
      </p:sp>
      <p:sp>
        <p:nvSpPr>
          <p:cNvPr id="5" name="TextBox 4">
            <a:extLst>
              <a:ext uri="{FF2B5EF4-FFF2-40B4-BE49-F238E27FC236}">
                <a16:creationId xmlns:a16="http://schemas.microsoft.com/office/drawing/2014/main" id="{F78033B0-513E-425B-9DDD-7D9153321837}"/>
              </a:ext>
            </a:extLst>
          </p:cNvPr>
          <p:cNvSpPr txBox="1"/>
          <p:nvPr/>
        </p:nvSpPr>
        <p:spPr>
          <a:xfrm>
            <a:off x="908956" y="3614248"/>
            <a:ext cx="2685813" cy="1508105"/>
          </a:xfrm>
          <a:prstGeom prst="rect">
            <a:avLst/>
          </a:prstGeom>
          <a:noFill/>
        </p:spPr>
        <p:txBody>
          <a:bodyPr wrap="square" lIns="0" tIns="0" rIns="91440" bIns="0" rtlCol="0">
            <a:spAutoFit/>
          </a:bodyPr>
          <a:lstStyle/>
          <a:p>
            <a:r>
              <a:rPr lang="en-US" sz="1400" dirty="0"/>
              <a:t>Our mission is to become a customer-centric firm rendering supreme quality web infrastructure to help SMEs, Start-ups, Individuals and Established Businesses reach their online audiences with ease at an affordable cost.</a:t>
            </a:r>
            <a:endParaRPr lang="en-US" sz="1400" dirty="0">
              <a:latin typeface="+mj-lt"/>
            </a:endParaRPr>
          </a:p>
        </p:txBody>
      </p:sp>
      <p:cxnSp>
        <p:nvCxnSpPr>
          <p:cNvPr id="6" name="Straight Connector 5">
            <a:extLst>
              <a:ext uri="{FF2B5EF4-FFF2-40B4-BE49-F238E27FC236}">
                <a16:creationId xmlns:a16="http://schemas.microsoft.com/office/drawing/2014/main" id="{C3B6FC4D-57CB-4831-B0C6-73A2EFAA0E63}"/>
              </a:ext>
            </a:extLst>
          </p:cNvPr>
          <p:cNvCxnSpPr/>
          <p:nvPr/>
        </p:nvCxnSpPr>
        <p:spPr>
          <a:xfrm>
            <a:off x="908957" y="3238877"/>
            <a:ext cx="691243"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6C5A174-5439-4FAF-B76A-B2E78E6245B7}"/>
              </a:ext>
            </a:extLst>
          </p:cNvPr>
          <p:cNvSpPr txBox="1"/>
          <p:nvPr/>
        </p:nvSpPr>
        <p:spPr>
          <a:xfrm>
            <a:off x="8859485" y="2810805"/>
            <a:ext cx="1504707" cy="353302"/>
          </a:xfrm>
          <a:prstGeom prst="rect">
            <a:avLst/>
          </a:prstGeom>
          <a:noFill/>
        </p:spPr>
        <p:txBody>
          <a:bodyPr wrap="square" lIns="0" tIns="0" rIns="0" bIns="0" rtlCol="0">
            <a:spAutoFit/>
          </a:bodyPr>
          <a:lstStyle/>
          <a:p>
            <a:pPr>
              <a:lnSpc>
                <a:spcPct val="80000"/>
              </a:lnSpc>
            </a:pPr>
            <a:r>
              <a:rPr lang="en-US" sz="2800" b="1" dirty="0">
                <a:ea typeface="Titillium Light" charset="0"/>
                <a:cs typeface="Titillium Light" charset="0"/>
              </a:rPr>
              <a:t>VISION</a:t>
            </a:r>
          </a:p>
        </p:txBody>
      </p:sp>
      <p:sp>
        <p:nvSpPr>
          <p:cNvPr id="10" name="TextBox 9">
            <a:extLst>
              <a:ext uri="{FF2B5EF4-FFF2-40B4-BE49-F238E27FC236}">
                <a16:creationId xmlns:a16="http://schemas.microsoft.com/office/drawing/2014/main" id="{7D0B57AA-1959-42FA-887F-0A681220BFFC}"/>
              </a:ext>
            </a:extLst>
          </p:cNvPr>
          <p:cNvSpPr txBox="1"/>
          <p:nvPr/>
        </p:nvSpPr>
        <p:spPr>
          <a:xfrm>
            <a:off x="8923626" y="3614248"/>
            <a:ext cx="2232267" cy="646331"/>
          </a:xfrm>
          <a:prstGeom prst="rect">
            <a:avLst/>
          </a:prstGeom>
          <a:noFill/>
        </p:spPr>
        <p:txBody>
          <a:bodyPr wrap="square" lIns="0" tIns="0" rIns="91440" bIns="0" rtlCol="0">
            <a:spAutoFit/>
          </a:bodyPr>
          <a:lstStyle/>
          <a:p>
            <a:r>
              <a:rPr lang="en-US" sz="1400" dirty="0"/>
              <a:t>Our vision is to be among the top global web infrastructure providers.</a:t>
            </a:r>
            <a:endParaRPr lang="en-US" sz="1400" dirty="0">
              <a:latin typeface="+mj-lt"/>
            </a:endParaRPr>
          </a:p>
        </p:txBody>
      </p:sp>
      <p:cxnSp>
        <p:nvCxnSpPr>
          <p:cNvPr id="11" name="Straight Connector 10">
            <a:extLst>
              <a:ext uri="{FF2B5EF4-FFF2-40B4-BE49-F238E27FC236}">
                <a16:creationId xmlns:a16="http://schemas.microsoft.com/office/drawing/2014/main" id="{62558516-D53F-42EF-B575-060B6D63EF98}"/>
              </a:ext>
            </a:extLst>
          </p:cNvPr>
          <p:cNvCxnSpPr/>
          <p:nvPr/>
        </p:nvCxnSpPr>
        <p:spPr>
          <a:xfrm>
            <a:off x="8923626" y="3238877"/>
            <a:ext cx="691243"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2AF331FE-FCEE-4698-8B27-EC8A1125482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499" t="25403" r="25196" b="45130"/>
          <a:stretch/>
        </p:blipFill>
        <p:spPr>
          <a:xfrm>
            <a:off x="317500" y="302116"/>
            <a:ext cx="1892300" cy="636146"/>
          </a:xfrm>
          <a:prstGeom prst="rect">
            <a:avLst/>
          </a:prstGeom>
        </p:spPr>
      </p:pic>
      <p:pic>
        <p:nvPicPr>
          <p:cNvPr id="27" name="Picture 26">
            <a:extLst>
              <a:ext uri="{FF2B5EF4-FFF2-40B4-BE49-F238E27FC236}">
                <a16:creationId xmlns:a16="http://schemas.microsoft.com/office/drawing/2014/main" id="{07739794-28BF-4F4C-8EAF-BE94F0DB1F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397" r="5905"/>
          <a:stretch/>
        </p:blipFill>
        <p:spPr>
          <a:xfrm>
            <a:off x="3739912" y="2337837"/>
            <a:ext cx="4925796" cy="3787670"/>
          </a:xfrm>
          <a:prstGeom prst="rect">
            <a:avLst/>
          </a:prstGeom>
        </p:spPr>
      </p:pic>
      <p:grpSp>
        <p:nvGrpSpPr>
          <p:cNvPr id="28" name="Group 27">
            <a:extLst>
              <a:ext uri="{FF2B5EF4-FFF2-40B4-BE49-F238E27FC236}">
                <a16:creationId xmlns:a16="http://schemas.microsoft.com/office/drawing/2014/main" id="{BEF3C91B-A62E-44D5-A2AD-EBEE2480E8A2}"/>
              </a:ext>
            </a:extLst>
          </p:cNvPr>
          <p:cNvGrpSpPr/>
          <p:nvPr/>
        </p:nvGrpSpPr>
        <p:grpSpPr>
          <a:xfrm>
            <a:off x="11585882" y="228546"/>
            <a:ext cx="7318283" cy="333427"/>
            <a:chOff x="11585882" y="228546"/>
            <a:chExt cx="7318283" cy="333427"/>
          </a:xfrm>
        </p:grpSpPr>
        <p:sp>
          <p:nvSpPr>
            <p:cNvPr id="29" name="Rectangle 28">
              <a:extLst>
                <a:ext uri="{FF2B5EF4-FFF2-40B4-BE49-F238E27FC236}">
                  <a16:creationId xmlns:a16="http://schemas.microsoft.com/office/drawing/2014/main" id="{C95C7AF0-7792-4080-A451-70738C399138}"/>
                </a:ext>
              </a:extLst>
            </p:cNvPr>
            <p:cNvSpPr/>
            <p:nvPr/>
          </p:nvSpPr>
          <p:spPr bwMode="auto">
            <a:xfrm>
              <a:off x="12192000" y="228547"/>
              <a:ext cx="6712165" cy="333425"/>
            </a:xfrm>
            <a:prstGeom prst="rect">
              <a:avLst/>
            </a:prstGeom>
            <a:solidFill>
              <a:schemeClr val="bg1">
                <a:lumMod val="85000"/>
              </a:schemeClr>
            </a:solidFill>
            <a:ln>
              <a:noFill/>
            </a:ln>
          </p:spPr>
          <p:txBody>
            <a:bodyPr lIns="0" tIns="0" rIns="0" bIns="0" rtlCol="0" anchor="ctr"/>
            <a:lstStyle/>
            <a:p>
              <a:pPr algn="ctr"/>
              <a:endParaRPr lang="en-US" dirty="0"/>
            </a:p>
          </p:txBody>
        </p:sp>
        <p:sp>
          <p:nvSpPr>
            <p:cNvPr id="30" name="TextBox 29">
              <a:extLst>
                <a:ext uri="{FF2B5EF4-FFF2-40B4-BE49-F238E27FC236}">
                  <a16:creationId xmlns:a16="http://schemas.microsoft.com/office/drawing/2014/main" id="{1B6E6043-BAA8-4812-BB76-445A94634285}"/>
                </a:ext>
              </a:extLst>
            </p:cNvPr>
            <p:cNvSpPr txBox="1"/>
            <p:nvPr/>
          </p:nvSpPr>
          <p:spPr>
            <a:xfrm>
              <a:off x="12250821" y="319829"/>
              <a:ext cx="6580261" cy="138499"/>
            </a:xfrm>
            <a:prstGeom prst="rect">
              <a:avLst/>
            </a:prstGeom>
            <a:noFill/>
          </p:spPr>
          <p:txBody>
            <a:bodyPr wrap="square" lIns="0" tIns="0" rIns="0" bIns="0" rtlCol="0">
              <a:spAutoFit/>
            </a:bodyPr>
            <a:lstStyle/>
            <a:p>
              <a:r>
                <a:rPr lang="en-US" sz="900" dirty="0"/>
                <a:t>Home | About QualiSpace  |  Our Offerings | Our Clients’ Experience | Esteemed Clients | Our Partners | Infrastructure | Events | Contact Us</a:t>
              </a:r>
            </a:p>
          </p:txBody>
        </p:sp>
        <p:sp>
          <p:nvSpPr>
            <p:cNvPr id="31" name="Rectangle 30">
              <a:hlinkClick r:id="rId5" action="ppaction://hlinksldjump"/>
              <a:extLst>
                <a:ext uri="{FF2B5EF4-FFF2-40B4-BE49-F238E27FC236}">
                  <a16:creationId xmlns:a16="http://schemas.microsoft.com/office/drawing/2014/main" id="{F7A666E7-17AD-448E-B5F2-CDEB818C6A78}"/>
                </a:ext>
              </a:extLst>
            </p:cNvPr>
            <p:cNvSpPr/>
            <p:nvPr/>
          </p:nvSpPr>
          <p:spPr bwMode="auto">
            <a:xfrm>
              <a:off x="12247704" y="304589"/>
              <a:ext cx="291930" cy="208979"/>
            </a:xfrm>
            <a:prstGeom prst="rect">
              <a:avLst/>
            </a:prstGeom>
            <a:noFill/>
            <a:ln>
              <a:noFill/>
            </a:ln>
          </p:spPr>
          <p:txBody>
            <a:bodyPr lIns="0" tIns="0" rIns="0" bIns="0" rtlCol="0" anchor="ctr"/>
            <a:lstStyle/>
            <a:p>
              <a:pPr algn="ctr"/>
              <a:endParaRPr lang="en-US"/>
            </a:p>
          </p:txBody>
        </p:sp>
        <p:sp>
          <p:nvSpPr>
            <p:cNvPr id="32" name="Rectangle 31">
              <a:hlinkClick r:id="rId6" action="ppaction://hlinksldjump"/>
              <a:extLst>
                <a:ext uri="{FF2B5EF4-FFF2-40B4-BE49-F238E27FC236}">
                  <a16:creationId xmlns:a16="http://schemas.microsoft.com/office/drawing/2014/main" id="{347138BD-FB69-4D1C-B7F6-67AA1470BB9F}"/>
                </a:ext>
              </a:extLst>
            </p:cNvPr>
            <p:cNvSpPr/>
            <p:nvPr/>
          </p:nvSpPr>
          <p:spPr bwMode="auto">
            <a:xfrm>
              <a:off x="12607372" y="280863"/>
              <a:ext cx="892167" cy="225085"/>
            </a:xfrm>
            <a:prstGeom prst="rect">
              <a:avLst/>
            </a:prstGeom>
            <a:noFill/>
            <a:ln>
              <a:noFill/>
            </a:ln>
          </p:spPr>
          <p:txBody>
            <a:bodyPr lIns="0" tIns="0" rIns="0" bIns="0" rtlCol="0" anchor="ctr"/>
            <a:lstStyle/>
            <a:p>
              <a:pPr algn="ctr"/>
              <a:endParaRPr lang="en-US" dirty="0"/>
            </a:p>
          </p:txBody>
        </p:sp>
        <p:sp>
          <p:nvSpPr>
            <p:cNvPr id="33" name="Rectangle 32">
              <a:hlinkClick r:id="rId7" action="ppaction://hlinksldjump"/>
              <a:extLst>
                <a:ext uri="{FF2B5EF4-FFF2-40B4-BE49-F238E27FC236}">
                  <a16:creationId xmlns:a16="http://schemas.microsoft.com/office/drawing/2014/main" id="{6FC1584B-562A-4055-9B07-F85F6469283F}"/>
                </a:ext>
              </a:extLst>
            </p:cNvPr>
            <p:cNvSpPr/>
            <p:nvPr/>
          </p:nvSpPr>
          <p:spPr bwMode="auto">
            <a:xfrm>
              <a:off x="13582654" y="254492"/>
              <a:ext cx="687554" cy="284411"/>
            </a:xfrm>
            <a:prstGeom prst="rect">
              <a:avLst/>
            </a:prstGeom>
            <a:noFill/>
            <a:ln>
              <a:noFill/>
            </a:ln>
          </p:spPr>
          <p:txBody>
            <a:bodyPr lIns="0" tIns="0" rIns="0" bIns="0" rtlCol="0" anchor="ctr"/>
            <a:lstStyle/>
            <a:p>
              <a:pPr algn="ctr"/>
              <a:endParaRPr lang="en-US" dirty="0"/>
            </a:p>
          </p:txBody>
        </p:sp>
        <p:sp>
          <p:nvSpPr>
            <p:cNvPr id="34" name="Rectangle 33">
              <a:hlinkClick r:id="rId8" action="ppaction://hlinksldjump"/>
              <a:extLst>
                <a:ext uri="{FF2B5EF4-FFF2-40B4-BE49-F238E27FC236}">
                  <a16:creationId xmlns:a16="http://schemas.microsoft.com/office/drawing/2014/main" id="{C8DC1ECA-5FAF-4380-8B9A-A9373B8BAA2E}"/>
                </a:ext>
              </a:extLst>
            </p:cNvPr>
            <p:cNvSpPr/>
            <p:nvPr/>
          </p:nvSpPr>
          <p:spPr bwMode="auto">
            <a:xfrm>
              <a:off x="14328051" y="254492"/>
              <a:ext cx="1148193" cy="284411"/>
            </a:xfrm>
            <a:prstGeom prst="rect">
              <a:avLst/>
            </a:prstGeom>
            <a:noFill/>
            <a:ln>
              <a:noFill/>
            </a:ln>
          </p:spPr>
          <p:txBody>
            <a:bodyPr lIns="0" tIns="0" rIns="0" bIns="0" rtlCol="0" anchor="ctr"/>
            <a:lstStyle/>
            <a:p>
              <a:pPr algn="ctr"/>
              <a:endParaRPr lang="en-US"/>
            </a:p>
          </p:txBody>
        </p:sp>
        <p:sp>
          <p:nvSpPr>
            <p:cNvPr id="35" name="Rectangle 34">
              <a:hlinkClick r:id="rId9" action="ppaction://hlinksldjump"/>
              <a:extLst>
                <a:ext uri="{FF2B5EF4-FFF2-40B4-BE49-F238E27FC236}">
                  <a16:creationId xmlns:a16="http://schemas.microsoft.com/office/drawing/2014/main" id="{0938E53A-8EF1-4F9C-BD5C-8BC4D27CA5A2}"/>
                </a:ext>
              </a:extLst>
            </p:cNvPr>
            <p:cNvSpPr/>
            <p:nvPr/>
          </p:nvSpPr>
          <p:spPr bwMode="auto">
            <a:xfrm>
              <a:off x="15523851" y="301889"/>
              <a:ext cx="831319" cy="189615"/>
            </a:xfrm>
            <a:prstGeom prst="rect">
              <a:avLst/>
            </a:prstGeom>
            <a:noFill/>
            <a:ln>
              <a:noFill/>
            </a:ln>
          </p:spPr>
          <p:txBody>
            <a:bodyPr lIns="0" tIns="0" rIns="0" bIns="0" rtlCol="0" anchor="ctr"/>
            <a:lstStyle/>
            <a:p>
              <a:pPr algn="ctr"/>
              <a:endParaRPr lang="en-US"/>
            </a:p>
          </p:txBody>
        </p:sp>
        <p:sp>
          <p:nvSpPr>
            <p:cNvPr id="36" name="Rectangle 35">
              <a:hlinkClick r:id="rId10" action="ppaction://hlinksldjump"/>
              <a:extLst>
                <a:ext uri="{FF2B5EF4-FFF2-40B4-BE49-F238E27FC236}">
                  <a16:creationId xmlns:a16="http://schemas.microsoft.com/office/drawing/2014/main" id="{DDDD9A04-D133-4F84-BB73-D34468204F95}"/>
                </a:ext>
              </a:extLst>
            </p:cNvPr>
            <p:cNvSpPr/>
            <p:nvPr/>
          </p:nvSpPr>
          <p:spPr bwMode="auto">
            <a:xfrm>
              <a:off x="18271929" y="262785"/>
              <a:ext cx="559153" cy="260880"/>
            </a:xfrm>
            <a:prstGeom prst="rect">
              <a:avLst/>
            </a:prstGeom>
            <a:noFill/>
            <a:ln>
              <a:noFill/>
            </a:ln>
          </p:spPr>
          <p:txBody>
            <a:bodyPr lIns="0" tIns="0" rIns="0" bIns="0" rtlCol="0" anchor="ctr"/>
            <a:lstStyle/>
            <a:p>
              <a:pPr algn="ctr"/>
              <a:endParaRPr lang="en-US"/>
            </a:p>
          </p:txBody>
        </p:sp>
        <p:sp>
          <p:nvSpPr>
            <p:cNvPr id="37" name="Rectangle 36">
              <a:hlinkClick r:id="rId11" action="ppaction://hlinksldjump"/>
              <a:extLst>
                <a:ext uri="{FF2B5EF4-FFF2-40B4-BE49-F238E27FC236}">
                  <a16:creationId xmlns:a16="http://schemas.microsoft.com/office/drawing/2014/main" id="{4399BC51-8C9A-4A6D-9FB7-82A31A78C85D}"/>
                </a:ext>
              </a:extLst>
            </p:cNvPr>
            <p:cNvSpPr/>
            <p:nvPr/>
          </p:nvSpPr>
          <p:spPr bwMode="auto">
            <a:xfrm>
              <a:off x="17105813" y="262785"/>
              <a:ext cx="707588" cy="260878"/>
            </a:xfrm>
            <a:prstGeom prst="rect">
              <a:avLst/>
            </a:prstGeom>
            <a:noFill/>
            <a:ln>
              <a:noFill/>
            </a:ln>
          </p:spPr>
          <p:txBody>
            <a:bodyPr lIns="0" tIns="0" rIns="0" bIns="0" rtlCol="0" anchor="ctr"/>
            <a:lstStyle/>
            <a:p>
              <a:pPr algn="ctr"/>
              <a:endParaRPr lang="en-US"/>
            </a:p>
          </p:txBody>
        </p:sp>
        <p:sp>
          <p:nvSpPr>
            <p:cNvPr id="38" name="Rectangle 37">
              <a:hlinkClick r:id="rId12" action="ppaction://hlinksldjump"/>
              <a:extLst>
                <a:ext uri="{FF2B5EF4-FFF2-40B4-BE49-F238E27FC236}">
                  <a16:creationId xmlns:a16="http://schemas.microsoft.com/office/drawing/2014/main" id="{207E549B-0E5D-40A2-93EB-689EE04F603A}"/>
                </a:ext>
              </a:extLst>
            </p:cNvPr>
            <p:cNvSpPr/>
            <p:nvPr/>
          </p:nvSpPr>
          <p:spPr bwMode="auto">
            <a:xfrm>
              <a:off x="16418016" y="259636"/>
              <a:ext cx="617331" cy="284412"/>
            </a:xfrm>
            <a:prstGeom prst="rect">
              <a:avLst/>
            </a:prstGeom>
            <a:noFill/>
            <a:ln>
              <a:noFill/>
            </a:ln>
          </p:spPr>
          <p:txBody>
            <a:bodyPr lIns="0" tIns="0" rIns="0" bIns="0" rtlCol="0" anchor="ctr"/>
            <a:lstStyle/>
            <a:p>
              <a:pPr algn="ctr"/>
              <a:endParaRPr lang="en-US"/>
            </a:p>
          </p:txBody>
        </p:sp>
        <p:sp>
          <p:nvSpPr>
            <p:cNvPr id="39" name="Rectangle 38">
              <a:hlinkClick r:id="rId13" action="ppaction://hlinksldjump"/>
              <a:extLst>
                <a:ext uri="{FF2B5EF4-FFF2-40B4-BE49-F238E27FC236}">
                  <a16:creationId xmlns:a16="http://schemas.microsoft.com/office/drawing/2014/main" id="{EE6AFA3C-F212-4026-8F6D-96214AFAF979}"/>
                </a:ext>
              </a:extLst>
            </p:cNvPr>
            <p:cNvSpPr/>
            <p:nvPr/>
          </p:nvSpPr>
          <p:spPr bwMode="auto">
            <a:xfrm>
              <a:off x="17868627" y="254492"/>
              <a:ext cx="352083" cy="284411"/>
            </a:xfrm>
            <a:prstGeom prst="rect">
              <a:avLst/>
            </a:prstGeom>
            <a:noFill/>
            <a:ln>
              <a:noFill/>
            </a:ln>
          </p:spPr>
          <p:txBody>
            <a:bodyPr lIns="0" tIns="0" rIns="0" bIns="0" rtlCol="0" anchor="ctr"/>
            <a:lstStyle/>
            <a:p>
              <a:pPr algn="ctr"/>
              <a:endParaRPr lang="en-US"/>
            </a:p>
          </p:txBody>
        </p:sp>
        <p:sp>
          <p:nvSpPr>
            <p:cNvPr id="40" name="Flowchart: Off-page Connector 39">
              <a:extLst>
                <a:ext uri="{FF2B5EF4-FFF2-40B4-BE49-F238E27FC236}">
                  <a16:creationId xmlns:a16="http://schemas.microsoft.com/office/drawing/2014/main" id="{7C7D3B95-E083-4727-A4C0-8DD43A16AEE8}"/>
                </a:ext>
              </a:extLst>
            </p:cNvPr>
            <p:cNvSpPr/>
            <p:nvPr/>
          </p:nvSpPr>
          <p:spPr bwMode="auto">
            <a:xfrm rot="5400000" flipH="1">
              <a:off x="11727834" y="86594"/>
              <a:ext cx="333427" cy="617332"/>
            </a:xfrm>
            <a:prstGeom prst="flowChartOffpageConnector">
              <a:avLst/>
            </a:prstGeom>
            <a:solidFill>
              <a:schemeClr val="bg1">
                <a:lumMod val="85000"/>
              </a:schemeClr>
            </a:solidFill>
            <a:ln>
              <a:noFill/>
            </a:ln>
          </p:spPr>
          <p:txBody>
            <a:bodyPr lIns="0" tIns="0" rIns="0" bIns="0" rtlCol="0" anchor="ctr"/>
            <a:lstStyle/>
            <a:p>
              <a:pPr algn="ctr"/>
              <a:endParaRPr lang="en-US"/>
            </a:p>
          </p:txBody>
        </p:sp>
        <p:pic>
          <p:nvPicPr>
            <p:cNvPr id="41" name="Picture 25">
              <a:extLst>
                <a:ext uri="{FF2B5EF4-FFF2-40B4-BE49-F238E27FC236}">
                  <a16:creationId xmlns:a16="http://schemas.microsoft.com/office/drawing/2014/main" id="{EDE990B7-E985-4071-8F1F-99B5FA0408FF}"/>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1754598" y="279781"/>
              <a:ext cx="220975" cy="220975"/>
            </a:xfrm>
            <a:prstGeom prst="rect">
              <a:avLst/>
            </a:prstGeom>
          </p:spPr>
        </p:pic>
      </p:grpSp>
    </p:spTree>
    <p:extLst>
      <p:ext uri="{BB962C8B-B14F-4D97-AF65-F5344CB8AC3E}">
        <p14:creationId xmlns:p14="http://schemas.microsoft.com/office/powerpoint/2010/main" val="9930834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6.25E-7 1.11111E-6 L -0.54987 1.11111E-6 " pathEditMode="relative" rAng="0" ptsTypes="AA">
                                      <p:cBhvr>
                                        <p:cTn id="6" dur="2000" fill="hold"/>
                                        <p:tgtEl>
                                          <p:spTgt spid="28"/>
                                        </p:tgtEl>
                                        <p:attrNameLst>
                                          <p:attrName>ppt_x</p:attrName>
                                          <p:attrName>ppt_y</p:attrName>
                                        </p:attrNameLst>
                                      </p:cBhvr>
                                      <p:rCtr x="-2750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54987 1.11111E-6 L -6.25E-7 1.11111E-6 " pathEditMode="relative" rAng="0" ptsTypes="AA">
                                      <p:cBhvr>
                                        <p:cTn id="10" dur="2000" fill="hold"/>
                                        <p:tgtEl>
                                          <p:spTgt spid="28"/>
                                        </p:tgtEl>
                                        <p:attrNameLst>
                                          <p:attrName>ppt_x</p:attrName>
                                          <p:attrName>ppt_y</p:attrName>
                                        </p:attrNameLst>
                                      </p:cBhvr>
                                      <p:rCtr x="27487" y="0"/>
                                    </p:animMotion>
                                  </p:childTnLst>
                                </p:cTn>
                              </p:par>
                            </p:childTnLst>
                          </p:cTn>
                        </p:par>
                      </p:childTnLst>
                    </p:cTn>
                  </p:par>
                </p:childTnLst>
              </p:cTn>
              <p:nextCondLst>
                <p:cond evt="onClick" delay="0">
                  <p:tgtEl>
                    <p:spTgt spid="2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07809ED6-ECE2-4326-AB02-884FCD78E60D}"/>
              </a:ext>
            </a:extLst>
          </p:cNvPr>
          <p:cNvPicPr>
            <a:picLocks noChangeAspect="1"/>
          </p:cNvPicPr>
          <p:nvPr/>
        </p:nvPicPr>
        <p:blipFill rotWithShape="1">
          <a:blip r:embed="rId2"/>
          <a:srcRect t="12403"/>
          <a:stretch/>
        </p:blipFill>
        <p:spPr>
          <a:xfrm>
            <a:off x="0" y="850604"/>
            <a:ext cx="12192000" cy="6007395"/>
          </a:xfrm>
          <a:prstGeom prst="rect">
            <a:avLst/>
          </a:prstGeom>
        </p:spPr>
      </p:pic>
      <p:pic>
        <p:nvPicPr>
          <p:cNvPr id="46" name="Picture 45">
            <a:extLst>
              <a:ext uri="{FF2B5EF4-FFF2-40B4-BE49-F238E27FC236}">
                <a16:creationId xmlns:a16="http://schemas.microsoft.com/office/drawing/2014/main" id="{268D7B6A-6A5B-4FC8-9E01-A431FA5B96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499" t="25403" r="25196" b="45130"/>
          <a:stretch/>
        </p:blipFill>
        <p:spPr>
          <a:xfrm>
            <a:off x="317500" y="302116"/>
            <a:ext cx="1892300" cy="636146"/>
          </a:xfrm>
          <a:prstGeom prst="rect">
            <a:avLst/>
          </a:prstGeom>
        </p:spPr>
      </p:pic>
      <p:pic>
        <p:nvPicPr>
          <p:cNvPr id="47" name="Picture Placeholder 14">
            <a:extLst>
              <a:ext uri="{FF2B5EF4-FFF2-40B4-BE49-F238E27FC236}">
                <a16:creationId xmlns:a16="http://schemas.microsoft.com/office/drawing/2014/main" id="{F8485148-E681-44FD-B918-E0F2E5F41759}"/>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72258" t="-82317" r="-72258" b="-82317"/>
          <a:stretch/>
        </p:blipFill>
        <p:spPr>
          <a:xfrm>
            <a:off x="552959" y="1884267"/>
            <a:ext cx="895969" cy="969668"/>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solidFill>
            <a:srgbClr val="00B050"/>
          </a:solidFill>
        </p:spPr>
      </p:pic>
      <p:pic>
        <p:nvPicPr>
          <p:cNvPr id="48" name="Picture Placeholder 30">
            <a:extLst>
              <a:ext uri="{FF2B5EF4-FFF2-40B4-BE49-F238E27FC236}">
                <a16:creationId xmlns:a16="http://schemas.microsoft.com/office/drawing/2014/main" id="{FF8EF5B9-B290-43F4-956E-355CC1841978}"/>
              </a:ext>
            </a:extLst>
          </p:cNvPr>
          <p:cNvPicPr>
            <a:picLocks noChangeAspect="1"/>
          </p:cNvPicPr>
          <p:nvPr/>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72258" t="-82317" r="-72258" b="-82317"/>
          <a:stretch/>
        </p:blipFill>
        <p:spPr>
          <a:xfrm>
            <a:off x="4402828" y="4010185"/>
            <a:ext cx="895969" cy="969668"/>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solidFill>
            <a:srgbClr val="00B050"/>
          </a:solidFill>
        </p:spPr>
      </p:pic>
      <p:pic>
        <p:nvPicPr>
          <p:cNvPr id="49" name="Picture Placeholder 28">
            <a:extLst>
              <a:ext uri="{FF2B5EF4-FFF2-40B4-BE49-F238E27FC236}">
                <a16:creationId xmlns:a16="http://schemas.microsoft.com/office/drawing/2014/main" id="{F1AB0BED-9723-41E1-B591-537B1736EE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l="-72258" t="-82317" r="-72258" b="-82317"/>
          <a:stretch/>
        </p:blipFill>
        <p:spPr>
          <a:xfrm>
            <a:off x="8766708" y="1884267"/>
            <a:ext cx="895969" cy="969668"/>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solidFill>
            <a:srgbClr val="00B050"/>
          </a:solidFill>
        </p:spPr>
      </p:pic>
      <p:pic>
        <p:nvPicPr>
          <p:cNvPr id="50" name="Picture Placeholder 24">
            <a:extLst>
              <a:ext uri="{FF2B5EF4-FFF2-40B4-BE49-F238E27FC236}">
                <a16:creationId xmlns:a16="http://schemas.microsoft.com/office/drawing/2014/main" id="{425DB83F-487B-4D81-B91E-97CD5BDDA202}"/>
              </a:ext>
            </a:extLst>
          </p:cNvPr>
          <p:cNvPicPr>
            <a:picLocks noChangeAspect="1"/>
          </p:cNvPicPr>
          <p:nvPr/>
        </p:nvPicPr>
        <p:blipFill rotWithShape="1">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l="-72258" t="-82317" r="-72258" b="-82317"/>
          <a:stretch/>
        </p:blipFill>
        <p:spPr>
          <a:xfrm>
            <a:off x="8776985" y="4010185"/>
            <a:ext cx="895969" cy="969668"/>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solidFill>
            <a:srgbClr val="00B050"/>
          </a:solidFill>
        </p:spPr>
      </p:pic>
      <p:pic>
        <p:nvPicPr>
          <p:cNvPr id="51" name="Picture Placeholder 22">
            <a:extLst>
              <a:ext uri="{FF2B5EF4-FFF2-40B4-BE49-F238E27FC236}">
                <a16:creationId xmlns:a16="http://schemas.microsoft.com/office/drawing/2014/main" id="{8D81ACC3-9486-45C4-B2A1-C140F28ECB47}"/>
              </a:ext>
            </a:extLst>
          </p:cNvPr>
          <p:cNvPicPr>
            <a:picLocks noChangeAspect="1"/>
          </p:cNvPicPr>
          <p:nvPr/>
        </p:nvPicPr>
        <p:blipFill rotWithShape="1">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rcRect l="-72258" t="-82317" r="-72258" b="-82317"/>
          <a:stretch/>
        </p:blipFill>
        <p:spPr>
          <a:xfrm>
            <a:off x="4391415" y="1867069"/>
            <a:ext cx="895969" cy="969668"/>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solidFill>
            <a:srgbClr val="00B050"/>
          </a:solidFill>
        </p:spPr>
      </p:pic>
      <p:pic>
        <p:nvPicPr>
          <p:cNvPr id="52" name="Picture Placeholder 16">
            <a:extLst>
              <a:ext uri="{FF2B5EF4-FFF2-40B4-BE49-F238E27FC236}">
                <a16:creationId xmlns:a16="http://schemas.microsoft.com/office/drawing/2014/main" id="{E0F76B22-6618-4E6B-8EC2-6787512C5268}"/>
              </a:ext>
            </a:extLst>
          </p:cNvPr>
          <p:cNvPicPr>
            <a:picLocks noChangeAspect="1"/>
          </p:cNvPicPr>
          <p:nvPr/>
        </p:nvPicPr>
        <p:blipFill rotWithShape="1">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rcRect l="-72258" t="-82317" r="-72258" b="-82317"/>
          <a:stretch/>
        </p:blipFill>
        <p:spPr>
          <a:xfrm>
            <a:off x="558800" y="4010185"/>
            <a:ext cx="895969" cy="969668"/>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a:solidFill>
            <a:srgbClr val="00B050"/>
          </a:solidFill>
        </p:spPr>
      </p:pic>
      <p:sp>
        <p:nvSpPr>
          <p:cNvPr id="53" name="TextBox 52">
            <a:extLst>
              <a:ext uri="{FF2B5EF4-FFF2-40B4-BE49-F238E27FC236}">
                <a16:creationId xmlns:a16="http://schemas.microsoft.com/office/drawing/2014/main" id="{23D8C8E5-7313-4D39-859C-1B39D3233A53}"/>
              </a:ext>
            </a:extLst>
          </p:cNvPr>
          <p:cNvSpPr txBox="1"/>
          <p:nvPr/>
        </p:nvSpPr>
        <p:spPr>
          <a:xfrm>
            <a:off x="1597828" y="2030347"/>
            <a:ext cx="2393645" cy="566374"/>
          </a:xfrm>
          <a:prstGeom prst="rect">
            <a:avLst/>
          </a:prstGeom>
          <a:noFill/>
          <a:ln>
            <a:noFill/>
          </a:ln>
        </p:spPr>
        <p:txBody>
          <a:bodyPr wrap="square" lIns="0" tIns="0" rIns="91440" bIns="0" rtlCol="0">
            <a:spAutoFit/>
          </a:bodyPr>
          <a:lstStyle/>
          <a:p>
            <a:pPr>
              <a:lnSpc>
                <a:spcPct val="150000"/>
              </a:lnSpc>
            </a:pPr>
            <a:r>
              <a:rPr lang="en-IN" sz="1300" dirty="0">
                <a:latin typeface="Montserrat" panose="00000500000000000000" pitchFamily="50" charset="0"/>
              </a:rPr>
              <a:t>Domain Registration</a:t>
            </a:r>
          </a:p>
          <a:p>
            <a:pPr>
              <a:lnSpc>
                <a:spcPct val="150000"/>
              </a:lnSpc>
            </a:pPr>
            <a:r>
              <a:rPr lang="en-IN" sz="1300" dirty="0">
                <a:latin typeface="Montserrat" panose="00000500000000000000" pitchFamily="50" charset="0"/>
              </a:rPr>
              <a:t>Premium Domains</a:t>
            </a:r>
            <a:endParaRPr lang="en-US" sz="1300" dirty="0">
              <a:latin typeface="Montserrat" panose="00000500000000000000" pitchFamily="50" charset="0"/>
            </a:endParaRPr>
          </a:p>
        </p:txBody>
      </p:sp>
      <p:sp>
        <p:nvSpPr>
          <p:cNvPr id="54" name="TextBox 53">
            <a:extLst>
              <a:ext uri="{FF2B5EF4-FFF2-40B4-BE49-F238E27FC236}">
                <a16:creationId xmlns:a16="http://schemas.microsoft.com/office/drawing/2014/main" id="{4CCD6420-2E69-4850-B7F5-0D19C9E724FF}"/>
              </a:ext>
            </a:extLst>
          </p:cNvPr>
          <p:cNvSpPr txBox="1"/>
          <p:nvPr/>
        </p:nvSpPr>
        <p:spPr>
          <a:xfrm>
            <a:off x="1597828" y="1737436"/>
            <a:ext cx="1745945" cy="276999"/>
          </a:xfrm>
          <a:prstGeom prst="rect">
            <a:avLst/>
          </a:prstGeom>
          <a:noFill/>
          <a:ln>
            <a:noFill/>
          </a:ln>
        </p:spPr>
        <p:txBody>
          <a:bodyPr wrap="square" lIns="0" tIns="0" rIns="91440" bIns="0" rtlCol="0">
            <a:spAutoFit/>
          </a:bodyPr>
          <a:lstStyle/>
          <a:p>
            <a:r>
              <a:rPr lang="en-US" b="1" dirty="0">
                <a:latin typeface="Montserrat" panose="00000500000000000000" pitchFamily="50" charset="0"/>
              </a:rPr>
              <a:t>Domain</a:t>
            </a:r>
          </a:p>
        </p:txBody>
      </p:sp>
      <p:sp>
        <p:nvSpPr>
          <p:cNvPr id="55" name="TextBox 54">
            <a:extLst>
              <a:ext uri="{FF2B5EF4-FFF2-40B4-BE49-F238E27FC236}">
                <a16:creationId xmlns:a16="http://schemas.microsoft.com/office/drawing/2014/main" id="{292A13E0-654F-48A7-93F0-8E5575DC87AA}"/>
              </a:ext>
            </a:extLst>
          </p:cNvPr>
          <p:cNvSpPr txBox="1"/>
          <p:nvPr/>
        </p:nvSpPr>
        <p:spPr>
          <a:xfrm>
            <a:off x="1597828" y="3937555"/>
            <a:ext cx="2393645" cy="866456"/>
          </a:xfrm>
          <a:prstGeom prst="rect">
            <a:avLst/>
          </a:prstGeom>
          <a:noFill/>
          <a:ln>
            <a:noFill/>
          </a:ln>
        </p:spPr>
        <p:txBody>
          <a:bodyPr wrap="square" lIns="0" tIns="0" rIns="91440" bIns="0" rtlCol="0">
            <a:spAutoFit/>
          </a:bodyPr>
          <a:lstStyle/>
          <a:p>
            <a:pPr>
              <a:lnSpc>
                <a:spcPct val="150000"/>
              </a:lnSpc>
            </a:pPr>
            <a:r>
              <a:rPr lang="en-IN" sz="1300" dirty="0">
                <a:latin typeface="Montserrat" panose="00000500000000000000" pitchFamily="50" charset="0"/>
              </a:rPr>
              <a:t>Linux Web Hosting</a:t>
            </a:r>
          </a:p>
          <a:p>
            <a:pPr>
              <a:lnSpc>
                <a:spcPct val="150000"/>
              </a:lnSpc>
            </a:pPr>
            <a:r>
              <a:rPr lang="en-IN" sz="1300" dirty="0">
                <a:latin typeface="Montserrat" panose="00000500000000000000" pitchFamily="50" charset="0"/>
              </a:rPr>
              <a:t>Windows Web Hosting</a:t>
            </a:r>
          </a:p>
          <a:p>
            <a:pPr>
              <a:lnSpc>
                <a:spcPct val="150000"/>
              </a:lnSpc>
            </a:pPr>
            <a:r>
              <a:rPr lang="en-US" sz="1300" dirty="0">
                <a:latin typeface="Montserrat" panose="00000500000000000000" pitchFamily="50" charset="0"/>
              </a:rPr>
              <a:t>WordPress Hosting</a:t>
            </a:r>
          </a:p>
        </p:txBody>
      </p:sp>
      <p:sp>
        <p:nvSpPr>
          <p:cNvPr id="56" name="TextBox 55">
            <a:extLst>
              <a:ext uri="{FF2B5EF4-FFF2-40B4-BE49-F238E27FC236}">
                <a16:creationId xmlns:a16="http://schemas.microsoft.com/office/drawing/2014/main" id="{6E678660-4309-4C9D-849D-8B81918E5024}"/>
              </a:ext>
            </a:extLst>
          </p:cNvPr>
          <p:cNvSpPr txBox="1"/>
          <p:nvPr/>
        </p:nvSpPr>
        <p:spPr>
          <a:xfrm>
            <a:off x="1597828" y="3644644"/>
            <a:ext cx="1745945" cy="276999"/>
          </a:xfrm>
          <a:prstGeom prst="rect">
            <a:avLst/>
          </a:prstGeom>
          <a:noFill/>
          <a:ln>
            <a:noFill/>
          </a:ln>
        </p:spPr>
        <p:txBody>
          <a:bodyPr wrap="square" lIns="0" tIns="0" rIns="91440" bIns="0" rtlCol="0">
            <a:spAutoFit/>
          </a:bodyPr>
          <a:lstStyle/>
          <a:p>
            <a:r>
              <a:rPr lang="en-US" b="1" dirty="0">
                <a:latin typeface="Montserrat" panose="00000500000000000000" pitchFamily="50" charset="0"/>
              </a:rPr>
              <a:t>Hosting</a:t>
            </a:r>
          </a:p>
        </p:txBody>
      </p:sp>
      <p:sp>
        <p:nvSpPr>
          <p:cNvPr id="57" name="TextBox 56">
            <a:extLst>
              <a:ext uri="{FF2B5EF4-FFF2-40B4-BE49-F238E27FC236}">
                <a16:creationId xmlns:a16="http://schemas.microsoft.com/office/drawing/2014/main" id="{5727FDCB-9B37-45C6-AD03-0D49EA6583F2}"/>
              </a:ext>
            </a:extLst>
          </p:cNvPr>
          <p:cNvSpPr txBox="1"/>
          <p:nvPr/>
        </p:nvSpPr>
        <p:spPr>
          <a:xfrm>
            <a:off x="5441857" y="2030347"/>
            <a:ext cx="2716501" cy="1166538"/>
          </a:xfrm>
          <a:prstGeom prst="rect">
            <a:avLst/>
          </a:prstGeom>
          <a:noFill/>
          <a:ln>
            <a:noFill/>
          </a:ln>
        </p:spPr>
        <p:txBody>
          <a:bodyPr wrap="square" lIns="0" tIns="0" rIns="91440" bIns="0" rtlCol="0">
            <a:spAutoFit/>
          </a:bodyPr>
          <a:lstStyle/>
          <a:p>
            <a:pPr>
              <a:lnSpc>
                <a:spcPct val="150000"/>
              </a:lnSpc>
            </a:pPr>
            <a:r>
              <a:rPr lang="en-IN" sz="1300" dirty="0">
                <a:latin typeface="Montserrat" panose="00000500000000000000" pitchFamily="50" charset="0"/>
              </a:rPr>
              <a:t>Cloud Server</a:t>
            </a:r>
          </a:p>
          <a:p>
            <a:pPr>
              <a:lnSpc>
                <a:spcPct val="150000"/>
              </a:lnSpc>
            </a:pPr>
            <a:r>
              <a:rPr lang="en-US" sz="1300" dirty="0">
                <a:latin typeface="Montserrat" panose="00000500000000000000" pitchFamily="50" charset="0"/>
              </a:rPr>
              <a:t>Tally On Cloud</a:t>
            </a:r>
            <a:endParaRPr lang="en-IN" sz="1300" dirty="0">
              <a:latin typeface="Montserrat" panose="00000500000000000000" pitchFamily="50" charset="0"/>
            </a:endParaRPr>
          </a:p>
          <a:p>
            <a:pPr>
              <a:lnSpc>
                <a:spcPct val="150000"/>
              </a:lnSpc>
            </a:pPr>
            <a:r>
              <a:rPr lang="en-IN" sz="1300" dirty="0">
                <a:latin typeface="Montserrat" panose="00000500000000000000" pitchFamily="50" charset="0"/>
              </a:rPr>
              <a:t>Dedicated Server</a:t>
            </a:r>
          </a:p>
          <a:p>
            <a:pPr>
              <a:lnSpc>
                <a:spcPct val="150000"/>
              </a:lnSpc>
            </a:pPr>
            <a:r>
              <a:rPr lang="en-IN" sz="1300" dirty="0">
                <a:latin typeface="Montserrat" panose="00000500000000000000" pitchFamily="50" charset="0"/>
              </a:rPr>
              <a:t>Amazon </a:t>
            </a:r>
            <a:r>
              <a:rPr lang="en-IN" sz="1300" dirty="0" err="1">
                <a:latin typeface="Montserrat" panose="00000500000000000000" pitchFamily="50" charset="0"/>
              </a:rPr>
              <a:t>Lightsail</a:t>
            </a:r>
            <a:endParaRPr lang="en-US" sz="1300" dirty="0">
              <a:latin typeface="Montserrat" panose="00000500000000000000" pitchFamily="50" charset="0"/>
            </a:endParaRPr>
          </a:p>
        </p:txBody>
      </p:sp>
      <p:sp>
        <p:nvSpPr>
          <p:cNvPr id="58" name="TextBox 57">
            <a:extLst>
              <a:ext uri="{FF2B5EF4-FFF2-40B4-BE49-F238E27FC236}">
                <a16:creationId xmlns:a16="http://schemas.microsoft.com/office/drawing/2014/main" id="{471BEB01-47E6-4DC4-888E-20799056CAA0}"/>
              </a:ext>
            </a:extLst>
          </p:cNvPr>
          <p:cNvSpPr txBox="1"/>
          <p:nvPr/>
        </p:nvSpPr>
        <p:spPr>
          <a:xfrm>
            <a:off x="5441857" y="1737436"/>
            <a:ext cx="2028940" cy="276999"/>
          </a:xfrm>
          <a:prstGeom prst="rect">
            <a:avLst/>
          </a:prstGeom>
          <a:noFill/>
          <a:ln>
            <a:noFill/>
          </a:ln>
        </p:spPr>
        <p:txBody>
          <a:bodyPr wrap="square" lIns="0" tIns="0" rIns="91440" bIns="0" rtlCol="0">
            <a:spAutoFit/>
          </a:bodyPr>
          <a:lstStyle/>
          <a:p>
            <a:r>
              <a:rPr lang="en-US" b="1" dirty="0">
                <a:latin typeface="Montserrat" panose="00000500000000000000" pitchFamily="50" charset="0"/>
              </a:rPr>
              <a:t>Cloud &amp; Servers</a:t>
            </a:r>
          </a:p>
        </p:txBody>
      </p:sp>
      <p:sp>
        <p:nvSpPr>
          <p:cNvPr id="59" name="TextBox 58">
            <a:extLst>
              <a:ext uri="{FF2B5EF4-FFF2-40B4-BE49-F238E27FC236}">
                <a16:creationId xmlns:a16="http://schemas.microsoft.com/office/drawing/2014/main" id="{1444A3A3-116E-4BE6-9872-1DED875A2B05}"/>
              </a:ext>
            </a:extLst>
          </p:cNvPr>
          <p:cNvSpPr txBox="1"/>
          <p:nvPr/>
        </p:nvSpPr>
        <p:spPr>
          <a:xfrm>
            <a:off x="5441857" y="3937555"/>
            <a:ext cx="2716501" cy="1466620"/>
          </a:xfrm>
          <a:prstGeom prst="rect">
            <a:avLst/>
          </a:prstGeom>
          <a:noFill/>
          <a:ln>
            <a:noFill/>
          </a:ln>
        </p:spPr>
        <p:txBody>
          <a:bodyPr wrap="square" lIns="0" tIns="0" rIns="91440" bIns="0" rtlCol="0">
            <a:spAutoFit/>
          </a:bodyPr>
          <a:lstStyle/>
          <a:p>
            <a:pPr>
              <a:lnSpc>
                <a:spcPct val="150000"/>
              </a:lnSpc>
            </a:pPr>
            <a:r>
              <a:rPr lang="en-IN" sz="1300" dirty="0">
                <a:latin typeface="Montserrat" panose="00000500000000000000" pitchFamily="50" charset="0"/>
              </a:rPr>
              <a:t>SSL Certificates</a:t>
            </a:r>
          </a:p>
          <a:p>
            <a:pPr>
              <a:lnSpc>
                <a:spcPct val="150000"/>
              </a:lnSpc>
            </a:pPr>
            <a:r>
              <a:rPr lang="en-US" sz="1300" dirty="0" err="1">
                <a:latin typeface="Montserrat" panose="00000500000000000000" pitchFamily="50" charset="0"/>
              </a:rPr>
              <a:t>SiteLock</a:t>
            </a:r>
            <a:endParaRPr lang="en-IN" sz="1300" dirty="0">
              <a:latin typeface="Montserrat" panose="00000500000000000000" pitchFamily="50" charset="0"/>
            </a:endParaRPr>
          </a:p>
          <a:p>
            <a:pPr>
              <a:lnSpc>
                <a:spcPct val="150000"/>
              </a:lnSpc>
            </a:pPr>
            <a:r>
              <a:rPr lang="en-IN" sz="1300" dirty="0" err="1">
                <a:latin typeface="Montserrat" panose="00000500000000000000" pitchFamily="50" charset="0"/>
              </a:rPr>
              <a:t>SpamExperts</a:t>
            </a:r>
            <a:endParaRPr lang="en-IN" sz="1300" dirty="0">
              <a:latin typeface="Montserrat" panose="00000500000000000000" pitchFamily="50" charset="0"/>
            </a:endParaRPr>
          </a:p>
          <a:p>
            <a:pPr>
              <a:lnSpc>
                <a:spcPct val="150000"/>
              </a:lnSpc>
            </a:pPr>
            <a:r>
              <a:rPr lang="en-IN" sz="1300" dirty="0" err="1">
                <a:latin typeface="Montserrat" panose="00000500000000000000" pitchFamily="50" charset="0"/>
              </a:rPr>
              <a:t>CodeGuard</a:t>
            </a:r>
            <a:endParaRPr lang="en-IN" sz="1300" dirty="0">
              <a:latin typeface="Montserrat" panose="00000500000000000000" pitchFamily="50" charset="0"/>
            </a:endParaRPr>
          </a:p>
          <a:p>
            <a:pPr>
              <a:lnSpc>
                <a:spcPct val="150000"/>
              </a:lnSpc>
            </a:pPr>
            <a:r>
              <a:rPr lang="en-US" sz="1300" dirty="0" err="1">
                <a:latin typeface="Montserrat" panose="00000500000000000000" pitchFamily="50" charset="0"/>
              </a:rPr>
              <a:t>Acronis</a:t>
            </a:r>
            <a:r>
              <a:rPr lang="en-US" sz="1300" dirty="0">
                <a:latin typeface="Montserrat" panose="00000500000000000000" pitchFamily="50" charset="0"/>
              </a:rPr>
              <a:t> Backup</a:t>
            </a:r>
          </a:p>
        </p:txBody>
      </p:sp>
      <p:sp>
        <p:nvSpPr>
          <p:cNvPr id="60" name="TextBox 59">
            <a:extLst>
              <a:ext uri="{FF2B5EF4-FFF2-40B4-BE49-F238E27FC236}">
                <a16:creationId xmlns:a16="http://schemas.microsoft.com/office/drawing/2014/main" id="{4A2A9502-6835-40DB-9898-A89DABF9D03A}"/>
              </a:ext>
            </a:extLst>
          </p:cNvPr>
          <p:cNvSpPr txBox="1"/>
          <p:nvPr/>
        </p:nvSpPr>
        <p:spPr>
          <a:xfrm>
            <a:off x="5441857" y="3644644"/>
            <a:ext cx="2393645" cy="276999"/>
          </a:xfrm>
          <a:prstGeom prst="rect">
            <a:avLst/>
          </a:prstGeom>
          <a:noFill/>
          <a:ln>
            <a:noFill/>
          </a:ln>
        </p:spPr>
        <p:txBody>
          <a:bodyPr wrap="square" lIns="0" tIns="0" rIns="91440" bIns="0" rtlCol="0">
            <a:spAutoFit/>
          </a:bodyPr>
          <a:lstStyle/>
          <a:p>
            <a:r>
              <a:rPr lang="en-US" b="1" dirty="0">
                <a:latin typeface="Montserrat" panose="00000500000000000000" pitchFamily="50" charset="0"/>
              </a:rPr>
              <a:t>Security &amp; Backup</a:t>
            </a:r>
          </a:p>
        </p:txBody>
      </p:sp>
      <p:sp>
        <p:nvSpPr>
          <p:cNvPr id="61" name="TextBox 60">
            <a:extLst>
              <a:ext uri="{FF2B5EF4-FFF2-40B4-BE49-F238E27FC236}">
                <a16:creationId xmlns:a16="http://schemas.microsoft.com/office/drawing/2014/main" id="{BA7A7FF0-D4BD-4A88-8C06-DBAB7C743CD6}"/>
              </a:ext>
            </a:extLst>
          </p:cNvPr>
          <p:cNvSpPr txBox="1"/>
          <p:nvPr/>
        </p:nvSpPr>
        <p:spPr>
          <a:xfrm>
            <a:off x="9827429" y="2030347"/>
            <a:ext cx="1745944" cy="564322"/>
          </a:xfrm>
          <a:prstGeom prst="rect">
            <a:avLst/>
          </a:prstGeom>
          <a:noFill/>
          <a:ln>
            <a:noFill/>
          </a:ln>
        </p:spPr>
        <p:txBody>
          <a:bodyPr wrap="square" lIns="0" tIns="0" rIns="91440" bIns="0" rtlCol="0">
            <a:spAutoFit/>
          </a:bodyPr>
          <a:lstStyle/>
          <a:p>
            <a:pPr>
              <a:lnSpc>
                <a:spcPct val="150000"/>
              </a:lnSpc>
            </a:pPr>
            <a:r>
              <a:rPr lang="en-IN" sz="1300" dirty="0">
                <a:latin typeface="Montserrat" panose="00000500000000000000" pitchFamily="50" charset="0"/>
              </a:rPr>
              <a:t>Managed AWS</a:t>
            </a:r>
          </a:p>
          <a:p>
            <a:pPr>
              <a:lnSpc>
                <a:spcPct val="150000"/>
              </a:lnSpc>
            </a:pPr>
            <a:r>
              <a:rPr lang="en-IN" sz="1300" dirty="0">
                <a:latin typeface="Montserrat" panose="00000500000000000000" pitchFamily="50" charset="0"/>
              </a:rPr>
              <a:t>Managed Azure</a:t>
            </a:r>
            <a:endParaRPr lang="en-US" sz="1300" dirty="0">
              <a:latin typeface="Montserrat" panose="00000500000000000000" pitchFamily="50" charset="0"/>
            </a:endParaRPr>
          </a:p>
        </p:txBody>
      </p:sp>
      <p:sp>
        <p:nvSpPr>
          <p:cNvPr id="62" name="TextBox 61">
            <a:extLst>
              <a:ext uri="{FF2B5EF4-FFF2-40B4-BE49-F238E27FC236}">
                <a16:creationId xmlns:a16="http://schemas.microsoft.com/office/drawing/2014/main" id="{1E53AE35-6543-48E6-AFD3-459E7773555B}"/>
              </a:ext>
            </a:extLst>
          </p:cNvPr>
          <p:cNvSpPr txBox="1"/>
          <p:nvPr/>
        </p:nvSpPr>
        <p:spPr>
          <a:xfrm>
            <a:off x="9827426" y="1737436"/>
            <a:ext cx="2364573" cy="276999"/>
          </a:xfrm>
          <a:prstGeom prst="rect">
            <a:avLst/>
          </a:prstGeom>
          <a:noFill/>
          <a:ln>
            <a:noFill/>
          </a:ln>
        </p:spPr>
        <p:txBody>
          <a:bodyPr wrap="square" lIns="0" tIns="0" rIns="91440" bIns="0" rtlCol="0">
            <a:spAutoFit/>
          </a:bodyPr>
          <a:lstStyle/>
          <a:p>
            <a:r>
              <a:rPr lang="en-US" b="1" dirty="0">
                <a:latin typeface="Montserrat" panose="00000500000000000000" pitchFamily="50" charset="0"/>
              </a:rPr>
              <a:t>Managed Services</a:t>
            </a:r>
          </a:p>
        </p:txBody>
      </p:sp>
      <p:sp>
        <p:nvSpPr>
          <p:cNvPr id="63" name="TextBox 62">
            <a:extLst>
              <a:ext uri="{FF2B5EF4-FFF2-40B4-BE49-F238E27FC236}">
                <a16:creationId xmlns:a16="http://schemas.microsoft.com/office/drawing/2014/main" id="{09043B7E-AC34-4C36-BF47-1150E0FC5476}"/>
              </a:ext>
            </a:extLst>
          </p:cNvPr>
          <p:cNvSpPr txBox="1"/>
          <p:nvPr/>
        </p:nvSpPr>
        <p:spPr>
          <a:xfrm>
            <a:off x="9827428" y="3937555"/>
            <a:ext cx="1927170" cy="864404"/>
          </a:xfrm>
          <a:prstGeom prst="rect">
            <a:avLst/>
          </a:prstGeom>
          <a:noFill/>
          <a:ln>
            <a:noFill/>
          </a:ln>
        </p:spPr>
        <p:txBody>
          <a:bodyPr wrap="square" lIns="0" tIns="0" rIns="91440" bIns="0" rtlCol="0">
            <a:spAutoFit/>
          </a:bodyPr>
          <a:lstStyle/>
          <a:p>
            <a:pPr>
              <a:lnSpc>
                <a:spcPct val="150000"/>
              </a:lnSpc>
            </a:pPr>
            <a:r>
              <a:rPr lang="en-IN" sz="1300" dirty="0">
                <a:latin typeface="Montserrat" panose="00000500000000000000" pitchFamily="50" charset="0"/>
              </a:rPr>
              <a:t>ENTP Mail</a:t>
            </a:r>
          </a:p>
          <a:p>
            <a:pPr>
              <a:lnSpc>
                <a:spcPct val="150000"/>
              </a:lnSpc>
            </a:pPr>
            <a:r>
              <a:rPr lang="en-IN" sz="1300" dirty="0">
                <a:latin typeface="Montserrat" panose="00000500000000000000" pitchFamily="50" charset="0"/>
              </a:rPr>
              <a:t>Google Workspace</a:t>
            </a:r>
          </a:p>
          <a:p>
            <a:pPr>
              <a:lnSpc>
                <a:spcPct val="150000"/>
              </a:lnSpc>
            </a:pPr>
            <a:r>
              <a:rPr lang="en-IN" sz="1300" dirty="0">
                <a:latin typeface="Montserrat" panose="00000500000000000000" pitchFamily="50" charset="0"/>
              </a:rPr>
              <a:t>Microsoft 365</a:t>
            </a:r>
            <a:endParaRPr lang="en-US" sz="1300" dirty="0">
              <a:latin typeface="Montserrat" panose="00000500000000000000" pitchFamily="50" charset="0"/>
            </a:endParaRPr>
          </a:p>
        </p:txBody>
      </p:sp>
      <p:sp>
        <p:nvSpPr>
          <p:cNvPr id="64" name="TextBox 63">
            <a:extLst>
              <a:ext uri="{FF2B5EF4-FFF2-40B4-BE49-F238E27FC236}">
                <a16:creationId xmlns:a16="http://schemas.microsoft.com/office/drawing/2014/main" id="{B8535614-D04D-481F-B976-7A33732CB557}"/>
              </a:ext>
            </a:extLst>
          </p:cNvPr>
          <p:cNvSpPr txBox="1"/>
          <p:nvPr/>
        </p:nvSpPr>
        <p:spPr>
          <a:xfrm>
            <a:off x="9827429" y="3644644"/>
            <a:ext cx="1843872" cy="276999"/>
          </a:xfrm>
          <a:prstGeom prst="rect">
            <a:avLst/>
          </a:prstGeom>
          <a:noFill/>
          <a:ln>
            <a:noFill/>
          </a:ln>
        </p:spPr>
        <p:txBody>
          <a:bodyPr wrap="square" lIns="0" tIns="0" rIns="91440" bIns="0" rtlCol="0">
            <a:spAutoFit/>
          </a:bodyPr>
          <a:lstStyle/>
          <a:p>
            <a:r>
              <a:rPr lang="en-US" b="1" dirty="0">
                <a:latin typeface="Montserrat" panose="00000500000000000000" pitchFamily="50" charset="0"/>
              </a:rPr>
              <a:t>Email</a:t>
            </a:r>
          </a:p>
        </p:txBody>
      </p:sp>
      <p:sp>
        <p:nvSpPr>
          <p:cNvPr id="65" name="Title 1">
            <a:extLst>
              <a:ext uri="{FF2B5EF4-FFF2-40B4-BE49-F238E27FC236}">
                <a16:creationId xmlns:a16="http://schemas.microsoft.com/office/drawing/2014/main" id="{5B576D13-48E9-412E-A892-9E3BB0898E17}"/>
              </a:ext>
            </a:extLst>
          </p:cNvPr>
          <p:cNvSpPr txBox="1">
            <a:spLocks/>
          </p:cNvSpPr>
          <p:nvPr/>
        </p:nvSpPr>
        <p:spPr>
          <a:xfrm>
            <a:off x="3883652" y="1042859"/>
            <a:ext cx="4424696" cy="4954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mn-lt"/>
              </a:rPr>
              <a:t>OUR OFFERINGS</a:t>
            </a:r>
          </a:p>
        </p:txBody>
      </p:sp>
      <p:grpSp>
        <p:nvGrpSpPr>
          <p:cNvPr id="45" name="Group 44">
            <a:extLst>
              <a:ext uri="{FF2B5EF4-FFF2-40B4-BE49-F238E27FC236}">
                <a16:creationId xmlns:a16="http://schemas.microsoft.com/office/drawing/2014/main" id="{B9C49496-4AC7-4C23-BED9-28B0FFE90A71}"/>
              </a:ext>
            </a:extLst>
          </p:cNvPr>
          <p:cNvGrpSpPr/>
          <p:nvPr/>
        </p:nvGrpSpPr>
        <p:grpSpPr>
          <a:xfrm>
            <a:off x="11585882" y="228546"/>
            <a:ext cx="7318283" cy="333427"/>
            <a:chOff x="11585882" y="228546"/>
            <a:chExt cx="7318283" cy="333427"/>
          </a:xfrm>
        </p:grpSpPr>
        <p:sp>
          <p:nvSpPr>
            <p:cNvPr id="66" name="Rectangle 65">
              <a:extLst>
                <a:ext uri="{FF2B5EF4-FFF2-40B4-BE49-F238E27FC236}">
                  <a16:creationId xmlns:a16="http://schemas.microsoft.com/office/drawing/2014/main" id="{6637B242-3511-44DB-BDB5-E9E8D1D68592}"/>
                </a:ext>
              </a:extLst>
            </p:cNvPr>
            <p:cNvSpPr/>
            <p:nvPr/>
          </p:nvSpPr>
          <p:spPr bwMode="auto">
            <a:xfrm>
              <a:off x="12192000" y="228547"/>
              <a:ext cx="6712165" cy="333425"/>
            </a:xfrm>
            <a:prstGeom prst="rect">
              <a:avLst/>
            </a:prstGeom>
            <a:solidFill>
              <a:schemeClr val="bg1">
                <a:lumMod val="85000"/>
              </a:schemeClr>
            </a:solidFill>
            <a:ln>
              <a:noFill/>
            </a:ln>
          </p:spPr>
          <p:txBody>
            <a:bodyPr lIns="0" tIns="0" rIns="0" bIns="0" rtlCol="0" anchor="ctr"/>
            <a:lstStyle/>
            <a:p>
              <a:pPr algn="ctr"/>
              <a:endParaRPr lang="en-US" dirty="0"/>
            </a:p>
          </p:txBody>
        </p:sp>
        <p:sp>
          <p:nvSpPr>
            <p:cNvPr id="67" name="TextBox 66">
              <a:extLst>
                <a:ext uri="{FF2B5EF4-FFF2-40B4-BE49-F238E27FC236}">
                  <a16:creationId xmlns:a16="http://schemas.microsoft.com/office/drawing/2014/main" id="{6D439D3C-C55B-4826-A1CF-FC53E25BBF86}"/>
                </a:ext>
              </a:extLst>
            </p:cNvPr>
            <p:cNvSpPr txBox="1"/>
            <p:nvPr/>
          </p:nvSpPr>
          <p:spPr>
            <a:xfrm>
              <a:off x="12250821" y="319829"/>
              <a:ext cx="6580261" cy="138499"/>
            </a:xfrm>
            <a:prstGeom prst="rect">
              <a:avLst/>
            </a:prstGeom>
            <a:noFill/>
          </p:spPr>
          <p:txBody>
            <a:bodyPr wrap="square" lIns="0" tIns="0" rIns="0" bIns="0" rtlCol="0">
              <a:spAutoFit/>
            </a:bodyPr>
            <a:lstStyle/>
            <a:p>
              <a:r>
                <a:rPr lang="en-US" sz="900" dirty="0"/>
                <a:t>Home | About QualiSpace  |  Our Offerings | Our Clients’ Experience | Esteemed Clients | Our Partners | Infrastructure | Events | Contact Us</a:t>
              </a:r>
            </a:p>
          </p:txBody>
        </p:sp>
        <p:sp>
          <p:nvSpPr>
            <p:cNvPr id="68" name="Rectangle 67">
              <a:hlinkClick r:id="rId16" action="ppaction://hlinksldjump"/>
              <a:extLst>
                <a:ext uri="{FF2B5EF4-FFF2-40B4-BE49-F238E27FC236}">
                  <a16:creationId xmlns:a16="http://schemas.microsoft.com/office/drawing/2014/main" id="{D7D2B90A-848D-4F15-B011-2EDC7ADC408D}"/>
                </a:ext>
              </a:extLst>
            </p:cNvPr>
            <p:cNvSpPr/>
            <p:nvPr/>
          </p:nvSpPr>
          <p:spPr bwMode="auto">
            <a:xfrm>
              <a:off x="12247704" y="304589"/>
              <a:ext cx="291930" cy="208979"/>
            </a:xfrm>
            <a:prstGeom prst="rect">
              <a:avLst/>
            </a:prstGeom>
            <a:noFill/>
            <a:ln>
              <a:noFill/>
            </a:ln>
          </p:spPr>
          <p:txBody>
            <a:bodyPr lIns="0" tIns="0" rIns="0" bIns="0" rtlCol="0" anchor="ctr"/>
            <a:lstStyle/>
            <a:p>
              <a:pPr algn="ctr"/>
              <a:endParaRPr lang="en-US"/>
            </a:p>
          </p:txBody>
        </p:sp>
        <p:sp>
          <p:nvSpPr>
            <p:cNvPr id="69" name="Rectangle 68">
              <a:hlinkClick r:id="rId17" action="ppaction://hlinksldjump"/>
              <a:extLst>
                <a:ext uri="{FF2B5EF4-FFF2-40B4-BE49-F238E27FC236}">
                  <a16:creationId xmlns:a16="http://schemas.microsoft.com/office/drawing/2014/main" id="{10D7C6FB-31A5-496C-B215-B43D1EB3CBF9}"/>
                </a:ext>
              </a:extLst>
            </p:cNvPr>
            <p:cNvSpPr/>
            <p:nvPr/>
          </p:nvSpPr>
          <p:spPr bwMode="auto">
            <a:xfrm>
              <a:off x="12607372" y="280863"/>
              <a:ext cx="892167" cy="225085"/>
            </a:xfrm>
            <a:prstGeom prst="rect">
              <a:avLst/>
            </a:prstGeom>
            <a:noFill/>
            <a:ln>
              <a:noFill/>
            </a:ln>
          </p:spPr>
          <p:txBody>
            <a:bodyPr lIns="0" tIns="0" rIns="0" bIns="0" rtlCol="0" anchor="ctr"/>
            <a:lstStyle/>
            <a:p>
              <a:pPr algn="ctr"/>
              <a:endParaRPr lang="en-US" dirty="0"/>
            </a:p>
          </p:txBody>
        </p:sp>
        <p:sp>
          <p:nvSpPr>
            <p:cNvPr id="70" name="Rectangle 69">
              <a:hlinkClick r:id="rId18" action="ppaction://hlinksldjump"/>
              <a:extLst>
                <a:ext uri="{FF2B5EF4-FFF2-40B4-BE49-F238E27FC236}">
                  <a16:creationId xmlns:a16="http://schemas.microsoft.com/office/drawing/2014/main" id="{64317DF0-BFBF-4BBF-A5EE-1DAA28D29DF4}"/>
                </a:ext>
              </a:extLst>
            </p:cNvPr>
            <p:cNvSpPr/>
            <p:nvPr/>
          </p:nvSpPr>
          <p:spPr bwMode="auto">
            <a:xfrm>
              <a:off x="13582654" y="254492"/>
              <a:ext cx="687554" cy="284411"/>
            </a:xfrm>
            <a:prstGeom prst="rect">
              <a:avLst/>
            </a:prstGeom>
            <a:noFill/>
            <a:ln>
              <a:noFill/>
            </a:ln>
          </p:spPr>
          <p:txBody>
            <a:bodyPr lIns="0" tIns="0" rIns="0" bIns="0" rtlCol="0" anchor="ctr"/>
            <a:lstStyle/>
            <a:p>
              <a:pPr algn="ctr"/>
              <a:endParaRPr lang="en-US" dirty="0"/>
            </a:p>
          </p:txBody>
        </p:sp>
        <p:sp>
          <p:nvSpPr>
            <p:cNvPr id="71" name="Rectangle 70">
              <a:hlinkClick r:id="rId19" action="ppaction://hlinksldjump"/>
              <a:extLst>
                <a:ext uri="{FF2B5EF4-FFF2-40B4-BE49-F238E27FC236}">
                  <a16:creationId xmlns:a16="http://schemas.microsoft.com/office/drawing/2014/main" id="{12300298-EC34-4A6D-9D59-47C9AD4A5DB6}"/>
                </a:ext>
              </a:extLst>
            </p:cNvPr>
            <p:cNvSpPr/>
            <p:nvPr/>
          </p:nvSpPr>
          <p:spPr bwMode="auto">
            <a:xfrm>
              <a:off x="14328051" y="254492"/>
              <a:ext cx="1148193" cy="284411"/>
            </a:xfrm>
            <a:prstGeom prst="rect">
              <a:avLst/>
            </a:prstGeom>
            <a:noFill/>
            <a:ln>
              <a:noFill/>
            </a:ln>
          </p:spPr>
          <p:txBody>
            <a:bodyPr lIns="0" tIns="0" rIns="0" bIns="0" rtlCol="0" anchor="ctr"/>
            <a:lstStyle/>
            <a:p>
              <a:pPr algn="ctr"/>
              <a:endParaRPr lang="en-US"/>
            </a:p>
          </p:txBody>
        </p:sp>
        <p:sp>
          <p:nvSpPr>
            <p:cNvPr id="72" name="Rectangle 71">
              <a:hlinkClick r:id="rId20" action="ppaction://hlinksldjump"/>
              <a:extLst>
                <a:ext uri="{FF2B5EF4-FFF2-40B4-BE49-F238E27FC236}">
                  <a16:creationId xmlns:a16="http://schemas.microsoft.com/office/drawing/2014/main" id="{A307697E-6BC8-465D-9BC1-E707998EACCB}"/>
                </a:ext>
              </a:extLst>
            </p:cNvPr>
            <p:cNvSpPr/>
            <p:nvPr/>
          </p:nvSpPr>
          <p:spPr bwMode="auto">
            <a:xfrm>
              <a:off x="15523851" y="301889"/>
              <a:ext cx="831319" cy="189615"/>
            </a:xfrm>
            <a:prstGeom prst="rect">
              <a:avLst/>
            </a:prstGeom>
            <a:noFill/>
            <a:ln>
              <a:noFill/>
            </a:ln>
          </p:spPr>
          <p:txBody>
            <a:bodyPr lIns="0" tIns="0" rIns="0" bIns="0" rtlCol="0" anchor="ctr"/>
            <a:lstStyle/>
            <a:p>
              <a:pPr algn="ctr"/>
              <a:endParaRPr lang="en-US"/>
            </a:p>
          </p:txBody>
        </p:sp>
        <p:sp>
          <p:nvSpPr>
            <p:cNvPr id="73" name="Rectangle 72">
              <a:hlinkClick r:id="rId21" action="ppaction://hlinksldjump"/>
              <a:extLst>
                <a:ext uri="{FF2B5EF4-FFF2-40B4-BE49-F238E27FC236}">
                  <a16:creationId xmlns:a16="http://schemas.microsoft.com/office/drawing/2014/main" id="{25A8D3D1-A860-4324-BE00-C96C050E7B24}"/>
                </a:ext>
              </a:extLst>
            </p:cNvPr>
            <p:cNvSpPr/>
            <p:nvPr/>
          </p:nvSpPr>
          <p:spPr bwMode="auto">
            <a:xfrm>
              <a:off x="18271929" y="262785"/>
              <a:ext cx="559153" cy="260880"/>
            </a:xfrm>
            <a:prstGeom prst="rect">
              <a:avLst/>
            </a:prstGeom>
            <a:noFill/>
            <a:ln>
              <a:noFill/>
            </a:ln>
          </p:spPr>
          <p:txBody>
            <a:bodyPr lIns="0" tIns="0" rIns="0" bIns="0" rtlCol="0" anchor="ctr"/>
            <a:lstStyle/>
            <a:p>
              <a:pPr algn="ctr"/>
              <a:endParaRPr lang="en-US"/>
            </a:p>
          </p:txBody>
        </p:sp>
        <p:sp>
          <p:nvSpPr>
            <p:cNvPr id="74" name="Rectangle 73">
              <a:hlinkClick r:id="rId22" action="ppaction://hlinksldjump"/>
              <a:extLst>
                <a:ext uri="{FF2B5EF4-FFF2-40B4-BE49-F238E27FC236}">
                  <a16:creationId xmlns:a16="http://schemas.microsoft.com/office/drawing/2014/main" id="{F8175E59-5D89-451C-B3F7-E41DB025EACF}"/>
                </a:ext>
              </a:extLst>
            </p:cNvPr>
            <p:cNvSpPr/>
            <p:nvPr/>
          </p:nvSpPr>
          <p:spPr bwMode="auto">
            <a:xfrm>
              <a:off x="17105813" y="262785"/>
              <a:ext cx="707588" cy="260878"/>
            </a:xfrm>
            <a:prstGeom prst="rect">
              <a:avLst/>
            </a:prstGeom>
            <a:noFill/>
            <a:ln>
              <a:noFill/>
            </a:ln>
          </p:spPr>
          <p:txBody>
            <a:bodyPr lIns="0" tIns="0" rIns="0" bIns="0" rtlCol="0" anchor="ctr"/>
            <a:lstStyle/>
            <a:p>
              <a:pPr algn="ctr"/>
              <a:endParaRPr lang="en-US"/>
            </a:p>
          </p:txBody>
        </p:sp>
        <p:sp>
          <p:nvSpPr>
            <p:cNvPr id="75" name="Rectangle 74">
              <a:hlinkClick r:id="rId23" action="ppaction://hlinksldjump"/>
              <a:extLst>
                <a:ext uri="{FF2B5EF4-FFF2-40B4-BE49-F238E27FC236}">
                  <a16:creationId xmlns:a16="http://schemas.microsoft.com/office/drawing/2014/main" id="{97EC0275-201D-4E75-A730-58FD6627DB2C}"/>
                </a:ext>
              </a:extLst>
            </p:cNvPr>
            <p:cNvSpPr/>
            <p:nvPr/>
          </p:nvSpPr>
          <p:spPr bwMode="auto">
            <a:xfrm>
              <a:off x="16418016" y="259636"/>
              <a:ext cx="617331" cy="284412"/>
            </a:xfrm>
            <a:prstGeom prst="rect">
              <a:avLst/>
            </a:prstGeom>
            <a:noFill/>
            <a:ln>
              <a:noFill/>
            </a:ln>
          </p:spPr>
          <p:txBody>
            <a:bodyPr lIns="0" tIns="0" rIns="0" bIns="0" rtlCol="0" anchor="ctr"/>
            <a:lstStyle/>
            <a:p>
              <a:pPr algn="ctr"/>
              <a:endParaRPr lang="en-US"/>
            </a:p>
          </p:txBody>
        </p:sp>
        <p:sp>
          <p:nvSpPr>
            <p:cNvPr id="76" name="Rectangle 75">
              <a:hlinkClick r:id="rId24" action="ppaction://hlinksldjump"/>
              <a:extLst>
                <a:ext uri="{FF2B5EF4-FFF2-40B4-BE49-F238E27FC236}">
                  <a16:creationId xmlns:a16="http://schemas.microsoft.com/office/drawing/2014/main" id="{82021F1A-0EDC-4BF7-9D9F-F1D7D5B42975}"/>
                </a:ext>
              </a:extLst>
            </p:cNvPr>
            <p:cNvSpPr/>
            <p:nvPr/>
          </p:nvSpPr>
          <p:spPr bwMode="auto">
            <a:xfrm>
              <a:off x="17868627" y="254492"/>
              <a:ext cx="352083" cy="284411"/>
            </a:xfrm>
            <a:prstGeom prst="rect">
              <a:avLst/>
            </a:prstGeom>
            <a:noFill/>
            <a:ln>
              <a:noFill/>
            </a:ln>
          </p:spPr>
          <p:txBody>
            <a:bodyPr lIns="0" tIns="0" rIns="0" bIns="0" rtlCol="0" anchor="ctr"/>
            <a:lstStyle/>
            <a:p>
              <a:pPr algn="ctr"/>
              <a:endParaRPr lang="en-US"/>
            </a:p>
          </p:txBody>
        </p:sp>
        <p:sp>
          <p:nvSpPr>
            <p:cNvPr id="77" name="Flowchart: Off-page Connector 76">
              <a:extLst>
                <a:ext uri="{FF2B5EF4-FFF2-40B4-BE49-F238E27FC236}">
                  <a16:creationId xmlns:a16="http://schemas.microsoft.com/office/drawing/2014/main" id="{42DC42B4-FB10-4F7E-9BD2-A005516F68A2}"/>
                </a:ext>
              </a:extLst>
            </p:cNvPr>
            <p:cNvSpPr/>
            <p:nvPr/>
          </p:nvSpPr>
          <p:spPr bwMode="auto">
            <a:xfrm rot="5400000" flipH="1">
              <a:off x="11727834" y="86594"/>
              <a:ext cx="333427" cy="617332"/>
            </a:xfrm>
            <a:prstGeom prst="flowChartOffpageConnector">
              <a:avLst/>
            </a:prstGeom>
            <a:solidFill>
              <a:schemeClr val="bg1">
                <a:lumMod val="85000"/>
              </a:schemeClr>
            </a:solidFill>
            <a:ln>
              <a:noFill/>
            </a:ln>
          </p:spPr>
          <p:txBody>
            <a:bodyPr lIns="0" tIns="0" rIns="0" bIns="0" rtlCol="0" anchor="ctr"/>
            <a:lstStyle/>
            <a:p>
              <a:pPr algn="ctr"/>
              <a:endParaRPr lang="en-US"/>
            </a:p>
          </p:txBody>
        </p:sp>
        <p:pic>
          <p:nvPicPr>
            <p:cNvPr id="78" name="Picture 25">
              <a:extLst>
                <a:ext uri="{FF2B5EF4-FFF2-40B4-BE49-F238E27FC236}">
                  <a16:creationId xmlns:a16="http://schemas.microsoft.com/office/drawing/2014/main" id="{6409193C-0EAE-4836-A3CE-630E25013776}"/>
                </a:ext>
              </a:extLst>
            </p:cNvPr>
            <p:cNvPicPr>
              <a:picLocks noChangeAspect="1"/>
            </p:cNvPicPr>
            <p:nvPr/>
          </p:nvPicPr>
          <p:blipFill>
            <a:blip r:embed="rId25" cstate="screen">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11754598" y="279781"/>
              <a:ext cx="220975" cy="220975"/>
            </a:xfrm>
            <a:prstGeom prst="rect">
              <a:avLst/>
            </a:prstGeom>
          </p:spPr>
        </p:pic>
      </p:grpSp>
    </p:spTree>
    <p:extLst>
      <p:ext uri="{BB962C8B-B14F-4D97-AF65-F5344CB8AC3E}">
        <p14:creationId xmlns:p14="http://schemas.microsoft.com/office/powerpoint/2010/main" val="37429283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6.25E-7 1.11111E-6 L -0.54987 1.11111E-6 " pathEditMode="relative" rAng="0" ptsTypes="AA">
                                      <p:cBhvr>
                                        <p:cTn id="6" dur="2000" fill="hold"/>
                                        <p:tgtEl>
                                          <p:spTgt spid="45"/>
                                        </p:tgtEl>
                                        <p:attrNameLst>
                                          <p:attrName>ppt_x</p:attrName>
                                          <p:attrName>ppt_y</p:attrName>
                                        </p:attrNameLst>
                                      </p:cBhvr>
                                      <p:rCtr x="-2750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54987 1.11111E-6 L -6.25E-7 1.11111E-6 " pathEditMode="relative" rAng="0" ptsTypes="AA">
                                      <p:cBhvr>
                                        <p:cTn id="10" dur="2000" fill="hold"/>
                                        <p:tgtEl>
                                          <p:spTgt spid="45"/>
                                        </p:tgtEl>
                                        <p:attrNameLst>
                                          <p:attrName>ppt_x</p:attrName>
                                          <p:attrName>ppt_y</p:attrName>
                                        </p:attrNameLst>
                                      </p:cBhvr>
                                      <p:rCtr x="27487" y="0"/>
                                    </p:animMotion>
                                  </p:childTnLst>
                                </p:cTn>
                              </p:par>
                            </p:childTnLst>
                          </p:cTn>
                        </p:par>
                      </p:childTnLst>
                    </p:cTn>
                  </p:par>
                </p:childTnLst>
              </p:cTn>
              <p:nextCondLst>
                <p:cond evt="onClick" delay="0">
                  <p:tgtEl>
                    <p:spTgt spid="4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07809ED6-ECE2-4326-AB02-884FCD78E60D}"/>
              </a:ext>
            </a:extLst>
          </p:cNvPr>
          <p:cNvPicPr>
            <a:picLocks noChangeAspect="1"/>
          </p:cNvPicPr>
          <p:nvPr/>
        </p:nvPicPr>
        <p:blipFill rotWithShape="1">
          <a:blip r:embed="rId2"/>
          <a:srcRect t="12403"/>
          <a:stretch/>
        </p:blipFill>
        <p:spPr>
          <a:xfrm>
            <a:off x="0" y="850604"/>
            <a:ext cx="12192000" cy="6007395"/>
          </a:xfrm>
          <a:prstGeom prst="rect">
            <a:avLst/>
          </a:prstGeom>
        </p:spPr>
      </p:pic>
      <p:pic>
        <p:nvPicPr>
          <p:cNvPr id="32" name="Picture Placeholder 9">
            <a:extLst>
              <a:ext uri="{FF2B5EF4-FFF2-40B4-BE49-F238E27FC236}">
                <a16:creationId xmlns:a16="http://schemas.microsoft.com/office/drawing/2014/main" id="{FB1252E4-06E7-47D3-A8BE-EB954FA10698}"/>
              </a:ext>
            </a:extLst>
          </p:cNvPr>
          <p:cNvPicPr>
            <a:picLocks noChangeAspect="1"/>
          </p:cNvPicPr>
          <p:nvPr/>
        </p:nvPicPr>
        <p:blipFill rotWithShape="1">
          <a:blip r:embed="rId3"/>
          <a:srcRect l="26953" t="35142"/>
          <a:stretch/>
        </p:blipFill>
        <p:spPr>
          <a:xfrm>
            <a:off x="6752645" y="1238749"/>
            <a:ext cx="2094650" cy="1859840"/>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p:spPr>
      </p:pic>
      <p:pic>
        <p:nvPicPr>
          <p:cNvPr id="33" name="Picture Placeholder 11">
            <a:extLst>
              <a:ext uri="{FF2B5EF4-FFF2-40B4-BE49-F238E27FC236}">
                <a16:creationId xmlns:a16="http://schemas.microsoft.com/office/drawing/2014/main" id="{C26128A3-A42D-4D23-9FE5-2477F80D9675}"/>
              </a:ext>
            </a:extLst>
          </p:cNvPr>
          <p:cNvPicPr>
            <a:picLocks noChangeAspect="1"/>
          </p:cNvPicPr>
          <p:nvPr/>
        </p:nvPicPr>
        <p:blipFill>
          <a:blip r:embed="rId4"/>
          <a:stretch>
            <a:fillRect/>
          </a:stretch>
        </p:blipFill>
        <p:spPr>
          <a:xfrm>
            <a:off x="7116985" y="2078406"/>
            <a:ext cx="2867548" cy="2867548"/>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p:spPr>
      </p:pic>
      <p:pic>
        <p:nvPicPr>
          <p:cNvPr id="34" name="Picture Placeholder 19">
            <a:extLst>
              <a:ext uri="{FF2B5EF4-FFF2-40B4-BE49-F238E27FC236}">
                <a16:creationId xmlns:a16="http://schemas.microsoft.com/office/drawing/2014/main" id="{5546EF97-E525-4D94-BE95-0F24F9F26461}"/>
              </a:ext>
            </a:extLst>
          </p:cNvPr>
          <p:cNvPicPr>
            <a:picLocks noChangeAspect="1"/>
          </p:cNvPicPr>
          <p:nvPr/>
        </p:nvPicPr>
        <p:blipFill>
          <a:blip r:embed="rId5"/>
          <a:stretch>
            <a:fillRect/>
          </a:stretch>
        </p:blipFill>
        <p:spPr>
          <a:xfrm>
            <a:off x="9077849" y="1014785"/>
            <a:ext cx="2867548" cy="2867548"/>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p:spPr>
      </p:pic>
      <p:pic>
        <p:nvPicPr>
          <p:cNvPr id="35" name="Picture Placeholder 13">
            <a:extLst>
              <a:ext uri="{FF2B5EF4-FFF2-40B4-BE49-F238E27FC236}">
                <a16:creationId xmlns:a16="http://schemas.microsoft.com/office/drawing/2014/main" id="{DEC2D8E8-4A02-48C7-A27F-39EF6EA75D39}"/>
              </a:ext>
            </a:extLst>
          </p:cNvPr>
          <p:cNvPicPr>
            <a:picLocks noChangeAspect="1"/>
          </p:cNvPicPr>
          <p:nvPr/>
        </p:nvPicPr>
        <p:blipFill>
          <a:blip r:embed="rId6"/>
          <a:stretch>
            <a:fillRect/>
          </a:stretch>
        </p:blipFill>
        <p:spPr>
          <a:xfrm>
            <a:off x="8401555" y="3337876"/>
            <a:ext cx="2551868" cy="2551868"/>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p:spPr>
      </p:pic>
      <p:sp>
        <p:nvSpPr>
          <p:cNvPr id="38" name="AutoShape 3">
            <a:extLst>
              <a:ext uri="{FF2B5EF4-FFF2-40B4-BE49-F238E27FC236}">
                <a16:creationId xmlns:a16="http://schemas.microsoft.com/office/drawing/2014/main" id="{96F5EA72-6CCD-49FA-A9C1-F072B9E5DFC7}"/>
              </a:ext>
            </a:extLst>
          </p:cNvPr>
          <p:cNvSpPr/>
          <p:nvPr/>
        </p:nvSpPr>
        <p:spPr bwMode="auto">
          <a:xfrm>
            <a:off x="7728443" y="2735881"/>
            <a:ext cx="1623663" cy="1552598"/>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noFill/>
          <a:ln w="25400">
            <a:gradFill>
              <a:gsLst>
                <a:gs pos="0">
                  <a:srgbClr val="00B050"/>
                </a:gs>
                <a:gs pos="100000">
                  <a:srgbClr val="00B050">
                    <a:alpha val="62000"/>
                  </a:srgbClr>
                </a:gs>
              </a:gsLst>
              <a:lin ang="5400000" scaled="1"/>
            </a:gradFill>
          </a:ln>
        </p:spPr>
        <p:txBody>
          <a:bodyPr lIns="0" tIns="0" rIns="0" bIns="0"/>
          <a:lstStyle/>
          <a:p>
            <a:endParaRPr lang="en-US" dirty="0"/>
          </a:p>
        </p:txBody>
      </p:sp>
      <p:sp>
        <p:nvSpPr>
          <p:cNvPr id="39" name="TextBox 38">
            <a:extLst>
              <a:ext uri="{FF2B5EF4-FFF2-40B4-BE49-F238E27FC236}">
                <a16:creationId xmlns:a16="http://schemas.microsoft.com/office/drawing/2014/main" id="{1E840689-8134-46B1-A188-3193A75BEEE5}"/>
              </a:ext>
            </a:extLst>
          </p:cNvPr>
          <p:cNvSpPr txBox="1"/>
          <p:nvPr/>
        </p:nvSpPr>
        <p:spPr>
          <a:xfrm>
            <a:off x="1356786" y="2160702"/>
            <a:ext cx="3684814" cy="430887"/>
          </a:xfrm>
          <a:prstGeom prst="rect">
            <a:avLst/>
          </a:prstGeom>
          <a:noFill/>
        </p:spPr>
        <p:txBody>
          <a:bodyPr wrap="square" lIns="0" tIns="0" rIns="0" bIns="0" rtlCol="0">
            <a:spAutoFit/>
          </a:bodyPr>
          <a:lstStyle/>
          <a:p>
            <a:r>
              <a:rPr lang="en-US" sz="2800" b="1" dirty="0"/>
              <a:t>DOMAINS</a:t>
            </a:r>
            <a:endParaRPr lang="en-US" sz="2800" dirty="0"/>
          </a:p>
        </p:txBody>
      </p:sp>
      <p:cxnSp>
        <p:nvCxnSpPr>
          <p:cNvPr id="40" name="Straight Connector 39">
            <a:extLst>
              <a:ext uri="{FF2B5EF4-FFF2-40B4-BE49-F238E27FC236}">
                <a16:creationId xmlns:a16="http://schemas.microsoft.com/office/drawing/2014/main" id="{6943298D-3763-45EB-B2E6-FDF84C630EAA}"/>
              </a:ext>
            </a:extLst>
          </p:cNvPr>
          <p:cNvCxnSpPr/>
          <p:nvPr/>
        </p:nvCxnSpPr>
        <p:spPr>
          <a:xfrm>
            <a:off x="1419225" y="2752743"/>
            <a:ext cx="691243" cy="0"/>
          </a:xfrm>
          <a:prstGeom prst="line">
            <a:avLst/>
          </a:prstGeom>
          <a:ln w="25400">
            <a:gradFill>
              <a:gsLst>
                <a:gs pos="0">
                  <a:srgbClr val="00B050"/>
                </a:gs>
                <a:gs pos="100000">
                  <a:srgbClr val="00B050"/>
                </a:gs>
              </a:gsLst>
              <a:lin ang="2700000" scaled="0"/>
            </a:gra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C681D0AD-A84B-4519-8637-16FC8533AD7D}"/>
              </a:ext>
            </a:extLst>
          </p:cNvPr>
          <p:cNvSpPr txBox="1"/>
          <p:nvPr/>
        </p:nvSpPr>
        <p:spPr>
          <a:xfrm>
            <a:off x="1356786" y="4899202"/>
            <a:ext cx="6025185" cy="386901"/>
          </a:xfrm>
          <a:prstGeom prst="rect">
            <a:avLst/>
          </a:prstGeom>
          <a:noFill/>
        </p:spPr>
        <p:txBody>
          <a:bodyPr wrap="square" lIns="0" tIns="0" rIns="0" bIns="0" rtlCol="0">
            <a:spAutoFit/>
          </a:bodyPr>
          <a:lstStyle/>
          <a:p>
            <a:pPr>
              <a:lnSpc>
                <a:spcPct val="250000"/>
              </a:lnSpc>
            </a:pPr>
            <a:r>
              <a:rPr lang="fr-FR" sz="1200" dirty="0"/>
              <a:t>Domain Registration 		Premium Domains </a:t>
            </a:r>
          </a:p>
        </p:txBody>
      </p:sp>
      <p:pic>
        <p:nvPicPr>
          <p:cNvPr id="43" name="Graphic 42">
            <a:extLst>
              <a:ext uri="{FF2B5EF4-FFF2-40B4-BE49-F238E27FC236}">
                <a16:creationId xmlns:a16="http://schemas.microsoft.com/office/drawing/2014/main" id="{9FBABFFA-8DB8-4F3A-950C-F336F90B045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848766" y="4773618"/>
            <a:ext cx="261702" cy="261701"/>
          </a:xfrm>
          <a:prstGeom prst="rect">
            <a:avLst/>
          </a:prstGeom>
        </p:spPr>
      </p:pic>
      <p:pic>
        <p:nvPicPr>
          <p:cNvPr id="44" name="Graphic 43">
            <a:extLst>
              <a:ext uri="{FF2B5EF4-FFF2-40B4-BE49-F238E27FC236}">
                <a16:creationId xmlns:a16="http://schemas.microsoft.com/office/drawing/2014/main" id="{6297328E-F06E-4A05-8634-FFEE69FF12B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526561" y="4786861"/>
            <a:ext cx="245198" cy="245198"/>
          </a:xfrm>
          <a:prstGeom prst="rect">
            <a:avLst/>
          </a:prstGeom>
        </p:spPr>
      </p:pic>
      <p:sp>
        <p:nvSpPr>
          <p:cNvPr id="59" name="TextBox 58">
            <a:extLst>
              <a:ext uri="{FF2B5EF4-FFF2-40B4-BE49-F238E27FC236}">
                <a16:creationId xmlns:a16="http://schemas.microsoft.com/office/drawing/2014/main" id="{CAEBDE48-5F76-4850-9C96-F784D5136507}"/>
              </a:ext>
            </a:extLst>
          </p:cNvPr>
          <p:cNvSpPr txBox="1"/>
          <p:nvPr/>
        </p:nvSpPr>
        <p:spPr>
          <a:xfrm>
            <a:off x="1415652" y="2967335"/>
            <a:ext cx="4285682" cy="1400383"/>
          </a:xfrm>
          <a:prstGeom prst="rect">
            <a:avLst/>
          </a:prstGeom>
          <a:noFill/>
        </p:spPr>
        <p:txBody>
          <a:bodyPr wrap="square" lIns="0" tIns="0" rIns="91440" bIns="0" rtlCol="0">
            <a:spAutoFit/>
          </a:bodyPr>
          <a:lstStyle/>
          <a:p>
            <a:pPr algn="just"/>
            <a:r>
              <a:rPr lang="en-US" sz="1300" dirty="0">
                <a:solidFill>
                  <a:schemeClr val="tx1">
                    <a:lumMod val="85000"/>
                    <a:lumOff val="15000"/>
                  </a:schemeClr>
                </a:solidFill>
                <a:cs typeface="Arial" panose="020B0604020202020204" pitchFamily="34" charset="0"/>
              </a:rPr>
              <a:t>Domain name is a digital address for your website. It helps you to be found by the users whom you want to let know about your presence. The more unique the domain is, the more credibility is vouchsafed to your business. For various types of businesses, there are different domain types. However, to top the search engine game, you need to choose a domain that’s distinctive yet simple to get you identified. </a:t>
            </a:r>
          </a:p>
        </p:txBody>
      </p:sp>
      <p:pic>
        <p:nvPicPr>
          <p:cNvPr id="61" name="Picture 60">
            <a:extLst>
              <a:ext uri="{FF2B5EF4-FFF2-40B4-BE49-F238E27FC236}">
                <a16:creationId xmlns:a16="http://schemas.microsoft.com/office/drawing/2014/main" id="{DC5D1F89-DF38-41DD-B250-A7E298ED319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5499" t="25403" r="25196" b="45130"/>
          <a:stretch/>
        </p:blipFill>
        <p:spPr>
          <a:xfrm>
            <a:off x="317500" y="302116"/>
            <a:ext cx="1892300" cy="636146"/>
          </a:xfrm>
          <a:prstGeom prst="rect">
            <a:avLst/>
          </a:prstGeom>
        </p:spPr>
      </p:pic>
      <p:sp>
        <p:nvSpPr>
          <p:cNvPr id="62" name="AutoShape 3">
            <a:extLst>
              <a:ext uri="{FF2B5EF4-FFF2-40B4-BE49-F238E27FC236}">
                <a16:creationId xmlns:a16="http://schemas.microsoft.com/office/drawing/2014/main" id="{767F9DD7-8933-4CD7-B72B-D1C5036ECE89}"/>
              </a:ext>
            </a:extLst>
          </p:cNvPr>
          <p:cNvSpPr/>
          <p:nvPr/>
        </p:nvSpPr>
        <p:spPr bwMode="auto">
          <a:xfrm>
            <a:off x="6590703" y="1663343"/>
            <a:ext cx="1623663" cy="1552598"/>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noFill/>
          <a:ln w="25400">
            <a:gradFill>
              <a:gsLst>
                <a:gs pos="0">
                  <a:srgbClr val="00B050"/>
                </a:gs>
                <a:gs pos="100000">
                  <a:srgbClr val="00B050">
                    <a:alpha val="62000"/>
                  </a:srgbClr>
                </a:gs>
              </a:gsLst>
              <a:lin ang="5400000" scaled="1"/>
            </a:gradFill>
          </a:ln>
        </p:spPr>
        <p:txBody>
          <a:bodyPr lIns="0" tIns="0" rIns="0" bIns="0"/>
          <a:lstStyle/>
          <a:p>
            <a:endParaRPr lang="en-US" dirty="0"/>
          </a:p>
        </p:txBody>
      </p:sp>
      <p:sp>
        <p:nvSpPr>
          <p:cNvPr id="63" name="AutoShape 3">
            <a:extLst>
              <a:ext uri="{FF2B5EF4-FFF2-40B4-BE49-F238E27FC236}">
                <a16:creationId xmlns:a16="http://schemas.microsoft.com/office/drawing/2014/main" id="{1E924F77-3025-4CD0-A5C4-5114A0220B9E}"/>
              </a:ext>
            </a:extLst>
          </p:cNvPr>
          <p:cNvSpPr/>
          <p:nvPr/>
        </p:nvSpPr>
        <p:spPr bwMode="auto">
          <a:xfrm>
            <a:off x="8865658" y="3810040"/>
            <a:ext cx="1623663" cy="1552598"/>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noFill/>
          <a:ln w="25400">
            <a:gradFill>
              <a:gsLst>
                <a:gs pos="0">
                  <a:srgbClr val="00B050"/>
                </a:gs>
                <a:gs pos="100000">
                  <a:srgbClr val="00B050">
                    <a:alpha val="62000"/>
                  </a:srgbClr>
                </a:gs>
              </a:gsLst>
              <a:lin ang="5400000" scaled="1"/>
            </a:gradFill>
          </a:ln>
        </p:spPr>
        <p:txBody>
          <a:bodyPr lIns="0" tIns="0" rIns="0" bIns="0"/>
          <a:lstStyle/>
          <a:p>
            <a:endParaRPr lang="en-US" dirty="0"/>
          </a:p>
        </p:txBody>
      </p:sp>
      <p:sp>
        <p:nvSpPr>
          <p:cNvPr id="64" name="AutoShape 3">
            <a:extLst>
              <a:ext uri="{FF2B5EF4-FFF2-40B4-BE49-F238E27FC236}">
                <a16:creationId xmlns:a16="http://schemas.microsoft.com/office/drawing/2014/main" id="{2EC3E3C8-DC7D-4E78-A24C-436F7D687CA3}"/>
              </a:ext>
            </a:extLst>
          </p:cNvPr>
          <p:cNvSpPr/>
          <p:nvPr/>
        </p:nvSpPr>
        <p:spPr bwMode="auto">
          <a:xfrm>
            <a:off x="8925107" y="1640963"/>
            <a:ext cx="1623663" cy="1552598"/>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noFill/>
          <a:ln w="25400">
            <a:gradFill>
              <a:gsLst>
                <a:gs pos="0">
                  <a:srgbClr val="00B050"/>
                </a:gs>
                <a:gs pos="100000">
                  <a:srgbClr val="00B050">
                    <a:alpha val="62000"/>
                  </a:srgbClr>
                </a:gs>
              </a:gsLst>
              <a:lin ang="5400000" scaled="1"/>
            </a:gradFill>
          </a:ln>
        </p:spPr>
        <p:txBody>
          <a:bodyPr lIns="0" tIns="0" rIns="0" bIns="0"/>
          <a:lstStyle/>
          <a:p>
            <a:endParaRPr lang="en-US" dirty="0"/>
          </a:p>
        </p:txBody>
      </p:sp>
      <p:grpSp>
        <p:nvGrpSpPr>
          <p:cNvPr id="36" name="Group 35">
            <a:extLst>
              <a:ext uri="{FF2B5EF4-FFF2-40B4-BE49-F238E27FC236}">
                <a16:creationId xmlns:a16="http://schemas.microsoft.com/office/drawing/2014/main" id="{CA306BA7-EA37-4228-829B-B75C8C7EF065}"/>
              </a:ext>
            </a:extLst>
          </p:cNvPr>
          <p:cNvGrpSpPr/>
          <p:nvPr/>
        </p:nvGrpSpPr>
        <p:grpSpPr>
          <a:xfrm>
            <a:off x="11585882" y="228546"/>
            <a:ext cx="7318283" cy="333427"/>
            <a:chOff x="11585882" y="228546"/>
            <a:chExt cx="7318283" cy="333427"/>
          </a:xfrm>
        </p:grpSpPr>
        <p:sp>
          <p:nvSpPr>
            <p:cNvPr id="37" name="Rectangle 36">
              <a:extLst>
                <a:ext uri="{FF2B5EF4-FFF2-40B4-BE49-F238E27FC236}">
                  <a16:creationId xmlns:a16="http://schemas.microsoft.com/office/drawing/2014/main" id="{BECDE94D-A045-4F66-A29B-43D870B4B20D}"/>
                </a:ext>
              </a:extLst>
            </p:cNvPr>
            <p:cNvSpPr/>
            <p:nvPr/>
          </p:nvSpPr>
          <p:spPr bwMode="auto">
            <a:xfrm>
              <a:off x="12192000" y="228547"/>
              <a:ext cx="6712165" cy="333425"/>
            </a:xfrm>
            <a:prstGeom prst="rect">
              <a:avLst/>
            </a:prstGeom>
            <a:solidFill>
              <a:schemeClr val="bg1">
                <a:lumMod val="85000"/>
              </a:schemeClr>
            </a:solidFill>
            <a:ln>
              <a:noFill/>
            </a:ln>
          </p:spPr>
          <p:txBody>
            <a:bodyPr lIns="0" tIns="0" rIns="0" bIns="0" rtlCol="0" anchor="ctr"/>
            <a:lstStyle/>
            <a:p>
              <a:pPr algn="ctr"/>
              <a:endParaRPr lang="en-US" dirty="0"/>
            </a:p>
          </p:txBody>
        </p:sp>
        <p:sp>
          <p:nvSpPr>
            <p:cNvPr id="60" name="TextBox 59">
              <a:extLst>
                <a:ext uri="{FF2B5EF4-FFF2-40B4-BE49-F238E27FC236}">
                  <a16:creationId xmlns:a16="http://schemas.microsoft.com/office/drawing/2014/main" id="{2A8EE387-0828-41FE-9680-C311FD328B98}"/>
                </a:ext>
              </a:extLst>
            </p:cNvPr>
            <p:cNvSpPr txBox="1"/>
            <p:nvPr/>
          </p:nvSpPr>
          <p:spPr>
            <a:xfrm>
              <a:off x="12250821" y="319829"/>
              <a:ext cx="6580261" cy="138499"/>
            </a:xfrm>
            <a:prstGeom prst="rect">
              <a:avLst/>
            </a:prstGeom>
            <a:noFill/>
          </p:spPr>
          <p:txBody>
            <a:bodyPr wrap="square" lIns="0" tIns="0" rIns="0" bIns="0" rtlCol="0">
              <a:spAutoFit/>
            </a:bodyPr>
            <a:lstStyle/>
            <a:p>
              <a:r>
                <a:rPr lang="en-US" sz="900" dirty="0"/>
                <a:t>Home | About QualiSpace  |  Our Offerings | Our Clients’ Experience | Esteemed Clients | Our Partners | Infrastructure | Events | Contact Us</a:t>
              </a:r>
            </a:p>
          </p:txBody>
        </p:sp>
        <p:sp>
          <p:nvSpPr>
            <p:cNvPr id="65" name="Rectangle 64">
              <a:hlinkClick r:id="rId12" action="ppaction://hlinksldjump"/>
              <a:extLst>
                <a:ext uri="{FF2B5EF4-FFF2-40B4-BE49-F238E27FC236}">
                  <a16:creationId xmlns:a16="http://schemas.microsoft.com/office/drawing/2014/main" id="{A9ECA976-1156-44CE-A5A0-54E46C8B5291}"/>
                </a:ext>
              </a:extLst>
            </p:cNvPr>
            <p:cNvSpPr/>
            <p:nvPr/>
          </p:nvSpPr>
          <p:spPr bwMode="auto">
            <a:xfrm>
              <a:off x="12247704" y="304589"/>
              <a:ext cx="291930" cy="208979"/>
            </a:xfrm>
            <a:prstGeom prst="rect">
              <a:avLst/>
            </a:prstGeom>
            <a:noFill/>
            <a:ln>
              <a:noFill/>
            </a:ln>
          </p:spPr>
          <p:txBody>
            <a:bodyPr lIns="0" tIns="0" rIns="0" bIns="0" rtlCol="0" anchor="ctr"/>
            <a:lstStyle/>
            <a:p>
              <a:pPr algn="ctr"/>
              <a:endParaRPr lang="en-US"/>
            </a:p>
          </p:txBody>
        </p:sp>
        <p:sp>
          <p:nvSpPr>
            <p:cNvPr id="66" name="Rectangle 65">
              <a:hlinkClick r:id="rId13" action="ppaction://hlinksldjump"/>
              <a:extLst>
                <a:ext uri="{FF2B5EF4-FFF2-40B4-BE49-F238E27FC236}">
                  <a16:creationId xmlns:a16="http://schemas.microsoft.com/office/drawing/2014/main" id="{63A77C1F-29E0-43A8-BDB2-3C7943A8B05E}"/>
                </a:ext>
              </a:extLst>
            </p:cNvPr>
            <p:cNvSpPr/>
            <p:nvPr/>
          </p:nvSpPr>
          <p:spPr bwMode="auto">
            <a:xfrm>
              <a:off x="12607372" y="280863"/>
              <a:ext cx="892167" cy="225085"/>
            </a:xfrm>
            <a:prstGeom prst="rect">
              <a:avLst/>
            </a:prstGeom>
            <a:noFill/>
            <a:ln>
              <a:noFill/>
            </a:ln>
          </p:spPr>
          <p:txBody>
            <a:bodyPr lIns="0" tIns="0" rIns="0" bIns="0" rtlCol="0" anchor="ctr"/>
            <a:lstStyle/>
            <a:p>
              <a:pPr algn="ctr"/>
              <a:endParaRPr lang="en-US" dirty="0"/>
            </a:p>
          </p:txBody>
        </p:sp>
        <p:sp>
          <p:nvSpPr>
            <p:cNvPr id="67" name="Rectangle 66">
              <a:hlinkClick r:id="rId14" action="ppaction://hlinksldjump"/>
              <a:extLst>
                <a:ext uri="{FF2B5EF4-FFF2-40B4-BE49-F238E27FC236}">
                  <a16:creationId xmlns:a16="http://schemas.microsoft.com/office/drawing/2014/main" id="{4CC905CD-B955-4A7D-BF2C-E3D73CA78788}"/>
                </a:ext>
              </a:extLst>
            </p:cNvPr>
            <p:cNvSpPr/>
            <p:nvPr/>
          </p:nvSpPr>
          <p:spPr bwMode="auto">
            <a:xfrm>
              <a:off x="13582654" y="254492"/>
              <a:ext cx="687554" cy="284411"/>
            </a:xfrm>
            <a:prstGeom prst="rect">
              <a:avLst/>
            </a:prstGeom>
            <a:noFill/>
            <a:ln>
              <a:noFill/>
            </a:ln>
          </p:spPr>
          <p:txBody>
            <a:bodyPr lIns="0" tIns="0" rIns="0" bIns="0" rtlCol="0" anchor="ctr"/>
            <a:lstStyle/>
            <a:p>
              <a:pPr algn="ctr"/>
              <a:endParaRPr lang="en-US" dirty="0"/>
            </a:p>
          </p:txBody>
        </p:sp>
        <p:sp>
          <p:nvSpPr>
            <p:cNvPr id="68" name="Rectangle 67">
              <a:hlinkClick r:id="rId15" action="ppaction://hlinksldjump"/>
              <a:extLst>
                <a:ext uri="{FF2B5EF4-FFF2-40B4-BE49-F238E27FC236}">
                  <a16:creationId xmlns:a16="http://schemas.microsoft.com/office/drawing/2014/main" id="{61F86E6F-B7A6-4280-B8A6-48B72B705BA8}"/>
                </a:ext>
              </a:extLst>
            </p:cNvPr>
            <p:cNvSpPr/>
            <p:nvPr/>
          </p:nvSpPr>
          <p:spPr bwMode="auto">
            <a:xfrm>
              <a:off x="14328051" y="254492"/>
              <a:ext cx="1148193" cy="284411"/>
            </a:xfrm>
            <a:prstGeom prst="rect">
              <a:avLst/>
            </a:prstGeom>
            <a:noFill/>
            <a:ln>
              <a:noFill/>
            </a:ln>
          </p:spPr>
          <p:txBody>
            <a:bodyPr lIns="0" tIns="0" rIns="0" bIns="0" rtlCol="0" anchor="ctr"/>
            <a:lstStyle/>
            <a:p>
              <a:pPr algn="ctr"/>
              <a:endParaRPr lang="en-US"/>
            </a:p>
          </p:txBody>
        </p:sp>
        <p:sp>
          <p:nvSpPr>
            <p:cNvPr id="69" name="Rectangle 68">
              <a:hlinkClick r:id="rId16" action="ppaction://hlinksldjump"/>
              <a:extLst>
                <a:ext uri="{FF2B5EF4-FFF2-40B4-BE49-F238E27FC236}">
                  <a16:creationId xmlns:a16="http://schemas.microsoft.com/office/drawing/2014/main" id="{28B8AC9F-5C11-42F8-A999-2720D04F9CBD}"/>
                </a:ext>
              </a:extLst>
            </p:cNvPr>
            <p:cNvSpPr/>
            <p:nvPr/>
          </p:nvSpPr>
          <p:spPr bwMode="auto">
            <a:xfrm>
              <a:off x="15523851" y="301889"/>
              <a:ext cx="831319" cy="189615"/>
            </a:xfrm>
            <a:prstGeom prst="rect">
              <a:avLst/>
            </a:prstGeom>
            <a:noFill/>
            <a:ln>
              <a:noFill/>
            </a:ln>
          </p:spPr>
          <p:txBody>
            <a:bodyPr lIns="0" tIns="0" rIns="0" bIns="0" rtlCol="0" anchor="ctr"/>
            <a:lstStyle/>
            <a:p>
              <a:pPr algn="ctr"/>
              <a:endParaRPr lang="en-US"/>
            </a:p>
          </p:txBody>
        </p:sp>
        <p:sp>
          <p:nvSpPr>
            <p:cNvPr id="70" name="Rectangle 69">
              <a:hlinkClick r:id="rId17" action="ppaction://hlinksldjump"/>
              <a:extLst>
                <a:ext uri="{FF2B5EF4-FFF2-40B4-BE49-F238E27FC236}">
                  <a16:creationId xmlns:a16="http://schemas.microsoft.com/office/drawing/2014/main" id="{646CB152-19DA-468C-9711-E66DB79E85A3}"/>
                </a:ext>
              </a:extLst>
            </p:cNvPr>
            <p:cNvSpPr/>
            <p:nvPr/>
          </p:nvSpPr>
          <p:spPr bwMode="auto">
            <a:xfrm>
              <a:off x="18271929" y="262785"/>
              <a:ext cx="559153" cy="260880"/>
            </a:xfrm>
            <a:prstGeom prst="rect">
              <a:avLst/>
            </a:prstGeom>
            <a:noFill/>
            <a:ln>
              <a:noFill/>
            </a:ln>
          </p:spPr>
          <p:txBody>
            <a:bodyPr lIns="0" tIns="0" rIns="0" bIns="0" rtlCol="0" anchor="ctr"/>
            <a:lstStyle/>
            <a:p>
              <a:pPr algn="ctr"/>
              <a:endParaRPr lang="en-US"/>
            </a:p>
          </p:txBody>
        </p:sp>
        <p:sp>
          <p:nvSpPr>
            <p:cNvPr id="71" name="Rectangle 70">
              <a:hlinkClick r:id="rId18" action="ppaction://hlinksldjump"/>
              <a:extLst>
                <a:ext uri="{FF2B5EF4-FFF2-40B4-BE49-F238E27FC236}">
                  <a16:creationId xmlns:a16="http://schemas.microsoft.com/office/drawing/2014/main" id="{FF416308-B69C-4BF8-87A7-D7B6A7776FD7}"/>
                </a:ext>
              </a:extLst>
            </p:cNvPr>
            <p:cNvSpPr/>
            <p:nvPr/>
          </p:nvSpPr>
          <p:spPr bwMode="auto">
            <a:xfrm>
              <a:off x="17105813" y="262785"/>
              <a:ext cx="707588" cy="260878"/>
            </a:xfrm>
            <a:prstGeom prst="rect">
              <a:avLst/>
            </a:prstGeom>
            <a:noFill/>
            <a:ln>
              <a:noFill/>
            </a:ln>
          </p:spPr>
          <p:txBody>
            <a:bodyPr lIns="0" tIns="0" rIns="0" bIns="0" rtlCol="0" anchor="ctr"/>
            <a:lstStyle/>
            <a:p>
              <a:pPr algn="ctr"/>
              <a:endParaRPr lang="en-US"/>
            </a:p>
          </p:txBody>
        </p:sp>
        <p:sp>
          <p:nvSpPr>
            <p:cNvPr id="72" name="Rectangle 71">
              <a:hlinkClick r:id="rId19" action="ppaction://hlinksldjump"/>
              <a:extLst>
                <a:ext uri="{FF2B5EF4-FFF2-40B4-BE49-F238E27FC236}">
                  <a16:creationId xmlns:a16="http://schemas.microsoft.com/office/drawing/2014/main" id="{8AE8C6FA-732D-4C01-BD5B-655340C35CDA}"/>
                </a:ext>
              </a:extLst>
            </p:cNvPr>
            <p:cNvSpPr/>
            <p:nvPr/>
          </p:nvSpPr>
          <p:spPr bwMode="auto">
            <a:xfrm>
              <a:off x="16418016" y="259636"/>
              <a:ext cx="617331" cy="284412"/>
            </a:xfrm>
            <a:prstGeom prst="rect">
              <a:avLst/>
            </a:prstGeom>
            <a:noFill/>
            <a:ln>
              <a:noFill/>
            </a:ln>
          </p:spPr>
          <p:txBody>
            <a:bodyPr lIns="0" tIns="0" rIns="0" bIns="0" rtlCol="0" anchor="ctr"/>
            <a:lstStyle/>
            <a:p>
              <a:pPr algn="ctr"/>
              <a:endParaRPr lang="en-US"/>
            </a:p>
          </p:txBody>
        </p:sp>
        <p:sp>
          <p:nvSpPr>
            <p:cNvPr id="73" name="Rectangle 72">
              <a:hlinkClick r:id="rId20" action="ppaction://hlinksldjump"/>
              <a:extLst>
                <a:ext uri="{FF2B5EF4-FFF2-40B4-BE49-F238E27FC236}">
                  <a16:creationId xmlns:a16="http://schemas.microsoft.com/office/drawing/2014/main" id="{070752C2-F56A-4B24-AC49-49415FA246F1}"/>
                </a:ext>
              </a:extLst>
            </p:cNvPr>
            <p:cNvSpPr/>
            <p:nvPr/>
          </p:nvSpPr>
          <p:spPr bwMode="auto">
            <a:xfrm>
              <a:off x="17868627" y="254492"/>
              <a:ext cx="352083" cy="284411"/>
            </a:xfrm>
            <a:prstGeom prst="rect">
              <a:avLst/>
            </a:prstGeom>
            <a:noFill/>
            <a:ln>
              <a:noFill/>
            </a:ln>
          </p:spPr>
          <p:txBody>
            <a:bodyPr lIns="0" tIns="0" rIns="0" bIns="0" rtlCol="0" anchor="ctr"/>
            <a:lstStyle/>
            <a:p>
              <a:pPr algn="ctr"/>
              <a:endParaRPr lang="en-US"/>
            </a:p>
          </p:txBody>
        </p:sp>
        <p:sp>
          <p:nvSpPr>
            <p:cNvPr id="74" name="Flowchart: Off-page Connector 73">
              <a:extLst>
                <a:ext uri="{FF2B5EF4-FFF2-40B4-BE49-F238E27FC236}">
                  <a16:creationId xmlns:a16="http://schemas.microsoft.com/office/drawing/2014/main" id="{42943739-1A5B-4A33-9A5A-F7509FB349D9}"/>
                </a:ext>
              </a:extLst>
            </p:cNvPr>
            <p:cNvSpPr/>
            <p:nvPr/>
          </p:nvSpPr>
          <p:spPr bwMode="auto">
            <a:xfrm rot="5400000" flipH="1">
              <a:off x="11727834" y="86594"/>
              <a:ext cx="333427" cy="617332"/>
            </a:xfrm>
            <a:prstGeom prst="flowChartOffpageConnector">
              <a:avLst/>
            </a:prstGeom>
            <a:solidFill>
              <a:schemeClr val="bg1">
                <a:lumMod val="85000"/>
              </a:schemeClr>
            </a:solidFill>
            <a:ln>
              <a:noFill/>
            </a:ln>
          </p:spPr>
          <p:txBody>
            <a:bodyPr lIns="0" tIns="0" rIns="0" bIns="0" rtlCol="0" anchor="ctr"/>
            <a:lstStyle/>
            <a:p>
              <a:pPr algn="ctr"/>
              <a:endParaRPr lang="en-US"/>
            </a:p>
          </p:txBody>
        </p:sp>
        <p:pic>
          <p:nvPicPr>
            <p:cNvPr id="75" name="Picture 25">
              <a:extLst>
                <a:ext uri="{FF2B5EF4-FFF2-40B4-BE49-F238E27FC236}">
                  <a16:creationId xmlns:a16="http://schemas.microsoft.com/office/drawing/2014/main" id="{C0D8D23C-3860-423F-B413-384E2ABD88B0}"/>
                </a:ext>
              </a:extLst>
            </p:cNvPr>
            <p:cNvPicPr>
              <a:picLocks noChangeAspect="1"/>
            </p:cNvPicPr>
            <p:nvPr/>
          </p:nvPicPr>
          <p:blipFill>
            <a:blip r:embed="rId21" cstate="screen">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11754598" y="279781"/>
              <a:ext cx="220975" cy="220975"/>
            </a:xfrm>
            <a:prstGeom prst="rect">
              <a:avLst/>
            </a:prstGeom>
          </p:spPr>
        </p:pic>
      </p:grpSp>
    </p:spTree>
    <p:extLst>
      <p:ext uri="{BB962C8B-B14F-4D97-AF65-F5344CB8AC3E}">
        <p14:creationId xmlns:p14="http://schemas.microsoft.com/office/powerpoint/2010/main" val="33130869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6.25E-7 1.11111E-6 L -0.54987 1.11111E-6 " pathEditMode="relative" rAng="0" ptsTypes="AA">
                                      <p:cBhvr>
                                        <p:cTn id="6" dur="2000" fill="hold"/>
                                        <p:tgtEl>
                                          <p:spTgt spid="36"/>
                                        </p:tgtEl>
                                        <p:attrNameLst>
                                          <p:attrName>ppt_x</p:attrName>
                                          <p:attrName>ppt_y</p:attrName>
                                        </p:attrNameLst>
                                      </p:cBhvr>
                                      <p:rCtr x="-2750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54987 1.11111E-6 L -6.25E-7 1.11111E-6 " pathEditMode="relative" rAng="0" ptsTypes="AA">
                                      <p:cBhvr>
                                        <p:cTn id="10" dur="2000" fill="hold"/>
                                        <p:tgtEl>
                                          <p:spTgt spid="36"/>
                                        </p:tgtEl>
                                        <p:attrNameLst>
                                          <p:attrName>ppt_x</p:attrName>
                                          <p:attrName>ppt_y</p:attrName>
                                        </p:attrNameLst>
                                      </p:cBhvr>
                                      <p:rCtr x="27487" y="0"/>
                                    </p:animMotion>
                                  </p:childTnLst>
                                </p:cTn>
                              </p:par>
                            </p:childTnLst>
                          </p:cTn>
                        </p:par>
                      </p:childTnLst>
                    </p:cTn>
                  </p:par>
                </p:childTnLst>
              </p:cTn>
              <p:nextCondLst>
                <p:cond evt="onClick" delay="0">
                  <p:tgtEl>
                    <p:spTgt spid="3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07809ED6-ECE2-4326-AB02-884FCD78E60D}"/>
              </a:ext>
            </a:extLst>
          </p:cNvPr>
          <p:cNvPicPr>
            <a:picLocks noChangeAspect="1"/>
          </p:cNvPicPr>
          <p:nvPr/>
        </p:nvPicPr>
        <p:blipFill rotWithShape="1">
          <a:blip r:embed="rId2"/>
          <a:srcRect t="12403"/>
          <a:stretch/>
        </p:blipFill>
        <p:spPr>
          <a:xfrm>
            <a:off x="0" y="850604"/>
            <a:ext cx="12192000" cy="6007395"/>
          </a:xfrm>
          <a:prstGeom prst="rect">
            <a:avLst/>
          </a:prstGeom>
        </p:spPr>
      </p:pic>
      <p:sp>
        <p:nvSpPr>
          <p:cNvPr id="34" name="TextBox 33">
            <a:extLst>
              <a:ext uri="{FF2B5EF4-FFF2-40B4-BE49-F238E27FC236}">
                <a16:creationId xmlns:a16="http://schemas.microsoft.com/office/drawing/2014/main" id="{50818D1E-1BBA-4903-8684-15E3D336C272}"/>
              </a:ext>
            </a:extLst>
          </p:cNvPr>
          <p:cNvSpPr txBox="1"/>
          <p:nvPr/>
        </p:nvSpPr>
        <p:spPr>
          <a:xfrm>
            <a:off x="1419225" y="2964379"/>
            <a:ext cx="4285682" cy="1600438"/>
          </a:xfrm>
          <a:prstGeom prst="rect">
            <a:avLst/>
          </a:prstGeom>
          <a:noFill/>
        </p:spPr>
        <p:txBody>
          <a:bodyPr wrap="square" lIns="0" tIns="0" rIns="91440" bIns="0" rtlCol="0">
            <a:spAutoFit/>
          </a:bodyPr>
          <a:lstStyle/>
          <a:p>
            <a:pPr algn="just"/>
            <a:r>
              <a:rPr lang="en-US" sz="1300" dirty="0">
                <a:solidFill>
                  <a:schemeClr val="tx1">
                    <a:lumMod val="85000"/>
                    <a:lumOff val="15000"/>
                  </a:schemeClr>
                </a:solidFill>
                <a:cs typeface="Arial" panose="020B0604020202020204" pitchFamily="34" charset="0"/>
              </a:rPr>
              <a:t>Hosting provides a platform to individuals and businesses to showcase their products and services on a website. It connects you with mass audience to establish communication and capture interest. When internet users want to view your website, all they need to do is type your website address or domain into their browser. Their computer will then connect to your server and your webpages will be delivered to them through the browser.</a:t>
            </a:r>
          </a:p>
        </p:txBody>
      </p:sp>
      <p:sp>
        <p:nvSpPr>
          <p:cNvPr id="35" name="Oval 34">
            <a:extLst>
              <a:ext uri="{FF2B5EF4-FFF2-40B4-BE49-F238E27FC236}">
                <a16:creationId xmlns:a16="http://schemas.microsoft.com/office/drawing/2014/main" id="{E1CC9142-1A90-4FA2-88C7-DBFADC07911E}"/>
              </a:ext>
            </a:extLst>
          </p:cNvPr>
          <p:cNvSpPr/>
          <p:nvPr/>
        </p:nvSpPr>
        <p:spPr bwMode="auto">
          <a:xfrm>
            <a:off x="8546599" y="-88096"/>
            <a:ext cx="6904810" cy="6904808"/>
          </a:xfrm>
          <a:prstGeom prst="ellipse">
            <a:avLst/>
          </a:prstGeom>
          <a:noFill/>
          <a:ln w="19050">
            <a:gradFill>
              <a:gsLst>
                <a:gs pos="0">
                  <a:schemeClr val="tx1">
                    <a:lumMod val="65000"/>
                    <a:lumOff val="35000"/>
                  </a:schemeClr>
                </a:gs>
                <a:gs pos="28000">
                  <a:srgbClr val="E9E9E9">
                    <a:alpha val="0"/>
                  </a:srgbClr>
                </a:gs>
                <a:gs pos="100000">
                  <a:schemeClr val="bg1">
                    <a:lumMod val="95000"/>
                    <a:alpha val="0"/>
                  </a:schemeClr>
                </a:gs>
              </a:gsLst>
              <a:lin ang="21594000" scaled="0"/>
            </a:gradFill>
          </a:ln>
        </p:spPr>
        <p:txBody>
          <a:bodyPr lIns="0" tIns="0" rIns="0" bIns="0" rtlCol="0" anchor="ctr"/>
          <a:lstStyle/>
          <a:p>
            <a:pPr algn="ctr"/>
            <a:endParaRPr lang="en-US" dirty="0"/>
          </a:p>
        </p:txBody>
      </p:sp>
      <p:sp>
        <p:nvSpPr>
          <p:cNvPr id="36" name="Oval 35">
            <a:extLst>
              <a:ext uri="{FF2B5EF4-FFF2-40B4-BE49-F238E27FC236}">
                <a16:creationId xmlns:a16="http://schemas.microsoft.com/office/drawing/2014/main" id="{4374207F-BAC6-4A80-BC9A-BB25166F79A8}"/>
              </a:ext>
            </a:extLst>
          </p:cNvPr>
          <p:cNvSpPr/>
          <p:nvPr/>
        </p:nvSpPr>
        <p:spPr bwMode="auto">
          <a:xfrm>
            <a:off x="8589332" y="1410920"/>
            <a:ext cx="777242" cy="777242"/>
          </a:xfrm>
          <a:prstGeom prst="ellipse">
            <a:avLst/>
          </a:prstGeom>
          <a:solidFill>
            <a:schemeClr val="bg1"/>
          </a:solidFill>
          <a:ln w="19050">
            <a:solidFill>
              <a:srgbClr val="00B050"/>
            </a:solidFill>
          </a:ln>
        </p:spPr>
        <p:txBody>
          <a:bodyPr lIns="0" tIns="0" rIns="0" bIns="0" rtlCol="0" anchor="ctr"/>
          <a:lstStyle/>
          <a:p>
            <a:pPr algn="ctr"/>
            <a:endParaRPr lang="en-US" dirty="0"/>
          </a:p>
        </p:txBody>
      </p:sp>
      <p:sp>
        <p:nvSpPr>
          <p:cNvPr id="37" name="TextBox 36">
            <a:extLst>
              <a:ext uri="{FF2B5EF4-FFF2-40B4-BE49-F238E27FC236}">
                <a16:creationId xmlns:a16="http://schemas.microsoft.com/office/drawing/2014/main" id="{75B7B831-AA0D-492D-98FB-78D9FEBB0510}"/>
              </a:ext>
            </a:extLst>
          </p:cNvPr>
          <p:cNvSpPr txBox="1"/>
          <p:nvPr/>
        </p:nvSpPr>
        <p:spPr>
          <a:xfrm>
            <a:off x="6705417" y="1662977"/>
            <a:ext cx="1738932" cy="184666"/>
          </a:xfrm>
          <a:prstGeom prst="rect">
            <a:avLst/>
          </a:prstGeom>
          <a:noFill/>
        </p:spPr>
        <p:txBody>
          <a:bodyPr wrap="square" lIns="0" tIns="0" rIns="0" bIns="0" rtlCol="0">
            <a:spAutoFit/>
          </a:bodyPr>
          <a:lstStyle/>
          <a:p>
            <a:pPr algn="r"/>
            <a:r>
              <a:rPr lang="en-US" sz="1200" dirty="0" err="1"/>
              <a:t>WordPress</a:t>
            </a:r>
            <a:r>
              <a:rPr lang="en-US" sz="1200" dirty="0"/>
              <a:t> Hosting </a:t>
            </a:r>
          </a:p>
        </p:txBody>
      </p:sp>
      <p:sp>
        <p:nvSpPr>
          <p:cNvPr id="38" name="Oval 37">
            <a:extLst>
              <a:ext uri="{FF2B5EF4-FFF2-40B4-BE49-F238E27FC236}">
                <a16:creationId xmlns:a16="http://schemas.microsoft.com/office/drawing/2014/main" id="{46DEE0AE-63D7-42EB-8E27-D2024E1E0B90}"/>
              </a:ext>
            </a:extLst>
          </p:cNvPr>
          <p:cNvSpPr/>
          <p:nvPr/>
        </p:nvSpPr>
        <p:spPr bwMode="auto">
          <a:xfrm>
            <a:off x="8133143" y="2946906"/>
            <a:ext cx="777242" cy="777242"/>
          </a:xfrm>
          <a:prstGeom prst="ellipse">
            <a:avLst/>
          </a:prstGeom>
          <a:solidFill>
            <a:schemeClr val="bg1"/>
          </a:solidFill>
          <a:ln w="19050">
            <a:solidFill>
              <a:srgbClr val="00B050"/>
            </a:solidFill>
          </a:ln>
        </p:spPr>
        <p:txBody>
          <a:bodyPr lIns="0" tIns="0" rIns="0" bIns="0" rtlCol="0" anchor="ctr"/>
          <a:lstStyle/>
          <a:p>
            <a:pPr algn="ctr"/>
            <a:endParaRPr lang="en-US"/>
          </a:p>
        </p:txBody>
      </p:sp>
      <p:sp>
        <p:nvSpPr>
          <p:cNvPr id="39" name="Oval 38">
            <a:extLst>
              <a:ext uri="{FF2B5EF4-FFF2-40B4-BE49-F238E27FC236}">
                <a16:creationId xmlns:a16="http://schemas.microsoft.com/office/drawing/2014/main" id="{1EB38CC1-4DC9-4668-AD90-44B171E5BC2F}"/>
              </a:ext>
            </a:extLst>
          </p:cNvPr>
          <p:cNvSpPr/>
          <p:nvPr/>
        </p:nvSpPr>
        <p:spPr bwMode="auto">
          <a:xfrm>
            <a:off x="8513889" y="4513831"/>
            <a:ext cx="777242" cy="777242"/>
          </a:xfrm>
          <a:prstGeom prst="ellipse">
            <a:avLst/>
          </a:prstGeom>
          <a:solidFill>
            <a:schemeClr val="bg1"/>
          </a:solidFill>
          <a:ln w="19050">
            <a:solidFill>
              <a:srgbClr val="00B050"/>
            </a:solidFill>
          </a:ln>
        </p:spPr>
        <p:txBody>
          <a:bodyPr lIns="0" tIns="0" rIns="0" bIns="0" rtlCol="0" anchor="ctr"/>
          <a:lstStyle/>
          <a:p>
            <a:pPr algn="ctr"/>
            <a:endParaRPr lang="en-US"/>
          </a:p>
        </p:txBody>
      </p:sp>
      <p:sp>
        <p:nvSpPr>
          <p:cNvPr id="41" name="TextBox 40">
            <a:extLst>
              <a:ext uri="{FF2B5EF4-FFF2-40B4-BE49-F238E27FC236}">
                <a16:creationId xmlns:a16="http://schemas.microsoft.com/office/drawing/2014/main" id="{60FF1D66-7DC1-426C-B195-F01846AD7846}"/>
              </a:ext>
            </a:extLst>
          </p:cNvPr>
          <p:cNvSpPr txBox="1"/>
          <p:nvPr/>
        </p:nvSpPr>
        <p:spPr>
          <a:xfrm>
            <a:off x="6254666" y="3279692"/>
            <a:ext cx="1738932" cy="184666"/>
          </a:xfrm>
          <a:prstGeom prst="rect">
            <a:avLst/>
          </a:prstGeom>
          <a:noFill/>
        </p:spPr>
        <p:txBody>
          <a:bodyPr wrap="square" lIns="0" tIns="0" rIns="0" bIns="0" rtlCol="0">
            <a:spAutoFit/>
          </a:bodyPr>
          <a:lstStyle/>
          <a:p>
            <a:pPr algn="r"/>
            <a:r>
              <a:rPr lang="en-US" sz="1200" dirty="0"/>
              <a:t>Linux Web Hosting </a:t>
            </a:r>
          </a:p>
        </p:txBody>
      </p:sp>
      <p:sp>
        <p:nvSpPr>
          <p:cNvPr id="42" name="TextBox 41">
            <a:extLst>
              <a:ext uri="{FF2B5EF4-FFF2-40B4-BE49-F238E27FC236}">
                <a16:creationId xmlns:a16="http://schemas.microsoft.com/office/drawing/2014/main" id="{5227249A-BCB2-4AD6-96DB-A59ECEEFDCBC}"/>
              </a:ext>
            </a:extLst>
          </p:cNvPr>
          <p:cNvSpPr txBox="1"/>
          <p:nvPr/>
        </p:nvSpPr>
        <p:spPr>
          <a:xfrm>
            <a:off x="6643803" y="4810118"/>
            <a:ext cx="1738932" cy="184666"/>
          </a:xfrm>
          <a:prstGeom prst="rect">
            <a:avLst/>
          </a:prstGeom>
          <a:noFill/>
        </p:spPr>
        <p:txBody>
          <a:bodyPr wrap="square" lIns="0" tIns="0" rIns="0" bIns="0" rtlCol="0">
            <a:spAutoFit/>
          </a:bodyPr>
          <a:lstStyle/>
          <a:p>
            <a:pPr algn="r"/>
            <a:r>
              <a:rPr lang="en-US" sz="1200" dirty="0"/>
              <a:t>Windows Web Hosting </a:t>
            </a:r>
          </a:p>
        </p:txBody>
      </p:sp>
      <p:pic>
        <p:nvPicPr>
          <p:cNvPr id="45" name="Picture 44">
            <a:extLst>
              <a:ext uri="{FF2B5EF4-FFF2-40B4-BE49-F238E27FC236}">
                <a16:creationId xmlns:a16="http://schemas.microsoft.com/office/drawing/2014/main" id="{18E21951-93BF-4492-B3C9-C0CA57FF4A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94711" y="3228581"/>
            <a:ext cx="286889" cy="286889"/>
          </a:xfrm>
          <a:prstGeom prst="rect">
            <a:avLst/>
          </a:prstGeom>
        </p:spPr>
      </p:pic>
      <p:pic>
        <p:nvPicPr>
          <p:cNvPr id="46" name="Picture 45">
            <a:extLst>
              <a:ext uri="{FF2B5EF4-FFF2-40B4-BE49-F238E27FC236}">
                <a16:creationId xmlns:a16="http://schemas.microsoft.com/office/drawing/2014/main" id="{A89F9B26-4847-4B61-81AA-DB1ADEE4F4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59065" y="4759007"/>
            <a:ext cx="286889" cy="286889"/>
          </a:xfrm>
          <a:prstGeom prst="rect">
            <a:avLst/>
          </a:prstGeom>
        </p:spPr>
      </p:pic>
      <p:cxnSp>
        <p:nvCxnSpPr>
          <p:cNvPr id="62" name="Straight Connector 61">
            <a:extLst>
              <a:ext uri="{FF2B5EF4-FFF2-40B4-BE49-F238E27FC236}">
                <a16:creationId xmlns:a16="http://schemas.microsoft.com/office/drawing/2014/main" id="{10B469B0-54B5-4D09-8CB6-DBC56537B676}"/>
              </a:ext>
            </a:extLst>
          </p:cNvPr>
          <p:cNvCxnSpPr/>
          <p:nvPr/>
        </p:nvCxnSpPr>
        <p:spPr>
          <a:xfrm>
            <a:off x="1419225" y="2752743"/>
            <a:ext cx="691243" cy="0"/>
          </a:xfrm>
          <a:prstGeom prst="line">
            <a:avLst/>
          </a:prstGeom>
          <a:ln w="25400">
            <a:gradFill>
              <a:gsLst>
                <a:gs pos="0">
                  <a:srgbClr val="00B050"/>
                </a:gs>
                <a:gs pos="100000">
                  <a:srgbClr val="00B050"/>
                </a:gs>
              </a:gsLst>
              <a:lin ang="2700000" scaled="0"/>
            </a:gradFill>
          </a:ln>
        </p:spPr>
        <p:style>
          <a:lnRef idx="1">
            <a:schemeClr val="accent1"/>
          </a:lnRef>
          <a:fillRef idx="0">
            <a:schemeClr val="accent1"/>
          </a:fillRef>
          <a:effectRef idx="0">
            <a:schemeClr val="accent1"/>
          </a:effectRef>
          <a:fontRef idx="minor">
            <a:schemeClr val="tx1"/>
          </a:fontRef>
        </p:style>
      </p:cxnSp>
      <p:pic>
        <p:nvPicPr>
          <p:cNvPr id="63" name="Picture 62">
            <a:extLst>
              <a:ext uri="{FF2B5EF4-FFF2-40B4-BE49-F238E27FC236}">
                <a16:creationId xmlns:a16="http://schemas.microsoft.com/office/drawing/2014/main" id="{AF31F14A-CD9F-4A70-BCC8-C7620406539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499" t="25403" r="25196" b="45130"/>
          <a:stretch/>
        </p:blipFill>
        <p:spPr>
          <a:xfrm>
            <a:off x="317500" y="302116"/>
            <a:ext cx="1892300" cy="636146"/>
          </a:xfrm>
          <a:prstGeom prst="rect">
            <a:avLst/>
          </a:prstGeom>
        </p:spPr>
      </p:pic>
      <p:sp>
        <p:nvSpPr>
          <p:cNvPr id="64" name="TextBox 63">
            <a:extLst>
              <a:ext uri="{FF2B5EF4-FFF2-40B4-BE49-F238E27FC236}">
                <a16:creationId xmlns:a16="http://schemas.microsoft.com/office/drawing/2014/main" id="{C0FD9F1B-78AF-40C0-86B3-8A5DFAE544B9}"/>
              </a:ext>
            </a:extLst>
          </p:cNvPr>
          <p:cNvSpPr txBox="1"/>
          <p:nvPr/>
        </p:nvSpPr>
        <p:spPr>
          <a:xfrm>
            <a:off x="1356786" y="2160702"/>
            <a:ext cx="1463504" cy="430887"/>
          </a:xfrm>
          <a:prstGeom prst="rect">
            <a:avLst/>
          </a:prstGeom>
          <a:noFill/>
        </p:spPr>
        <p:txBody>
          <a:bodyPr wrap="square" lIns="0" tIns="0" rIns="0" bIns="0" rtlCol="0">
            <a:spAutoFit/>
          </a:bodyPr>
          <a:lstStyle/>
          <a:p>
            <a:r>
              <a:rPr lang="en-US" sz="2800" b="1" dirty="0"/>
              <a:t>HOSTING</a:t>
            </a:r>
            <a:endParaRPr lang="en-US" sz="2800" dirty="0"/>
          </a:p>
        </p:txBody>
      </p:sp>
      <p:grpSp>
        <p:nvGrpSpPr>
          <p:cNvPr id="65" name="Group 64">
            <a:extLst>
              <a:ext uri="{FF2B5EF4-FFF2-40B4-BE49-F238E27FC236}">
                <a16:creationId xmlns:a16="http://schemas.microsoft.com/office/drawing/2014/main" id="{208A6AD7-A0AD-426B-8D2D-C494E7D2CCD2}"/>
              </a:ext>
            </a:extLst>
          </p:cNvPr>
          <p:cNvGrpSpPr/>
          <p:nvPr/>
        </p:nvGrpSpPr>
        <p:grpSpPr>
          <a:xfrm>
            <a:off x="11585882" y="228546"/>
            <a:ext cx="7318283" cy="333427"/>
            <a:chOff x="11585882" y="228546"/>
            <a:chExt cx="7318283" cy="333427"/>
          </a:xfrm>
        </p:grpSpPr>
        <p:sp>
          <p:nvSpPr>
            <p:cNvPr id="66" name="Rectangle 65">
              <a:extLst>
                <a:ext uri="{FF2B5EF4-FFF2-40B4-BE49-F238E27FC236}">
                  <a16:creationId xmlns:a16="http://schemas.microsoft.com/office/drawing/2014/main" id="{234EB561-4170-43A7-9B31-A21E083FB5E0}"/>
                </a:ext>
              </a:extLst>
            </p:cNvPr>
            <p:cNvSpPr/>
            <p:nvPr/>
          </p:nvSpPr>
          <p:spPr bwMode="auto">
            <a:xfrm>
              <a:off x="12192000" y="228547"/>
              <a:ext cx="6712165" cy="333425"/>
            </a:xfrm>
            <a:prstGeom prst="rect">
              <a:avLst/>
            </a:prstGeom>
            <a:solidFill>
              <a:schemeClr val="bg1">
                <a:lumMod val="85000"/>
              </a:schemeClr>
            </a:solidFill>
            <a:ln>
              <a:noFill/>
            </a:ln>
          </p:spPr>
          <p:txBody>
            <a:bodyPr lIns="0" tIns="0" rIns="0" bIns="0" rtlCol="0" anchor="ctr"/>
            <a:lstStyle/>
            <a:p>
              <a:pPr algn="ctr"/>
              <a:endParaRPr lang="en-US" dirty="0"/>
            </a:p>
          </p:txBody>
        </p:sp>
        <p:sp>
          <p:nvSpPr>
            <p:cNvPr id="67" name="TextBox 66">
              <a:extLst>
                <a:ext uri="{FF2B5EF4-FFF2-40B4-BE49-F238E27FC236}">
                  <a16:creationId xmlns:a16="http://schemas.microsoft.com/office/drawing/2014/main" id="{264A126B-13BC-4376-BE3E-BAC0EA584C40}"/>
                </a:ext>
              </a:extLst>
            </p:cNvPr>
            <p:cNvSpPr txBox="1"/>
            <p:nvPr/>
          </p:nvSpPr>
          <p:spPr>
            <a:xfrm>
              <a:off x="12250821" y="319829"/>
              <a:ext cx="6580261" cy="138499"/>
            </a:xfrm>
            <a:prstGeom prst="rect">
              <a:avLst/>
            </a:prstGeom>
            <a:noFill/>
          </p:spPr>
          <p:txBody>
            <a:bodyPr wrap="square" lIns="0" tIns="0" rIns="0" bIns="0" rtlCol="0">
              <a:spAutoFit/>
            </a:bodyPr>
            <a:lstStyle/>
            <a:p>
              <a:r>
                <a:rPr lang="en-US" sz="900" dirty="0"/>
                <a:t>Home | About QualiSpace  |  Our Offerings | Our Clients’ Experience | Esteemed Clients | Our Partners | Infrastructure | Events | Contact Us</a:t>
              </a:r>
            </a:p>
          </p:txBody>
        </p:sp>
        <p:sp>
          <p:nvSpPr>
            <p:cNvPr id="68" name="Rectangle 67">
              <a:hlinkClick r:id="rId6" action="ppaction://hlinksldjump"/>
              <a:extLst>
                <a:ext uri="{FF2B5EF4-FFF2-40B4-BE49-F238E27FC236}">
                  <a16:creationId xmlns:a16="http://schemas.microsoft.com/office/drawing/2014/main" id="{9985DAD4-80F9-440B-9F91-524D55CC8470}"/>
                </a:ext>
              </a:extLst>
            </p:cNvPr>
            <p:cNvSpPr/>
            <p:nvPr/>
          </p:nvSpPr>
          <p:spPr bwMode="auto">
            <a:xfrm>
              <a:off x="12247704" y="304589"/>
              <a:ext cx="291930" cy="208979"/>
            </a:xfrm>
            <a:prstGeom prst="rect">
              <a:avLst/>
            </a:prstGeom>
            <a:noFill/>
            <a:ln>
              <a:noFill/>
            </a:ln>
          </p:spPr>
          <p:txBody>
            <a:bodyPr lIns="0" tIns="0" rIns="0" bIns="0" rtlCol="0" anchor="ctr"/>
            <a:lstStyle/>
            <a:p>
              <a:pPr algn="ctr"/>
              <a:endParaRPr lang="en-US"/>
            </a:p>
          </p:txBody>
        </p:sp>
        <p:sp>
          <p:nvSpPr>
            <p:cNvPr id="69" name="Rectangle 68">
              <a:hlinkClick r:id="rId7" action="ppaction://hlinksldjump"/>
              <a:extLst>
                <a:ext uri="{FF2B5EF4-FFF2-40B4-BE49-F238E27FC236}">
                  <a16:creationId xmlns:a16="http://schemas.microsoft.com/office/drawing/2014/main" id="{F9D23A7C-66FF-4031-A564-B73D071580EC}"/>
                </a:ext>
              </a:extLst>
            </p:cNvPr>
            <p:cNvSpPr/>
            <p:nvPr/>
          </p:nvSpPr>
          <p:spPr bwMode="auto">
            <a:xfrm>
              <a:off x="12607372" y="280863"/>
              <a:ext cx="892167" cy="225085"/>
            </a:xfrm>
            <a:prstGeom prst="rect">
              <a:avLst/>
            </a:prstGeom>
            <a:noFill/>
            <a:ln>
              <a:noFill/>
            </a:ln>
          </p:spPr>
          <p:txBody>
            <a:bodyPr lIns="0" tIns="0" rIns="0" bIns="0" rtlCol="0" anchor="ctr"/>
            <a:lstStyle/>
            <a:p>
              <a:pPr algn="ctr"/>
              <a:endParaRPr lang="en-US" dirty="0"/>
            </a:p>
          </p:txBody>
        </p:sp>
        <p:sp>
          <p:nvSpPr>
            <p:cNvPr id="70" name="Rectangle 69">
              <a:hlinkClick r:id="rId8" action="ppaction://hlinksldjump"/>
              <a:extLst>
                <a:ext uri="{FF2B5EF4-FFF2-40B4-BE49-F238E27FC236}">
                  <a16:creationId xmlns:a16="http://schemas.microsoft.com/office/drawing/2014/main" id="{915B06F6-9A3E-4A9D-9D3D-07B4D2C991C9}"/>
                </a:ext>
              </a:extLst>
            </p:cNvPr>
            <p:cNvSpPr/>
            <p:nvPr/>
          </p:nvSpPr>
          <p:spPr bwMode="auto">
            <a:xfrm>
              <a:off x="13582654" y="254492"/>
              <a:ext cx="687554" cy="284411"/>
            </a:xfrm>
            <a:prstGeom prst="rect">
              <a:avLst/>
            </a:prstGeom>
            <a:noFill/>
            <a:ln>
              <a:noFill/>
            </a:ln>
          </p:spPr>
          <p:txBody>
            <a:bodyPr lIns="0" tIns="0" rIns="0" bIns="0" rtlCol="0" anchor="ctr"/>
            <a:lstStyle/>
            <a:p>
              <a:pPr algn="ctr"/>
              <a:endParaRPr lang="en-US" dirty="0"/>
            </a:p>
          </p:txBody>
        </p:sp>
        <p:sp>
          <p:nvSpPr>
            <p:cNvPr id="71" name="Rectangle 70">
              <a:hlinkClick r:id="rId9" action="ppaction://hlinksldjump"/>
              <a:extLst>
                <a:ext uri="{FF2B5EF4-FFF2-40B4-BE49-F238E27FC236}">
                  <a16:creationId xmlns:a16="http://schemas.microsoft.com/office/drawing/2014/main" id="{7D1E2ABC-9829-48D5-9FF0-05B6BEFA9CAD}"/>
                </a:ext>
              </a:extLst>
            </p:cNvPr>
            <p:cNvSpPr/>
            <p:nvPr/>
          </p:nvSpPr>
          <p:spPr bwMode="auto">
            <a:xfrm>
              <a:off x="14328051" y="254492"/>
              <a:ext cx="1148193" cy="284411"/>
            </a:xfrm>
            <a:prstGeom prst="rect">
              <a:avLst/>
            </a:prstGeom>
            <a:noFill/>
            <a:ln>
              <a:noFill/>
            </a:ln>
          </p:spPr>
          <p:txBody>
            <a:bodyPr lIns="0" tIns="0" rIns="0" bIns="0" rtlCol="0" anchor="ctr"/>
            <a:lstStyle/>
            <a:p>
              <a:pPr algn="ctr"/>
              <a:endParaRPr lang="en-US"/>
            </a:p>
          </p:txBody>
        </p:sp>
        <p:sp>
          <p:nvSpPr>
            <p:cNvPr id="72" name="Rectangle 71">
              <a:hlinkClick r:id="rId10" action="ppaction://hlinksldjump"/>
              <a:extLst>
                <a:ext uri="{FF2B5EF4-FFF2-40B4-BE49-F238E27FC236}">
                  <a16:creationId xmlns:a16="http://schemas.microsoft.com/office/drawing/2014/main" id="{25593BD5-80FC-44BB-A5B8-E25CA795122B}"/>
                </a:ext>
              </a:extLst>
            </p:cNvPr>
            <p:cNvSpPr/>
            <p:nvPr/>
          </p:nvSpPr>
          <p:spPr bwMode="auto">
            <a:xfrm>
              <a:off x="15523851" y="301889"/>
              <a:ext cx="831319" cy="189615"/>
            </a:xfrm>
            <a:prstGeom prst="rect">
              <a:avLst/>
            </a:prstGeom>
            <a:noFill/>
            <a:ln>
              <a:noFill/>
            </a:ln>
          </p:spPr>
          <p:txBody>
            <a:bodyPr lIns="0" tIns="0" rIns="0" bIns="0" rtlCol="0" anchor="ctr"/>
            <a:lstStyle/>
            <a:p>
              <a:pPr algn="ctr"/>
              <a:endParaRPr lang="en-US"/>
            </a:p>
          </p:txBody>
        </p:sp>
        <p:sp>
          <p:nvSpPr>
            <p:cNvPr id="73" name="Rectangle 72">
              <a:hlinkClick r:id="rId11" action="ppaction://hlinksldjump"/>
              <a:extLst>
                <a:ext uri="{FF2B5EF4-FFF2-40B4-BE49-F238E27FC236}">
                  <a16:creationId xmlns:a16="http://schemas.microsoft.com/office/drawing/2014/main" id="{EB39BFB8-E1B2-412C-BC7B-0210B4AD7FC6}"/>
                </a:ext>
              </a:extLst>
            </p:cNvPr>
            <p:cNvSpPr/>
            <p:nvPr/>
          </p:nvSpPr>
          <p:spPr bwMode="auto">
            <a:xfrm>
              <a:off x="18271929" y="262785"/>
              <a:ext cx="559153" cy="260880"/>
            </a:xfrm>
            <a:prstGeom prst="rect">
              <a:avLst/>
            </a:prstGeom>
            <a:noFill/>
            <a:ln>
              <a:noFill/>
            </a:ln>
          </p:spPr>
          <p:txBody>
            <a:bodyPr lIns="0" tIns="0" rIns="0" bIns="0" rtlCol="0" anchor="ctr"/>
            <a:lstStyle/>
            <a:p>
              <a:pPr algn="ctr"/>
              <a:endParaRPr lang="en-US"/>
            </a:p>
          </p:txBody>
        </p:sp>
        <p:sp>
          <p:nvSpPr>
            <p:cNvPr id="74" name="Rectangle 73">
              <a:hlinkClick r:id="rId12" action="ppaction://hlinksldjump"/>
              <a:extLst>
                <a:ext uri="{FF2B5EF4-FFF2-40B4-BE49-F238E27FC236}">
                  <a16:creationId xmlns:a16="http://schemas.microsoft.com/office/drawing/2014/main" id="{638281D1-10A7-4A69-9947-4901D969D059}"/>
                </a:ext>
              </a:extLst>
            </p:cNvPr>
            <p:cNvSpPr/>
            <p:nvPr/>
          </p:nvSpPr>
          <p:spPr bwMode="auto">
            <a:xfrm>
              <a:off x="17105813" y="262785"/>
              <a:ext cx="707588" cy="260878"/>
            </a:xfrm>
            <a:prstGeom prst="rect">
              <a:avLst/>
            </a:prstGeom>
            <a:noFill/>
            <a:ln>
              <a:noFill/>
            </a:ln>
          </p:spPr>
          <p:txBody>
            <a:bodyPr lIns="0" tIns="0" rIns="0" bIns="0" rtlCol="0" anchor="ctr"/>
            <a:lstStyle/>
            <a:p>
              <a:pPr algn="ctr"/>
              <a:endParaRPr lang="en-US"/>
            </a:p>
          </p:txBody>
        </p:sp>
        <p:sp>
          <p:nvSpPr>
            <p:cNvPr id="75" name="Rectangle 74">
              <a:hlinkClick r:id="rId13" action="ppaction://hlinksldjump"/>
              <a:extLst>
                <a:ext uri="{FF2B5EF4-FFF2-40B4-BE49-F238E27FC236}">
                  <a16:creationId xmlns:a16="http://schemas.microsoft.com/office/drawing/2014/main" id="{111F5B65-BFA9-4183-BC89-827B69DA0322}"/>
                </a:ext>
              </a:extLst>
            </p:cNvPr>
            <p:cNvSpPr/>
            <p:nvPr/>
          </p:nvSpPr>
          <p:spPr bwMode="auto">
            <a:xfrm>
              <a:off x="16418016" y="259636"/>
              <a:ext cx="617331" cy="284412"/>
            </a:xfrm>
            <a:prstGeom prst="rect">
              <a:avLst/>
            </a:prstGeom>
            <a:noFill/>
            <a:ln>
              <a:noFill/>
            </a:ln>
          </p:spPr>
          <p:txBody>
            <a:bodyPr lIns="0" tIns="0" rIns="0" bIns="0" rtlCol="0" anchor="ctr"/>
            <a:lstStyle/>
            <a:p>
              <a:pPr algn="ctr"/>
              <a:endParaRPr lang="en-US"/>
            </a:p>
          </p:txBody>
        </p:sp>
        <p:sp>
          <p:nvSpPr>
            <p:cNvPr id="76" name="Rectangle 75">
              <a:hlinkClick r:id="rId14" action="ppaction://hlinksldjump"/>
              <a:extLst>
                <a:ext uri="{FF2B5EF4-FFF2-40B4-BE49-F238E27FC236}">
                  <a16:creationId xmlns:a16="http://schemas.microsoft.com/office/drawing/2014/main" id="{98654AAD-579F-41D7-BEAC-B2510FC485FC}"/>
                </a:ext>
              </a:extLst>
            </p:cNvPr>
            <p:cNvSpPr/>
            <p:nvPr/>
          </p:nvSpPr>
          <p:spPr bwMode="auto">
            <a:xfrm>
              <a:off x="17868627" y="254492"/>
              <a:ext cx="352083" cy="284411"/>
            </a:xfrm>
            <a:prstGeom prst="rect">
              <a:avLst/>
            </a:prstGeom>
            <a:noFill/>
            <a:ln>
              <a:noFill/>
            </a:ln>
          </p:spPr>
          <p:txBody>
            <a:bodyPr lIns="0" tIns="0" rIns="0" bIns="0" rtlCol="0" anchor="ctr"/>
            <a:lstStyle/>
            <a:p>
              <a:pPr algn="ctr"/>
              <a:endParaRPr lang="en-US"/>
            </a:p>
          </p:txBody>
        </p:sp>
        <p:sp>
          <p:nvSpPr>
            <p:cNvPr id="77" name="Flowchart: Off-page Connector 76">
              <a:extLst>
                <a:ext uri="{FF2B5EF4-FFF2-40B4-BE49-F238E27FC236}">
                  <a16:creationId xmlns:a16="http://schemas.microsoft.com/office/drawing/2014/main" id="{7CD7E0FA-FF67-4EB7-90C0-0806A4680056}"/>
                </a:ext>
              </a:extLst>
            </p:cNvPr>
            <p:cNvSpPr/>
            <p:nvPr/>
          </p:nvSpPr>
          <p:spPr bwMode="auto">
            <a:xfrm rot="5400000" flipH="1">
              <a:off x="11727834" y="86594"/>
              <a:ext cx="333427" cy="617332"/>
            </a:xfrm>
            <a:prstGeom prst="flowChartOffpageConnector">
              <a:avLst/>
            </a:prstGeom>
            <a:solidFill>
              <a:schemeClr val="bg1">
                <a:lumMod val="85000"/>
              </a:schemeClr>
            </a:solidFill>
            <a:ln>
              <a:noFill/>
            </a:ln>
          </p:spPr>
          <p:txBody>
            <a:bodyPr lIns="0" tIns="0" rIns="0" bIns="0" rtlCol="0" anchor="ctr"/>
            <a:lstStyle/>
            <a:p>
              <a:pPr algn="ctr"/>
              <a:endParaRPr lang="en-US"/>
            </a:p>
          </p:txBody>
        </p:sp>
        <p:pic>
          <p:nvPicPr>
            <p:cNvPr id="78" name="Picture 25">
              <a:extLst>
                <a:ext uri="{FF2B5EF4-FFF2-40B4-BE49-F238E27FC236}">
                  <a16:creationId xmlns:a16="http://schemas.microsoft.com/office/drawing/2014/main" id="{39E2BE35-997C-457D-901C-6E6CEA992940}"/>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1754598" y="279781"/>
              <a:ext cx="220975" cy="220975"/>
            </a:xfrm>
            <a:prstGeom prst="rect">
              <a:avLst/>
            </a:prstGeom>
          </p:spPr>
        </p:pic>
      </p:grpSp>
      <p:pic>
        <p:nvPicPr>
          <p:cNvPr id="1026" name="Picture 2" descr="C:\Users\Charmi\Downloads\server.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848817" y="1667379"/>
            <a:ext cx="290828" cy="290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7753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6.25E-7 1.11111E-6 L -0.54987 1.11111E-6 " pathEditMode="relative" rAng="0" ptsTypes="AA">
                                      <p:cBhvr>
                                        <p:cTn id="6" dur="2000" fill="hold"/>
                                        <p:tgtEl>
                                          <p:spTgt spid="65"/>
                                        </p:tgtEl>
                                        <p:attrNameLst>
                                          <p:attrName>ppt_x</p:attrName>
                                          <p:attrName>ppt_y</p:attrName>
                                        </p:attrNameLst>
                                      </p:cBhvr>
                                      <p:rCtr x="-2750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54987 1.11111E-6 L -6.25E-7 1.11111E-6 " pathEditMode="relative" rAng="0" ptsTypes="AA">
                                      <p:cBhvr>
                                        <p:cTn id="10" dur="2000" fill="hold"/>
                                        <p:tgtEl>
                                          <p:spTgt spid="65"/>
                                        </p:tgtEl>
                                        <p:attrNameLst>
                                          <p:attrName>ppt_x</p:attrName>
                                          <p:attrName>ppt_y</p:attrName>
                                        </p:attrNameLst>
                                      </p:cBhvr>
                                      <p:rCtr x="27487" y="0"/>
                                    </p:animMotion>
                                  </p:childTnLst>
                                </p:cTn>
                              </p:par>
                            </p:childTnLst>
                          </p:cTn>
                        </p:par>
                      </p:childTnLst>
                    </p:cTn>
                  </p:par>
                </p:childTnLst>
              </p:cTn>
              <p:nextCondLst>
                <p:cond evt="onClick" delay="0">
                  <p:tgtEl>
                    <p:spTgt spid="6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07809ED6-ECE2-4326-AB02-884FCD78E60D}"/>
              </a:ext>
            </a:extLst>
          </p:cNvPr>
          <p:cNvPicPr>
            <a:picLocks noChangeAspect="1"/>
          </p:cNvPicPr>
          <p:nvPr/>
        </p:nvPicPr>
        <p:blipFill rotWithShape="1">
          <a:blip r:embed="rId2"/>
          <a:srcRect t="12403"/>
          <a:stretch/>
        </p:blipFill>
        <p:spPr>
          <a:xfrm>
            <a:off x="0" y="850605"/>
            <a:ext cx="12192000" cy="6007395"/>
          </a:xfrm>
          <a:prstGeom prst="rect">
            <a:avLst/>
          </a:prstGeom>
        </p:spPr>
      </p:pic>
      <p:pic>
        <p:nvPicPr>
          <p:cNvPr id="5" name="Picture Placeholder 4">
            <a:extLst>
              <a:ext uri="{FF2B5EF4-FFF2-40B4-BE49-F238E27FC236}">
                <a16:creationId xmlns:a16="http://schemas.microsoft.com/office/drawing/2014/main" id="{70B5C59F-9E75-44C2-A73D-BC03E7A0298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323409" y="677204"/>
            <a:ext cx="2468040" cy="2670204"/>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p:spPr>
      </p:pic>
      <p:sp>
        <p:nvSpPr>
          <p:cNvPr id="7" name="TextBox 6">
            <a:extLst>
              <a:ext uri="{FF2B5EF4-FFF2-40B4-BE49-F238E27FC236}">
                <a16:creationId xmlns:a16="http://schemas.microsoft.com/office/drawing/2014/main" id="{F1A94B47-A83C-4E8E-AA7F-C71B7E999FE1}"/>
              </a:ext>
            </a:extLst>
          </p:cNvPr>
          <p:cNvSpPr txBox="1"/>
          <p:nvPr/>
        </p:nvSpPr>
        <p:spPr>
          <a:xfrm>
            <a:off x="1419225" y="2991621"/>
            <a:ext cx="4285682" cy="1400383"/>
          </a:xfrm>
          <a:prstGeom prst="rect">
            <a:avLst/>
          </a:prstGeom>
          <a:noFill/>
        </p:spPr>
        <p:txBody>
          <a:bodyPr wrap="square" lIns="0" tIns="0" rIns="91440" bIns="0" rtlCol="0">
            <a:spAutoFit/>
          </a:bodyPr>
          <a:lstStyle/>
          <a:p>
            <a:pPr algn="just"/>
            <a:r>
              <a:rPr lang="en-US" sz="1300" dirty="0">
                <a:solidFill>
                  <a:schemeClr val="tx1">
                    <a:lumMod val="85000"/>
                    <a:lumOff val="15000"/>
                  </a:schemeClr>
                </a:solidFill>
                <a:cs typeface="Arial" panose="020B0604020202020204" pitchFamily="34" charset="0"/>
              </a:rPr>
              <a:t>Servers are a set of large high-powered computers that stores your files, data or content on the internet and thereby makes you visible on the web. All these servers are physically located in a place popularly known as a datacenter. There are various types of servers to suit the type of business and its data storage capacity. Just determine the one that fits your needs and you are good to go. </a:t>
            </a:r>
          </a:p>
        </p:txBody>
      </p:sp>
      <p:grpSp>
        <p:nvGrpSpPr>
          <p:cNvPr id="8" name="Group 7">
            <a:extLst>
              <a:ext uri="{FF2B5EF4-FFF2-40B4-BE49-F238E27FC236}">
                <a16:creationId xmlns:a16="http://schemas.microsoft.com/office/drawing/2014/main" id="{A1151857-63A6-44B3-BBCB-48369DF08F07}"/>
              </a:ext>
            </a:extLst>
          </p:cNvPr>
          <p:cNvGrpSpPr/>
          <p:nvPr/>
        </p:nvGrpSpPr>
        <p:grpSpPr>
          <a:xfrm>
            <a:off x="8697019" y="3199176"/>
            <a:ext cx="2465511" cy="2669461"/>
            <a:chOff x="7895511" y="1776811"/>
            <a:chExt cx="3243263" cy="3511550"/>
          </a:xfrm>
        </p:grpSpPr>
        <p:pic>
          <p:nvPicPr>
            <p:cNvPr id="9" name="Picture Placeholder 9">
              <a:extLst>
                <a:ext uri="{FF2B5EF4-FFF2-40B4-BE49-F238E27FC236}">
                  <a16:creationId xmlns:a16="http://schemas.microsoft.com/office/drawing/2014/main" id="{14127DAA-CDE9-4D92-A769-7B9F4EF364B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895511" y="1776811"/>
              <a:ext cx="3243263" cy="3511550"/>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p:spPr>
        </p:pic>
        <p:cxnSp>
          <p:nvCxnSpPr>
            <p:cNvPr id="10" name="Straight Connector 9">
              <a:extLst>
                <a:ext uri="{FF2B5EF4-FFF2-40B4-BE49-F238E27FC236}">
                  <a16:creationId xmlns:a16="http://schemas.microsoft.com/office/drawing/2014/main" id="{F97F91A7-3C99-48C1-AD5D-27FC0AB56CEA}"/>
                </a:ext>
              </a:extLst>
            </p:cNvPr>
            <p:cNvCxnSpPr>
              <a:cxnSpLocks/>
            </p:cNvCxnSpPr>
            <p:nvPr/>
          </p:nvCxnSpPr>
          <p:spPr>
            <a:xfrm flipV="1">
              <a:off x="9517144" y="1783662"/>
              <a:ext cx="0" cy="1766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7A2A577-1B6F-439B-9FBB-1FB8F7EFBDB1}"/>
                </a:ext>
              </a:extLst>
            </p:cNvPr>
            <p:cNvCxnSpPr>
              <a:cxnSpLocks/>
            </p:cNvCxnSpPr>
            <p:nvPr/>
          </p:nvCxnSpPr>
          <p:spPr>
            <a:xfrm>
              <a:off x="9517144" y="3558291"/>
              <a:ext cx="1513114" cy="91440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7099920-3469-4196-8D87-FF102B5CE053}"/>
                </a:ext>
              </a:extLst>
            </p:cNvPr>
            <p:cNvCxnSpPr>
              <a:cxnSpLocks/>
            </p:cNvCxnSpPr>
            <p:nvPr/>
          </p:nvCxnSpPr>
          <p:spPr>
            <a:xfrm flipH="1">
              <a:off x="8004030" y="3558291"/>
              <a:ext cx="1513114" cy="91440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a:extLst>
              <a:ext uri="{FF2B5EF4-FFF2-40B4-BE49-F238E27FC236}">
                <a16:creationId xmlns:a16="http://schemas.microsoft.com/office/drawing/2014/main" id="{D70203DB-0776-4130-8020-8861D42AD0CD}"/>
              </a:ext>
            </a:extLst>
          </p:cNvPr>
          <p:cNvCxnSpPr>
            <a:cxnSpLocks/>
          </p:cNvCxnSpPr>
          <p:nvPr/>
        </p:nvCxnSpPr>
        <p:spPr>
          <a:xfrm flipV="1">
            <a:off x="7562428" y="666326"/>
            <a:ext cx="0" cy="1342713"/>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4A7CC87-CAC1-4F68-9881-678A5D4BCAD8}"/>
              </a:ext>
            </a:extLst>
          </p:cNvPr>
          <p:cNvCxnSpPr>
            <a:cxnSpLocks/>
          </p:cNvCxnSpPr>
          <p:nvPr/>
        </p:nvCxnSpPr>
        <p:spPr>
          <a:xfrm>
            <a:off x="7562428" y="2036198"/>
            <a:ext cx="1150261" cy="695122"/>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67C1A3F-3C4A-46B5-8A11-94269AA2EFF8}"/>
              </a:ext>
            </a:extLst>
          </p:cNvPr>
          <p:cNvCxnSpPr>
            <a:cxnSpLocks/>
          </p:cNvCxnSpPr>
          <p:nvPr/>
        </p:nvCxnSpPr>
        <p:spPr>
          <a:xfrm flipH="1">
            <a:off x="6412167" y="2036198"/>
            <a:ext cx="1150261" cy="695122"/>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6412167" y="3381216"/>
            <a:ext cx="2300522" cy="2186440"/>
            <a:chOff x="8651754" y="3212246"/>
            <a:chExt cx="2300522" cy="2186440"/>
          </a:xfrm>
        </p:grpSpPr>
        <p:pic>
          <p:nvPicPr>
            <p:cNvPr id="3" name="Picture Placeholder 15">
              <a:extLst>
                <a:ext uri="{FF2B5EF4-FFF2-40B4-BE49-F238E27FC236}">
                  <a16:creationId xmlns:a16="http://schemas.microsoft.com/office/drawing/2014/main" id="{E3AE9CD1-DF9C-4943-8F1B-12090FB0C9F1}"/>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860924" y="3321735"/>
              <a:ext cx="1919703" cy="2076951"/>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p:spPr>
        </p:pic>
        <p:sp>
          <p:nvSpPr>
            <p:cNvPr id="16" name="AutoShape 2">
              <a:extLst>
                <a:ext uri="{FF2B5EF4-FFF2-40B4-BE49-F238E27FC236}">
                  <a16:creationId xmlns:a16="http://schemas.microsoft.com/office/drawing/2014/main" id="{CA213CCC-1C20-424B-A2DB-4B2330590201}"/>
                </a:ext>
              </a:extLst>
            </p:cNvPr>
            <p:cNvSpPr>
              <a:spLocks/>
            </p:cNvSpPr>
            <p:nvPr/>
          </p:nvSpPr>
          <p:spPr bwMode="auto">
            <a:xfrm>
              <a:off x="9170898" y="3742121"/>
              <a:ext cx="1299753" cy="1299951"/>
            </a:xfrm>
            <a:custGeom>
              <a:avLst/>
              <a:gdLst/>
              <a:ahLst/>
              <a:cxnLst/>
              <a:rect l="0" t="0" r="r" b="b"/>
              <a:pathLst>
                <a:path w="21600" h="21251">
                  <a:moveTo>
                    <a:pt x="0" y="7472"/>
                  </a:moveTo>
                  <a:cubicBezTo>
                    <a:pt x="0" y="6079"/>
                    <a:pt x="1085" y="4368"/>
                    <a:pt x="2412" y="3670"/>
                  </a:cubicBezTo>
                  <a:lnTo>
                    <a:pt x="8389" y="523"/>
                  </a:lnTo>
                  <a:cubicBezTo>
                    <a:pt x="9715" y="-175"/>
                    <a:pt x="11885" y="-175"/>
                    <a:pt x="13211" y="523"/>
                  </a:cubicBezTo>
                  <a:lnTo>
                    <a:pt x="19188" y="3670"/>
                  </a:lnTo>
                  <a:cubicBezTo>
                    <a:pt x="20515" y="4368"/>
                    <a:pt x="21600" y="6079"/>
                    <a:pt x="21600" y="7472"/>
                  </a:cubicBezTo>
                  <a:lnTo>
                    <a:pt x="21600" y="13778"/>
                  </a:lnTo>
                  <a:cubicBezTo>
                    <a:pt x="21600" y="15171"/>
                    <a:pt x="20515" y="16882"/>
                    <a:pt x="19188" y="17580"/>
                  </a:cubicBezTo>
                  <a:lnTo>
                    <a:pt x="13211" y="20727"/>
                  </a:lnTo>
                  <a:cubicBezTo>
                    <a:pt x="11885" y="21425"/>
                    <a:pt x="9715" y="21425"/>
                    <a:pt x="8389" y="20727"/>
                  </a:cubicBezTo>
                  <a:lnTo>
                    <a:pt x="2412" y="17580"/>
                  </a:lnTo>
                  <a:cubicBezTo>
                    <a:pt x="1085" y="16882"/>
                    <a:pt x="0" y="15171"/>
                    <a:pt x="0" y="13778"/>
                  </a:cubicBezTo>
                  <a:lnTo>
                    <a:pt x="0" y="7472"/>
                  </a:lnTo>
                  <a:close/>
                  <a:moveTo>
                    <a:pt x="0" y="7472"/>
                  </a:moveTo>
                </a:path>
              </a:pathLst>
            </a:custGeom>
            <a:solidFill>
              <a:schemeClr val="bg1"/>
            </a:solidFill>
            <a:ln>
              <a:noFill/>
            </a:ln>
          </p:spPr>
          <p:txBody>
            <a:bodyPr lIns="0" tIns="0" rIns="0" bIns="0"/>
            <a:lstStyle/>
            <a:p>
              <a:endParaRPr lang="en-US"/>
            </a:p>
          </p:txBody>
        </p:sp>
        <p:cxnSp>
          <p:nvCxnSpPr>
            <p:cNvPr id="17" name="Straight Connector 16">
              <a:extLst>
                <a:ext uri="{FF2B5EF4-FFF2-40B4-BE49-F238E27FC236}">
                  <a16:creationId xmlns:a16="http://schemas.microsoft.com/office/drawing/2014/main" id="{99A06581-1A44-42B6-862A-0668F0041947}"/>
                </a:ext>
              </a:extLst>
            </p:cNvPr>
            <p:cNvCxnSpPr>
              <a:cxnSpLocks/>
            </p:cNvCxnSpPr>
            <p:nvPr/>
          </p:nvCxnSpPr>
          <p:spPr>
            <a:xfrm flipV="1">
              <a:off x="9847280" y="3212246"/>
              <a:ext cx="0" cy="1342713"/>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0F905D8-E0E9-4773-A175-53A02DCCF585}"/>
                </a:ext>
              </a:extLst>
            </p:cNvPr>
            <p:cNvCxnSpPr>
              <a:cxnSpLocks/>
            </p:cNvCxnSpPr>
            <p:nvPr/>
          </p:nvCxnSpPr>
          <p:spPr>
            <a:xfrm>
              <a:off x="9802015" y="4591171"/>
              <a:ext cx="1150261" cy="695122"/>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CA37B26-2097-4F89-BF44-CF635E3FB335}"/>
                </a:ext>
              </a:extLst>
            </p:cNvPr>
            <p:cNvCxnSpPr>
              <a:cxnSpLocks/>
            </p:cNvCxnSpPr>
            <p:nvPr/>
          </p:nvCxnSpPr>
          <p:spPr>
            <a:xfrm flipH="1">
              <a:off x="8651754" y="4591171"/>
              <a:ext cx="1150261" cy="695122"/>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4EB8D63-14C1-445B-AC4D-3A9B07B4A564}"/>
                </a:ext>
              </a:extLst>
            </p:cNvPr>
            <p:cNvSpPr txBox="1"/>
            <p:nvPr/>
          </p:nvSpPr>
          <p:spPr>
            <a:xfrm>
              <a:off x="8951309" y="4212815"/>
              <a:ext cx="1738932" cy="369332"/>
            </a:xfrm>
            <a:prstGeom prst="rect">
              <a:avLst/>
            </a:prstGeom>
            <a:noFill/>
          </p:spPr>
          <p:txBody>
            <a:bodyPr wrap="square" lIns="0" tIns="0" rIns="0" bIns="0" rtlCol="0">
              <a:spAutoFit/>
            </a:bodyPr>
            <a:lstStyle/>
            <a:p>
              <a:pPr algn="ctr"/>
              <a:r>
                <a:rPr lang="en-US" sz="1200" b="1" dirty="0"/>
                <a:t>Amazon</a:t>
              </a:r>
            </a:p>
            <a:p>
              <a:pPr algn="ctr"/>
              <a:r>
                <a:rPr lang="en-US" sz="1200" b="1" dirty="0" err="1"/>
                <a:t>Lightsail</a:t>
              </a:r>
              <a:endParaRPr lang="en-US" sz="1200" b="1" dirty="0"/>
            </a:p>
          </p:txBody>
        </p:sp>
      </p:grpSp>
      <p:cxnSp>
        <p:nvCxnSpPr>
          <p:cNvPr id="40" name="Straight Connector 39">
            <a:extLst>
              <a:ext uri="{FF2B5EF4-FFF2-40B4-BE49-F238E27FC236}">
                <a16:creationId xmlns:a16="http://schemas.microsoft.com/office/drawing/2014/main" id="{8E99E2A8-6C04-41A9-B0EE-06CCA6B471A0}"/>
              </a:ext>
            </a:extLst>
          </p:cNvPr>
          <p:cNvCxnSpPr/>
          <p:nvPr/>
        </p:nvCxnSpPr>
        <p:spPr>
          <a:xfrm>
            <a:off x="1419225" y="2752743"/>
            <a:ext cx="691243" cy="0"/>
          </a:xfrm>
          <a:prstGeom prst="line">
            <a:avLst/>
          </a:prstGeom>
          <a:ln w="25400">
            <a:gradFill>
              <a:gsLst>
                <a:gs pos="0">
                  <a:srgbClr val="00B050"/>
                </a:gs>
                <a:gs pos="100000">
                  <a:srgbClr val="00B050"/>
                </a:gs>
              </a:gsLst>
              <a:lin ang="2700000" scaled="0"/>
            </a:gradFill>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F763BF3E-6F22-4143-8E30-969B4324446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5499" t="25403" r="25196" b="45130"/>
          <a:stretch/>
        </p:blipFill>
        <p:spPr>
          <a:xfrm>
            <a:off x="317500" y="302116"/>
            <a:ext cx="1892300" cy="636146"/>
          </a:xfrm>
          <a:prstGeom prst="rect">
            <a:avLst/>
          </a:prstGeom>
        </p:spPr>
      </p:pic>
      <p:sp>
        <p:nvSpPr>
          <p:cNvPr id="45" name="TextBox 44">
            <a:extLst>
              <a:ext uri="{FF2B5EF4-FFF2-40B4-BE49-F238E27FC236}">
                <a16:creationId xmlns:a16="http://schemas.microsoft.com/office/drawing/2014/main" id="{E188A50A-21DB-4C2B-8979-155F2A757C22}"/>
              </a:ext>
            </a:extLst>
          </p:cNvPr>
          <p:cNvSpPr txBox="1"/>
          <p:nvPr/>
        </p:nvSpPr>
        <p:spPr>
          <a:xfrm>
            <a:off x="1356786" y="2160702"/>
            <a:ext cx="2835234" cy="430887"/>
          </a:xfrm>
          <a:prstGeom prst="rect">
            <a:avLst/>
          </a:prstGeom>
          <a:noFill/>
        </p:spPr>
        <p:txBody>
          <a:bodyPr wrap="square" lIns="0" tIns="0" rIns="0" bIns="0" rtlCol="0">
            <a:spAutoFit/>
          </a:bodyPr>
          <a:lstStyle/>
          <a:p>
            <a:r>
              <a:rPr lang="en-US" sz="2800" b="1" dirty="0"/>
              <a:t>CLOUD &amp; SERVERS</a:t>
            </a:r>
            <a:endParaRPr lang="en-US" sz="2800" dirty="0"/>
          </a:p>
        </p:txBody>
      </p:sp>
      <p:grpSp>
        <p:nvGrpSpPr>
          <p:cNvPr id="46" name="Group 45">
            <a:extLst>
              <a:ext uri="{FF2B5EF4-FFF2-40B4-BE49-F238E27FC236}">
                <a16:creationId xmlns:a16="http://schemas.microsoft.com/office/drawing/2014/main" id="{782816C8-BBCA-4F11-9992-03F25FB5C45E}"/>
              </a:ext>
            </a:extLst>
          </p:cNvPr>
          <p:cNvGrpSpPr/>
          <p:nvPr/>
        </p:nvGrpSpPr>
        <p:grpSpPr>
          <a:xfrm>
            <a:off x="11585882" y="228546"/>
            <a:ext cx="7318283" cy="333427"/>
            <a:chOff x="11585882" y="228546"/>
            <a:chExt cx="7318283" cy="333427"/>
          </a:xfrm>
        </p:grpSpPr>
        <p:sp>
          <p:nvSpPr>
            <p:cNvPr id="47" name="Rectangle 46">
              <a:extLst>
                <a:ext uri="{FF2B5EF4-FFF2-40B4-BE49-F238E27FC236}">
                  <a16:creationId xmlns:a16="http://schemas.microsoft.com/office/drawing/2014/main" id="{7F128A6A-A3AE-42AA-A2E1-F8F8FC2912FB}"/>
                </a:ext>
              </a:extLst>
            </p:cNvPr>
            <p:cNvSpPr/>
            <p:nvPr/>
          </p:nvSpPr>
          <p:spPr bwMode="auto">
            <a:xfrm>
              <a:off x="12192000" y="228547"/>
              <a:ext cx="6712165" cy="333425"/>
            </a:xfrm>
            <a:prstGeom prst="rect">
              <a:avLst/>
            </a:prstGeom>
            <a:solidFill>
              <a:schemeClr val="bg1">
                <a:lumMod val="85000"/>
              </a:schemeClr>
            </a:solidFill>
            <a:ln>
              <a:noFill/>
            </a:ln>
          </p:spPr>
          <p:txBody>
            <a:bodyPr lIns="0" tIns="0" rIns="0" bIns="0" rtlCol="0" anchor="ctr"/>
            <a:lstStyle/>
            <a:p>
              <a:pPr algn="ctr"/>
              <a:endParaRPr lang="en-US" dirty="0"/>
            </a:p>
          </p:txBody>
        </p:sp>
        <p:sp>
          <p:nvSpPr>
            <p:cNvPr id="48" name="TextBox 47">
              <a:extLst>
                <a:ext uri="{FF2B5EF4-FFF2-40B4-BE49-F238E27FC236}">
                  <a16:creationId xmlns:a16="http://schemas.microsoft.com/office/drawing/2014/main" id="{412871B0-D092-4274-9A5D-6EE67BFA92A3}"/>
                </a:ext>
              </a:extLst>
            </p:cNvPr>
            <p:cNvSpPr txBox="1"/>
            <p:nvPr/>
          </p:nvSpPr>
          <p:spPr>
            <a:xfrm>
              <a:off x="12250821" y="319829"/>
              <a:ext cx="6580261" cy="138499"/>
            </a:xfrm>
            <a:prstGeom prst="rect">
              <a:avLst/>
            </a:prstGeom>
            <a:noFill/>
          </p:spPr>
          <p:txBody>
            <a:bodyPr wrap="square" lIns="0" tIns="0" rIns="0" bIns="0" rtlCol="0">
              <a:spAutoFit/>
            </a:bodyPr>
            <a:lstStyle/>
            <a:p>
              <a:r>
                <a:rPr lang="en-US" sz="900" dirty="0"/>
                <a:t>Home | About QualiSpace  |  Our Offerings | Our Clients’ Experience | Esteemed Clients | Our Partners | Infrastructure | Events | Contact Us</a:t>
              </a:r>
            </a:p>
          </p:txBody>
        </p:sp>
        <p:sp>
          <p:nvSpPr>
            <p:cNvPr id="49" name="Rectangle 48">
              <a:hlinkClick r:id="rId7" action="ppaction://hlinksldjump"/>
              <a:extLst>
                <a:ext uri="{FF2B5EF4-FFF2-40B4-BE49-F238E27FC236}">
                  <a16:creationId xmlns:a16="http://schemas.microsoft.com/office/drawing/2014/main" id="{A7FEF0B4-B5AF-48D3-AB22-3904BF98D7AA}"/>
                </a:ext>
              </a:extLst>
            </p:cNvPr>
            <p:cNvSpPr/>
            <p:nvPr/>
          </p:nvSpPr>
          <p:spPr bwMode="auto">
            <a:xfrm>
              <a:off x="12247704" y="304589"/>
              <a:ext cx="291930" cy="208979"/>
            </a:xfrm>
            <a:prstGeom prst="rect">
              <a:avLst/>
            </a:prstGeom>
            <a:noFill/>
            <a:ln>
              <a:noFill/>
            </a:ln>
          </p:spPr>
          <p:txBody>
            <a:bodyPr lIns="0" tIns="0" rIns="0" bIns="0" rtlCol="0" anchor="ctr"/>
            <a:lstStyle/>
            <a:p>
              <a:pPr algn="ctr"/>
              <a:endParaRPr lang="en-US"/>
            </a:p>
          </p:txBody>
        </p:sp>
        <p:sp>
          <p:nvSpPr>
            <p:cNvPr id="50" name="Rectangle 49">
              <a:hlinkClick r:id="rId8" action="ppaction://hlinksldjump"/>
              <a:extLst>
                <a:ext uri="{FF2B5EF4-FFF2-40B4-BE49-F238E27FC236}">
                  <a16:creationId xmlns:a16="http://schemas.microsoft.com/office/drawing/2014/main" id="{66D3D0C9-881D-4EE5-8CAF-EE0A17617C6F}"/>
                </a:ext>
              </a:extLst>
            </p:cNvPr>
            <p:cNvSpPr/>
            <p:nvPr/>
          </p:nvSpPr>
          <p:spPr bwMode="auto">
            <a:xfrm>
              <a:off x="12607372" y="280863"/>
              <a:ext cx="892167" cy="225085"/>
            </a:xfrm>
            <a:prstGeom prst="rect">
              <a:avLst/>
            </a:prstGeom>
            <a:noFill/>
            <a:ln>
              <a:noFill/>
            </a:ln>
          </p:spPr>
          <p:txBody>
            <a:bodyPr lIns="0" tIns="0" rIns="0" bIns="0" rtlCol="0" anchor="ctr"/>
            <a:lstStyle/>
            <a:p>
              <a:pPr algn="ctr"/>
              <a:endParaRPr lang="en-US" dirty="0"/>
            </a:p>
          </p:txBody>
        </p:sp>
        <p:sp>
          <p:nvSpPr>
            <p:cNvPr id="51" name="Rectangle 50">
              <a:hlinkClick r:id="rId9" action="ppaction://hlinksldjump"/>
              <a:extLst>
                <a:ext uri="{FF2B5EF4-FFF2-40B4-BE49-F238E27FC236}">
                  <a16:creationId xmlns:a16="http://schemas.microsoft.com/office/drawing/2014/main" id="{24318205-BACB-4E90-B541-AA936B2039FE}"/>
                </a:ext>
              </a:extLst>
            </p:cNvPr>
            <p:cNvSpPr/>
            <p:nvPr/>
          </p:nvSpPr>
          <p:spPr bwMode="auto">
            <a:xfrm>
              <a:off x="13582654" y="254492"/>
              <a:ext cx="687554" cy="284411"/>
            </a:xfrm>
            <a:prstGeom prst="rect">
              <a:avLst/>
            </a:prstGeom>
            <a:noFill/>
            <a:ln>
              <a:noFill/>
            </a:ln>
          </p:spPr>
          <p:txBody>
            <a:bodyPr lIns="0" tIns="0" rIns="0" bIns="0" rtlCol="0" anchor="ctr"/>
            <a:lstStyle/>
            <a:p>
              <a:pPr algn="ctr"/>
              <a:endParaRPr lang="en-US" dirty="0"/>
            </a:p>
          </p:txBody>
        </p:sp>
        <p:sp>
          <p:nvSpPr>
            <p:cNvPr id="52" name="Rectangle 51">
              <a:hlinkClick r:id="rId10" action="ppaction://hlinksldjump"/>
              <a:extLst>
                <a:ext uri="{FF2B5EF4-FFF2-40B4-BE49-F238E27FC236}">
                  <a16:creationId xmlns:a16="http://schemas.microsoft.com/office/drawing/2014/main" id="{44599A0A-1D4A-48F7-AB9E-BCB3AAC20AA1}"/>
                </a:ext>
              </a:extLst>
            </p:cNvPr>
            <p:cNvSpPr/>
            <p:nvPr/>
          </p:nvSpPr>
          <p:spPr bwMode="auto">
            <a:xfrm>
              <a:off x="14328051" y="254492"/>
              <a:ext cx="1148193" cy="284411"/>
            </a:xfrm>
            <a:prstGeom prst="rect">
              <a:avLst/>
            </a:prstGeom>
            <a:noFill/>
            <a:ln>
              <a:noFill/>
            </a:ln>
          </p:spPr>
          <p:txBody>
            <a:bodyPr lIns="0" tIns="0" rIns="0" bIns="0" rtlCol="0" anchor="ctr"/>
            <a:lstStyle/>
            <a:p>
              <a:pPr algn="ctr"/>
              <a:endParaRPr lang="en-US"/>
            </a:p>
          </p:txBody>
        </p:sp>
        <p:sp>
          <p:nvSpPr>
            <p:cNvPr id="53" name="Rectangle 52">
              <a:hlinkClick r:id="rId11" action="ppaction://hlinksldjump"/>
              <a:extLst>
                <a:ext uri="{FF2B5EF4-FFF2-40B4-BE49-F238E27FC236}">
                  <a16:creationId xmlns:a16="http://schemas.microsoft.com/office/drawing/2014/main" id="{D8ECBC96-ACC9-490A-9057-F1A8C17DC8E4}"/>
                </a:ext>
              </a:extLst>
            </p:cNvPr>
            <p:cNvSpPr/>
            <p:nvPr/>
          </p:nvSpPr>
          <p:spPr bwMode="auto">
            <a:xfrm>
              <a:off x="15523851" y="301889"/>
              <a:ext cx="831319" cy="189615"/>
            </a:xfrm>
            <a:prstGeom prst="rect">
              <a:avLst/>
            </a:prstGeom>
            <a:noFill/>
            <a:ln>
              <a:noFill/>
            </a:ln>
          </p:spPr>
          <p:txBody>
            <a:bodyPr lIns="0" tIns="0" rIns="0" bIns="0" rtlCol="0" anchor="ctr"/>
            <a:lstStyle/>
            <a:p>
              <a:pPr algn="ctr"/>
              <a:endParaRPr lang="en-US"/>
            </a:p>
          </p:txBody>
        </p:sp>
        <p:sp>
          <p:nvSpPr>
            <p:cNvPr id="54" name="Rectangle 53">
              <a:hlinkClick r:id="rId12" action="ppaction://hlinksldjump"/>
              <a:extLst>
                <a:ext uri="{FF2B5EF4-FFF2-40B4-BE49-F238E27FC236}">
                  <a16:creationId xmlns:a16="http://schemas.microsoft.com/office/drawing/2014/main" id="{0D67C45A-DA6D-4297-9FC4-E6E675C91013}"/>
                </a:ext>
              </a:extLst>
            </p:cNvPr>
            <p:cNvSpPr/>
            <p:nvPr/>
          </p:nvSpPr>
          <p:spPr bwMode="auto">
            <a:xfrm>
              <a:off x="18271929" y="262785"/>
              <a:ext cx="559153" cy="260880"/>
            </a:xfrm>
            <a:prstGeom prst="rect">
              <a:avLst/>
            </a:prstGeom>
            <a:noFill/>
            <a:ln>
              <a:noFill/>
            </a:ln>
          </p:spPr>
          <p:txBody>
            <a:bodyPr lIns="0" tIns="0" rIns="0" bIns="0" rtlCol="0" anchor="ctr"/>
            <a:lstStyle/>
            <a:p>
              <a:pPr algn="ctr"/>
              <a:endParaRPr lang="en-US"/>
            </a:p>
          </p:txBody>
        </p:sp>
        <p:sp>
          <p:nvSpPr>
            <p:cNvPr id="55" name="Rectangle 54">
              <a:hlinkClick r:id="rId13" action="ppaction://hlinksldjump"/>
              <a:extLst>
                <a:ext uri="{FF2B5EF4-FFF2-40B4-BE49-F238E27FC236}">
                  <a16:creationId xmlns:a16="http://schemas.microsoft.com/office/drawing/2014/main" id="{F0C7038F-3762-4C91-9E23-8EA0FF494607}"/>
                </a:ext>
              </a:extLst>
            </p:cNvPr>
            <p:cNvSpPr/>
            <p:nvPr/>
          </p:nvSpPr>
          <p:spPr bwMode="auto">
            <a:xfrm>
              <a:off x="17105813" y="262785"/>
              <a:ext cx="707588" cy="260878"/>
            </a:xfrm>
            <a:prstGeom prst="rect">
              <a:avLst/>
            </a:prstGeom>
            <a:noFill/>
            <a:ln>
              <a:noFill/>
            </a:ln>
          </p:spPr>
          <p:txBody>
            <a:bodyPr lIns="0" tIns="0" rIns="0" bIns="0" rtlCol="0" anchor="ctr"/>
            <a:lstStyle/>
            <a:p>
              <a:pPr algn="ctr"/>
              <a:endParaRPr lang="en-US"/>
            </a:p>
          </p:txBody>
        </p:sp>
        <p:sp>
          <p:nvSpPr>
            <p:cNvPr id="56" name="Rectangle 55">
              <a:hlinkClick r:id="rId14" action="ppaction://hlinksldjump"/>
              <a:extLst>
                <a:ext uri="{FF2B5EF4-FFF2-40B4-BE49-F238E27FC236}">
                  <a16:creationId xmlns:a16="http://schemas.microsoft.com/office/drawing/2014/main" id="{A0D537FC-15CA-4E62-A6E1-603E1B46B015}"/>
                </a:ext>
              </a:extLst>
            </p:cNvPr>
            <p:cNvSpPr/>
            <p:nvPr/>
          </p:nvSpPr>
          <p:spPr bwMode="auto">
            <a:xfrm>
              <a:off x="16418016" y="259636"/>
              <a:ext cx="617331" cy="284412"/>
            </a:xfrm>
            <a:prstGeom prst="rect">
              <a:avLst/>
            </a:prstGeom>
            <a:noFill/>
            <a:ln>
              <a:noFill/>
            </a:ln>
          </p:spPr>
          <p:txBody>
            <a:bodyPr lIns="0" tIns="0" rIns="0" bIns="0" rtlCol="0" anchor="ctr"/>
            <a:lstStyle/>
            <a:p>
              <a:pPr algn="ctr"/>
              <a:endParaRPr lang="en-US"/>
            </a:p>
          </p:txBody>
        </p:sp>
        <p:sp>
          <p:nvSpPr>
            <p:cNvPr id="57" name="Rectangle 56">
              <a:hlinkClick r:id="rId15" action="ppaction://hlinksldjump"/>
              <a:extLst>
                <a:ext uri="{FF2B5EF4-FFF2-40B4-BE49-F238E27FC236}">
                  <a16:creationId xmlns:a16="http://schemas.microsoft.com/office/drawing/2014/main" id="{7D4EC9DE-7B3C-4144-9308-4259473E2767}"/>
                </a:ext>
              </a:extLst>
            </p:cNvPr>
            <p:cNvSpPr/>
            <p:nvPr/>
          </p:nvSpPr>
          <p:spPr bwMode="auto">
            <a:xfrm>
              <a:off x="17868627" y="254492"/>
              <a:ext cx="352083" cy="284411"/>
            </a:xfrm>
            <a:prstGeom prst="rect">
              <a:avLst/>
            </a:prstGeom>
            <a:noFill/>
            <a:ln>
              <a:noFill/>
            </a:ln>
          </p:spPr>
          <p:txBody>
            <a:bodyPr lIns="0" tIns="0" rIns="0" bIns="0" rtlCol="0" anchor="ctr"/>
            <a:lstStyle/>
            <a:p>
              <a:pPr algn="ctr"/>
              <a:endParaRPr lang="en-US"/>
            </a:p>
          </p:txBody>
        </p:sp>
        <p:sp>
          <p:nvSpPr>
            <p:cNvPr id="58" name="Flowchart: Off-page Connector 57">
              <a:extLst>
                <a:ext uri="{FF2B5EF4-FFF2-40B4-BE49-F238E27FC236}">
                  <a16:creationId xmlns:a16="http://schemas.microsoft.com/office/drawing/2014/main" id="{366A8CDB-70A0-49D0-BCB5-2DBA6C90C202}"/>
                </a:ext>
              </a:extLst>
            </p:cNvPr>
            <p:cNvSpPr/>
            <p:nvPr/>
          </p:nvSpPr>
          <p:spPr bwMode="auto">
            <a:xfrm rot="5400000" flipH="1">
              <a:off x="11727834" y="86594"/>
              <a:ext cx="333427" cy="617332"/>
            </a:xfrm>
            <a:prstGeom prst="flowChartOffpageConnector">
              <a:avLst/>
            </a:prstGeom>
            <a:solidFill>
              <a:schemeClr val="bg1">
                <a:lumMod val="85000"/>
              </a:schemeClr>
            </a:solidFill>
            <a:ln>
              <a:noFill/>
            </a:ln>
          </p:spPr>
          <p:txBody>
            <a:bodyPr lIns="0" tIns="0" rIns="0" bIns="0" rtlCol="0" anchor="ctr"/>
            <a:lstStyle/>
            <a:p>
              <a:pPr algn="ctr"/>
              <a:endParaRPr lang="en-US"/>
            </a:p>
          </p:txBody>
        </p:sp>
        <p:pic>
          <p:nvPicPr>
            <p:cNvPr id="59" name="Picture 25">
              <a:extLst>
                <a:ext uri="{FF2B5EF4-FFF2-40B4-BE49-F238E27FC236}">
                  <a16:creationId xmlns:a16="http://schemas.microsoft.com/office/drawing/2014/main" id="{A0611DA5-55CD-4BA1-8054-967C528F3238}"/>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1754598" y="279781"/>
              <a:ext cx="220975" cy="220975"/>
            </a:xfrm>
            <a:prstGeom prst="rect">
              <a:avLst/>
            </a:prstGeom>
          </p:spPr>
        </p:pic>
      </p:grpSp>
      <p:pic>
        <p:nvPicPr>
          <p:cNvPr id="70" name="Picture Placeholder 15">
            <a:extLst>
              <a:ext uri="{FF2B5EF4-FFF2-40B4-BE49-F238E27FC236}">
                <a16:creationId xmlns:a16="http://schemas.microsoft.com/office/drawing/2014/main" id="{E3AE9CD1-DF9C-4943-8F1B-12090FB0C9F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966735" y="1004443"/>
            <a:ext cx="1919703" cy="2002255"/>
          </a:xfrm>
          <a:custGeom>
            <a:avLst/>
            <a:gdLst>
              <a:gd name="connsiteX0" fmla="*/ 984250 w 1968500"/>
              <a:gd name="connsiteY0" fmla="*/ 0 h 2130425"/>
              <a:gd name="connsiteX1" fmla="*/ 1203975 w 1968500"/>
              <a:gd name="connsiteY1" fmla="*/ 52481 h 2130425"/>
              <a:gd name="connsiteX2" fmla="*/ 1748684 w 1968500"/>
              <a:gd name="connsiteY2" fmla="*/ 367970 h 2130425"/>
              <a:gd name="connsiteX3" fmla="*/ 1968500 w 1968500"/>
              <a:gd name="connsiteY3" fmla="*/ 749122 h 2130425"/>
              <a:gd name="connsiteX4" fmla="*/ 1968500 w 1968500"/>
              <a:gd name="connsiteY4" fmla="*/ 1381303 h 2130425"/>
              <a:gd name="connsiteX5" fmla="*/ 1748684 w 1968500"/>
              <a:gd name="connsiteY5" fmla="*/ 1762455 h 2130425"/>
              <a:gd name="connsiteX6" fmla="*/ 1203975 w 1968500"/>
              <a:gd name="connsiteY6" fmla="*/ 2077944 h 2130425"/>
              <a:gd name="connsiteX7" fmla="*/ 764526 w 1968500"/>
              <a:gd name="connsiteY7" fmla="*/ 2077944 h 2130425"/>
              <a:gd name="connsiteX8" fmla="*/ 219816 w 1968500"/>
              <a:gd name="connsiteY8" fmla="*/ 1762455 h 2130425"/>
              <a:gd name="connsiteX9" fmla="*/ 0 w 1968500"/>
              <a:gd name="connsiteY9" fmla="*/ 1381303 h 2130425"/>
              <a:gd name="connsiteX10" fmla="*/ 0 w 1968500"/>
              <a:gd name="connsiteY10" fmla="*/ 749122 h 2130425"/>
              <a:gd name="connsiteX11" fmla="*/ 219816 w 1968500"/>
              <a:gd name="connsiteY11" fmla="*/ 367970 h 2130425"/>
              <a:gd name="connsiteX12" fmla="*/ 764526 w 1968500"/>
              <a:gd name="connsiteY12" fmla="*/ 52481 h 2130425"/>
              <a:gd name="connsiteX13" fmla="*/ 984250 w 1968500"/>
              <a:gd name="connsiteY13"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8500" h="2130425">
                <a:moveTo>
                  <a:pt x="984250" y="0"/>
                </a:moveTo>
                <a:cubicBezTo>
                  <a:pt x="1063902" y="0"/>
                  <a:pt x="1143553" y="17494"/>
                  <a:pt x="1203975" y="52481"/>
                </a:cubicBezTo>
                <a:lnTo>
                  <a:pt x="1748684" y="367970"/>
                </a:lnTo>
                <a:cubicBezTo>
                  <a:pt x="1869620" y="437945"/>
                  <a:pt x="1968500" y="609473"/>
                  <a:pt x="1968500" y="749122"/>
                </a:cubicBezTo>
                <a:lnTo>
                  <a:pt x="1968500" y="1381303"/>
                </a:lnTo>
                <a:cubicBezTo>
                  <a:pt x="1968500" y="1520952"/>
                  <a:pt x="1869620" y="1692480"/>
                  <a:pt x="1748684" y="1762455"/>
                </a:cubicBezTo>
                <a:lnTo>
                  <a:pt x="1203975" y="2077944"/>
                </a:lnTo>
                <a:cubicBezTo>
                  <a:pt x="1083131" y="2147919"/>
                  <a:pt x="885370" y="2147919"/>
                  <a:pt x="764526" y="2077944"/>
                </a:cubicBezTo>
                <a:lnTo>
                  <a:pt x="219816" y="1762455"/>
                </a:lnTo>
                <a:cubicBezTo>
                  <a:pt x="98881" y="1692480"/>
                  <a:pt x="0" y="1520952"/>
                  <a:pt x="0" y="1381303"/>
                </a:cubicBezTo>
                <a:lnTo>
                  <a:pt x="0" y="749122"/>
                </a:lnTo>
                <a:cubicBezTo>
                  <a:pt x="0" y="609473"/>
                  <a:pt x="98881" y="437945"/>
                  <a:pt x="219816" y="367970"/>
                </a:cubicBezTo>
                <a:lnTo>
                  <a:pt x="764526" y="52481"/>
                </a:lnTo>
                <a:cubicBezTo>
                  <a:pt x="824948" y="17494"/>
                  <a:pt x="904599" y="0"/>
                  <a:pt x="984250" y="0"/>
                </a:cubicBezTo>
                <a:close/>
              </a:path>
            </a:pathLst>
          </a:custGeom>
        </p:spPr>
      </p:pic>
      <p:sp>
        <p:nvSpPr>
          <p:cNvPr id="71" name="AutoShape 2">
            <a:extLst>
              <a:ext uri="{FF2B5EF4-FFF2-40B4-BE49-F238E27FC236}">
                <a16:creationId xmlns:a16="http://schemas.microsoft.com/office/drawing/2014/main" id="{CA213CCC-1C20-424B-A2DB-4B2330590201}"/>
              </a:ext>
            </a:extLst>
          </p:cNvPr>
          <p:cNvSpPr>
            <a:spLocks/>
          </p:cNvSpPr>
          <p:nvPr/>
        </p:nvSpPr>
        <p:spPr bwMode="auto">
          <a:xfrm>
            <a:off x="9295470" y="1363597"/>
            <a:ext cx="1299753" cy="1299951"/>
          </a:xfrm>
          <a:custGeom>
            <a:avLst/>
            <a:gdLst/>
            <a:ahLst/>
            <a:cxnLst/>
            <a:rect l="0" t="0" r="r" b="b"/>
            <a:pathLst>
              <a:path w="21600" h="21251">
                <a:moveTo>
                  <a:pt x="0" y="7472"/>
                </a:moveTo>
                <a:cubicBezTo>
                  <a:pt x="0" y="6079"/>
                  <a:pt x="1085" y="4368"/>
                  <a:pt x="2412" y="3670"/>
                </a:cubicBezTo>
                <a:lnTo>
                  <a:pt x="8389" y="523"/>
                </a:lnTo>
                <a:cubicBezTo>
                  <a:pt x="9715" y="-175"/>
                  <a:pt x="11885" y="-175"/>
                  <a:pt x="13211" y="523"/>
                </a:cubicBezTo>
                <a:lnTo>
                  <a:pt x="19188" y="3670"/>
                </a:lnTo>
                <a:cubicBezTo>
                  <a:pt x="20515" y="4368"/>
                  <a:pt x="21600" y="6079"/>
                  <a:pt x="21600" y="7472"/>
                </a:cubicBezTo>
                <a:lnTo>
                  <a:pt x="21600" y="13778"/>
                </a:lnTo>
                <a:cubicBezTo>
                  <a:pt x="21600" y="15171"/>
                  <a:pt x="20515" y="16882"/>
                  <a:pt x="19188" y="17580"/>
                </a:cubicBezTo>
                <a:lnTo>
                  <a:pt x="13211" y="20727"/>
                </a:lnTo>
                <a:cubicBezTo>
                  <a:pt x="11885" y="21425"/>
                  <a:pt x="9715" y="21425"/>
                  <a:pt x="8389" y="20727"/>
                </a:cubicBezTo>
                <a:lnTo>
                  <a:pt x="2412" y="17580"/>
                </a:lnTo>
                <a:cubicBezTo>
                  <a:pt x="1085" y="16882"/>
                  <a:pt x="0" y="15171"/>
                  <a:pt x="0" y="13778"/>
                </a:cubicBezTo>
                <a:lnTo>
                  <a:pt x="0" y="7472"/>
                </a:lnTo>
                <a:close/>
                <a:moveTo>
                  <a:pt x="0" y="7472"/>
                </a:moveTo>
              </a:path>
            </a:pathLst>
          </a:custGeom>
          <a:solidFill>
            <a:schemeClr val="bg1"/>
          </a:solidFill>
          <a:ln>
            <a:noFill/>
          </a:ln>
        </p:spPr>
        <p:txBody>
          <a:bodyPr lIns="0" tIns="0" rIns="0" bIns="0"/>
          <a:lstStyle/>
          <a:p>
            <a:endParaRPr lang="en-US"/>
          </a:p>
        </p:txBody>
      </p:sp>
      <p:cxnSp>
        <p:nvCxnSpPr>
          <p:cNvPr id="72" name="Straight Connector 71">
            <a:extLst>
              <a:ext uri="{FF2B5EF4-FFF2-40B4-BE49-F238E27FC236}">
                <a16:creationId xmlns:a16="http://schemas.microsoft.com/office/drawing/2014/main" id="{99A06581-1A44-42B6-862A-0668F0041947}"/>
              </a:ext>
            </a:extLst>
          </p:cNvPr>
          <p:cNvCxnSpPr>
            <a:cxnSpLocks/>
          </p:cNvCxnSpPr>
          <p:nvPr/>
        </p:nvCxnSpPr>
        <p:spPr>
          <a:xfrm flipV="1">
            <a:off x="9971852" y="833722"/>
            <a:ext cx="0" cy="1342713"/>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0F905D8-E0E9-4773-A175-53A02DCCF585}"/>
              </a:ext>
            </a:extLst>
          </p:cNvPr>
          <p:cNvCxnSpPr>
            <a:cxnSpLocks/>
          </p:cNvCxnSpPr>
          <p:nvPr/>
        </p:nvCxnSpPr>
        <p:spPr>
          <a:xfrm>
            <a:off x="9926587" y="2212647"/>
            <a:ext cx="1150261" cy="695122"/>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CA37B26-2097-4F89-BF44-CF635E3FB335}"/>
              </a:ext>
            </a:extLst>
          </p:cNvPr>
          <p:cNvCxnSpPr>
            <a:cxnSpLocks/>
          </p:cNvCxnSpPr>
          <p:nvPr/>
        </p:nvCxnSpPr>
        <p:spPr>
          <a:xfrm flipH="1">
            <a:off x="8776326" y="2212647"/>
            <a:ext cx="1150261" cy="695122"/>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D4EB8D63-14C1-445B-AC4D-3A9B07B4A564}"/>
              </a:ext>
            </a:extLst>
          </p:cNvPr>
          <p:cNvSpPr txBox="1"/>
          <p:nvPr/>
        </p:nvSpPr>
        <p:spPr>
          <a:xfrm>
            <a:off x="9075881" y="1834291"/>
            <a:ext cx="1738932" cy="369332"/>
          </a:xfrm>
          <a:prstGeom prst="rect">
            <a:avLst/>
          </a:prstGeom>
          <a:noFill/>
        </p:spPr>
        <p:txBody>
          <a:bodyPr wrap="square" lIns="0" tIns="0" rIns="0" bIns="0" rtlCol="0">
            <a:spAutoFit/>
          </a:bodyPr>
          <a:lstStyle/>
          <a:p>
            <a:pPr algn="ctr"/>
            <a:r>
              <a:rPr lang="en-US" sz="1200" b="1" dirty="0"/>
              <a:t>Tally</a:t>
            </a:r>
            <a:br>
              <a:rPr lang="en-US" sz="1200" b="1" dirty="0"/>
            </a:br>
            <a:r>
              <a:rPr lang="en-US" sz="1200" b="1" dirty="0"/>
              <a:t>On Cloud</a:t>
            </a:r>
          </a:p>
        </p:txBody>
      </p:sp>
      <p:sp>
        <p:nvSpPr>
          <p:cNvPr id="63" name="AutoShape 2">
            <a:extLst>
              <a:ext uri="{FF2B5EF4-FFF2-40B4-BE49-F238E27FC236}">
                <a16:creationId xmlns:a16="http://schemas.microsoft.com/office/drawing/2014/main" id="{3BBFF2FA-D5D0-433B-A274-9F46AD9A8D32}"/>
              </a:ext>
            </a:extLst>
          </p:cNvPr>
          <p:cNvSpPr>
            <a:spLocks/>
          </p:cNvSpPr>
          <p:nvPr/>
        </p:nvSpPr>
        <p:spPr bwMode="auto">
          <a:xfrm>
            <a:off x="9032060" y="3645580"/>
            <a:ext cx="1841678" cy="1841956"/>
          </a:xfrm>
          <a:custGeom>
            <a:avLst/>
            <a:gdLst/>
            <a:ahLst/>
            <a:cxnLst/>
            <a:rect l="0" t="0" r="r" b="b"/>
            <a:pathLst>
              <a:path w="21600" h="21251">
                <a:moveTo>
                  <a:pt x="0" y="7472"/>
                </a:moveTo>
                <a:cubicBezTo>
                  <a:pt x="0" y="6079"/>
                  <a:pt x="1085" y="4368"/>
                  <a:pt x="2412" y="3670"/>
                </a:cubicBezTo>
                <a:lnTo>
                  <a:pt x="8389" y="523"/>
                </a:lnTo>
                <a:cubicBezTo>
                  <a:pt x="9715" y="-175"/>
                  <a:pt x="11885" y="-175"/>
                  <a:pt x="13211" y="523"/>
                </a:cubicBezTo>
                <a:lnTo>
                  <a:pt x="19188" y="3670"/>
                </a:lnTo>
                <a:cubicBezTo>
                  <a:pt x="20515" y="4368"/>
                  <a:pt x="21600" y="6079"/>
                  <a:pt x="21600" y="7472"/>
                </a:cubicBezTo>
                <a:lnTo>
                  <a:pt x="21600" y="13778"/>
                </a:lnTo>
                <a:cubicBezTo>
                  <a:pt x="21600" y="15171"/>
                  <a:pt x="20515" y="16882"/>
                  <a:pt x="19188" y="17580"/>
                </a:cubicBezTo>
                <a:lnTo>
                  <a:pt x="13211" y="20727"/>
                </a:lnTo>
                <a:cubicBezTo>
                  <a:pt x="11885" y="21425"/>
                  <a:pt x="9715" y="21425"/>
                  <a:pt x="8389" y="20727"/>
                </a:cubicBezTo>
                <a:lnTo>
                  <a:pt x="2412" y="17580"/>
                </a:lnTo>
                <a:cubicBezTo>
                  <a:pt x="1085" y="16882"/>
                  <a:pt x="0" y="15171"/>
                  <a:pt x="0" y="13778"/>
                </a:cubicBezTo>
                <a:lnTo>
                  <a:pt x="0" y="7472"/>
                </a:lnTo>
                <a:close/>
                <a:moveTo>
                  <a:pt x="0" y="7472"/>
                </a:moveTo>
              </a:path>
            </a:pathLst>
          </a:custGeom>
          <a:solidFill>
            <a:schemeClr val="bg1"/>
          </a:solidFill>
          <a:ln>
            <a:noFill/>
          </a:ln>
        </p:spPr>
        <p:txBody>
          <a:bodyPr lIns="0" tIns="0" rIns="0" bIns="0"/>
          <a:lstStyle/>
          <a:p>
            <a:endParaRPr lang="en-US"/>
          </a:p>
        </p:txBody>
      </p:sp>
      <p:sp>
        <p:nvSpPr>
          <p:cNvPr id="64" name="TextBox 63">
            <a:extLst>
              <a:ext uri="{FF2B5EF4-FFF2-40B4-BE49-F238E27FC236}">
                <a16:creationId xmlns:a16="http://schemas.microsoft.com/office/drawing/2014/main" id="{8E3E3656-BC4B-47AC-BE9F-F258E82FC67E}"/>
              </a:ext>
            </a:extLst>
          </p:cNvPr>
          <p:cNvSpPr txBox="1"/>
          <p:nvPr/>
        </p:nvSpPr>
        <p:spPr>
          <a:xfrm>
            <a:off x="9380981" y="4387276"/>
            <a:ext cx="1150261" cy="369332"/>
          </a:xfrm>
          <a:prstGeom prst="rect">
            <a:avLst/>
          </a:prstGeom>
          <a:noFill/>
        </p:spPr>
        <p:txBody>
          <a:bodyPr wrap="square" lIns="0" tIns="0" rIns="0" bIns="0" rtlCol="0">
            <a:spAutoFit/>
          </a:bodyPr>
          <a:lstStyle/>
          <a:p>
            <a:pPr algn="ctr"/>
            <a:r>
              <a:rPr lang="en-US" sz="1200" b="1" dirty="0"/>
              <a:t>Linux / Windows</a:t>
            </a:r>
          </a:p>
          <a:p>
            <a:pPr algn="ctr"/>
            <a:r>
              <a:rPr lang="en-US" sz="1200" b="1" dirty="0"/>
              <a:t>Cloud Server</a:t>
            </a:r>
          </a:p>
        </p:txBody>
      </p:sp>
      <p:sp>
        <p:nvSpPr>
          <p:cNvPr id="65" name="AutoShape 2">
            <a:extLst>
              <a:ext uri="{FF2B5EF4-FFF2-40B4-BE49-F238E27FC236}">
                <a16:creationId xmlns:a16="http://schemas.microsoft.com/office/drawing/2014/main" id="{999C10C9-EB50-4D56-8A78-1403397F433C}"/>
              </a:ext>
            </a:extLst>
          </p:cNvPr>
          <p:cNvSpPr>
            <a:spLocks/>
          </p:cNvSpPr>
          <p:nvPr/>
        </p:nvSpPr>
        <p:spPr bwMode="auto">
          <a:xfrm>
            <a:off x="6649684" y="1115220"/>
            <a:ext cx="1841678" cy="1841956"/>
          </a:xfrm>
          <a:custGeom>
            <a:avLst/>
            <a:gdLst/>
            <a:ahLst/>
            <a:cxnLst/>
            <a:rect l="0" t="0" r="r" b="b"/>
            <a:pathLst>
              <a:path w="21600" h="21251">
                <a:moveTo>
                  <a:pt x="0" y="7472"/>
                </a:moveTo>
                <a:cubicBezTo>
                  <a:pt x="0" y="6079"/>
                  <a:pt x="1085" y="4368"/>
                  <a:pt x="2412" y="3670"/>
                </a:cubicBezTo>
                <a:lnTo>
                  <a:pt x="8389" y="523"/>
                </a:lnTo>
                <a:cubicBezTo>
                  <a:pt x="9715" y="-175"/>
                  <a:pt x="11885" y="-175"/>
                  <a:pt x="13211" y="523"/>
                </a:cubicBezTo>
                <a:lnTo>
                  <a:pt x="19188" y="3670"/>
                </a:lnTo>
                <a:cubicBezTo>
                  <a:pt x="20515" y="4368"/>
                  <a:pt x="21600" y="6079"/>
                  <a:pt x="21600" y="7472"/>
                </a:cubicBezTo>
                <a:lnTo>
                  <a:pt x="21600" y="13778"/>
                </a:lnTo>
                <a:cubicBezTo>
                  <a:pt x="21600" y="15171"/>
                  <a:pt x="20515" y="16882"/>
                  <a:pt x="19188" y="17580"/>
                </a:cubicBezTo>
                <a:lnTo>
                  <a:pt x="13211" y="20727"/>
                </a:lnTo>
                <a:cubicBezTo>
                  <a:pt x="11885" y="21425"/>
                  <a:pt x="9715" y="21425"/>
                  <a:pt x="8389" y="20727"/>
                </a:cubicBezTo>
                <a:lnTo>
                  <a:pt x="2412" y="17580"/>
                </a:lnTo>
                <a:cubicBezTo>
                  <a:pt x="1085" y="16882"/>
                  <a:pt x="0" y="15171"/>
                  <a:pt x="0" y="13778"/>
                </a:cubicBezTo>
                <a:lnTo>
                  <a:pt x="0" y="7472"/>
                </a:lnTo>
                <a:close/>
                <a:moveTo>
                  <a:pt x="0" y="7472"/>
                </a:moveTo>
              </a:path>
            </a:pathLst>
          </a:custGeom>
          <a:solidFill>
            <a:schemeClr val="bg1"/>
          </a:solidFill>
          <a:ln>
            <a:noFill/>
          </a:ln>
        </p:spPr>
        <p:txBody>
          <a:bodyPr lIns="0" tIns="0" rIns="0" bIns="0"/>
          <a:lstStyle/>
          <a:p>
            <a:endParaRPr lang="en-US"/>
          </a:p>
        </p:txBody>
      </p:sp>
      <p:sp>
        <p:nvSpPr>
          <p:cNvPr id="66" name="TextBox 65">
            <a:extLst>
              <a:ext uri="{FF2B5EF4-FFF2-40B4-BE49-F238E27FC236}">
                <a16:creationId xmlns:a16="http://schemas.microsoft.com/office/drawing/2014/main" id="{E522AA60-2320-443E-9193-340C6BD4A660}"/>
              </a:ext>
            </a:extLst>
          </p:cNvPr>
          <p:cNvSpPr txBox="1"/>
          <p:nvPr/>
        </p:nvSpPr>
        <p:spPr>
          <a:xfrm>
            <a:off x="6998605" y="1856916"/>
            <a:ext cx="1150261" cy="369332"/>
          </a:xfrm>
          <a:prstGeom prst="rect">
            <a:avLst/>
          </a:prstGeom>
          <a:noFill/>
        </p:spPr>
        <p:txBody>
          <a:bodyPr wrap="square" lIns="0" tIns="0" rIns="0" bIns="0" rtlCol="0">
            <a:spAutoFit/>
          </a:bodyPr>
          <a:lstStyle/>
          <a:p>
            <a:pPr algn="ctr"/>
            <a:r>
              <a:rPr lang="en-US" sz="1200" b="1" dirty="0"/>
              <a:t>Linux / Windows</a:t>
            </a:r>
          </a:p>
          <a:p>
            <a:pPr algn="ctr"/>
            <a:r>
              <a:rPr lang="en-US" sz="1200" b="1" dirty="0"/>
              <a:t>Dedicated Server</a:t>
            </a:r>
          </a:p>
        </p:txBody>
      </p:sp>
    </p:spTree>
    <p:extLst>
      <p:ext uri="{BB962C8B-B14F-4D97-AF65-F5344CB8AC3E}">
        <p14:creationId xmlns:p14="http://schemas.microsoft.com/office/powerpoint/2010/main" val="27573231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6"/>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6.25E-7 1.11111E-6 L -0.54987 1.11111E-6 " pathEditMode="relative" rAng="0" ptsTypes="AA">
                                      <p:cBhvr>
                                        <p:cTn id="6" dur="2000" fill="hold"/>
                                        <p:tgtEl>
                                          <p:spTgt spid="46"/>
                                        </p:tgtEl>
                                        <p:attrNameLst>
                                          <p:attrName>ppt_x</p:attrName>
                                          <p:attrName>ppt_y</p:attrName>
                                        </p:attrNameLst>
                                      </p:cBhvr>
                                      <p:rCtr x="-2750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54987 1.11111E-6 L -6.25E-7 1.11111E-6 " pathEditMode="relative" rAng="0" ptsTypes="AA">
                                      <p:cBhvr>
                                        <p:cTn id="10" dur="2000" fill="hold"/>
                                        <p:tgtEl>
                                          <p:spTgt spid="46"/>
                                        </p:tgtEl>
                                        <p:attrNameLst>
                                          <p:attrName>ppt_x</p:attrName>
                                          <p:attrName>ppt_y</p:attrName>
                                        </p:attrNameLst>
                                      </p:cBhvr>
                                      <p:rCtr x="27487" y="0"/>
                                    </p:animMotion>
                                  </p:childTnLst>
                                </p:cTn>
                              </p:par>
                            </p:childTnLst>
                          </p:cTn>
                        </p:par>
                      </p:childTnLst>
                    </p:cTn>
                  </p:par>
                </p:childTnLst>
              </p:cTn>
              <p:nextCondLst>
                <p:cond evt="onClick" delay="0">
                  <p:tgtEl>
                    <p:spTgt spid="4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07809ED6-ECE2-4326-AB02-884FCD78E60D}"/>
              </a:ext>
            </a:extLst>
          </p:cNvPr>
          <p:cNvPicPr>
            <a:picLocks noChangeAspect="1"/>
          </p:cNvPicPr>
          <p:nvPr/>
        </p:nvPicPr>
        <p:blipFill rotWithShape="1">
          <a:blip r:embed="rId2"/>
          <a:srcRect t="12403"/>
          <a:stretch/>
        </p:blipFill>
        <p:spPr>
          <a:xfrm>
            <a:off x="0" y="850604"/>
            <a:ext cx="12192000" cy="6007395"/>
          </a:xfrm>
          <a:prstGeom prst="rect">
            <a:avLst/>
          </a:prstGeom>
        </p:spPr>
      </p:pic>
      <p:sp>
        <p:nvSpPr>
          <p:cNvPr id="3" name="Freeform: Shape 2">
            <a:extLst>
              <a:ext uri="{FF2B5EF4-FFF2-40B4-BE49-F238E27FC236}">
                <a16:creationId xmlns:a16="http://schemas.microsoft.com/office/drawing/2014/main" id="{88E30251-00EC-47FF-A913-0D079EF10C3E}"/>
              </a:ext>
            </a:extLst>
          </p:cNvPr>
          <p:cNvSpPr/>
          <p:nvPr/>
        </p:nvSpPr>
        <p:spPr bwMode="auto">
          <a:xfrm rot="20169404" flipH="1">
            <a:off x="8721077" y="2872076"/>
            <a:ext cx="1067619" cy="500766"/>
          </a:xfrm>
          <a:custGeom>
            <a:avLst/>
            <a:gdLst>
              <a:gd name="connsiteX0" fmla="*/ 0 w 1900517"/>
              <a:gd name="connsiteY0" fmla="*/ 0 h 754847"/>
              <a:gd name="connsiteX1" fmla="*/ 851647 w 1900517"/>
              <a:gd name="connsiteY1" fmla="*/ 681317 h 754847"/>
              <a:gd name="connsiteX2" fmla="*/ 1900517 w 1900517"/>
              <a:gd name="connsiteY2" fmla="*/ 735106 h 754847"/>
            </a:gdLst>
            <a:ahLst/>
            <a:cxnLst>
              <a:cxn ang="0">
                <a:pos x="connsiteX0" y="connsiteY0"/>
              </a:cxn>
              <a:cxn ang="0">
                <a:pos x="connsiteX1" y="connsiteY1"/>
              </a:cxn>
              <a:cxn ang="0">
                <a:pos x="connsiteX2" y="connsiteY2"/>
              </a:cxn>
            </a:cxnLst>
            <a:rect l="l" t="t" r="r" b="b"/>
            <a:pathLst>
              <a:path w="1900517" h="754847">
                <a:moveTo>
                  <a:pt x="0" y="0"/>
                </a:moveTo>
                <a:cubicBezTo>
                  <a:pt x="267447" y="279399"/>
                  <a:pt x="534894" y="558799"/>
                  <a:pt x="851647" y="681317"/>
                </a:cubicBezTo>
                <a:cubicBezTo>
                  <a:pt x="1168400" y="803835"/>
                  <a:pt x="1677894" y="736600"/>
                  <a:pt x="1900517" y="735106"/>
                </a:cubicBezTo>
              </a:path>
            </a:pathLst>
          </a:custGeom>
          <a:noFill/>
          <a:ln>
            <a:solidFill>
              <a:schemeClr val="tx1"/>
            </a:solidFill>
            <a:headEnd type="triangle"/>
          </a:ln>
        </p:spPr>
        <p:txBody>
          <a:bodyPr rtlCol="0" anchor="ctr"/>
          <a:lstStyle/>
          <a:p>
            <a:pPr algn="ctr"/>
            <a:endParaRPr lang="en-US" dirty="0"/>
          </a:p>
        </p:txBody>
      </p:sp>
      <p:sp>
        <p:nvSpPr>
          <p:cNvPr id="6" name="TextBox 5">
            <a:extLst>
              <a:ext uri="{FF2B5EF4-FFF2-40B4-BE49-F238E27FC236}">
                <a16:creationId xmlns:a16="http://schemas.microsoft.com/office/drawing/2014/main" id="{94631B5D-065F-420D-9718-58CE9F5A0B92}"/>
              </a:ext>
            </a:extLst>
          </p:cNvPr>
          <p:cNvSpPr txBox="1"/>
          <p:nvPr/>
        </p:nvSpPr>
        <p:spPr>
          <a:xfrm>
            <a:off x="1419225" y="2954054"/>
            <a:ext cx="4285682" cy="1800493"/>
          </a:xfrm>
          <a:prstGeom prst="rect">
            <a:avLst/>
          </a:prstGeom>
          <a:noFill/>
        </p:spPr>
        <p:txBody>
          <a:bodyPr wrap="square" lIns="0" tIns="0" rIns="91440" bIns="0" rtlCol="0">
            <a:spAutoFit/>
          </a:bodyPr>
          <a:lstStyle/>
          <a:p>
            <a:pPr algn="just"/>
            <a:r>
              <a:rPr lang="en-US" sz="1300" dirty="0">
                <a:solidFill>
                  <a:schemeClr val="tx1">
                    <a:lumMod val="85000"/>
                    <a:lumOff val="15000"/>
                  </a:schemeClr>
                </a:solidFill>
                <a:cs typeface="Arial" panose="020B0604020202020204" pitchFamily="34" charset="0"/>
              </a:rPr>
              <a:t>It’s a complete suite of all office and email essentials for your business. Send and receive mails of customers with a unique domain name and email address to gain brand recognition. Safeguard your mailbox from spam and malware attacks that affects productivity. Promote your business with G-suite’s cutting-edge technologies and security infrastructure. Make presentations, create edit and share files, get access to all familiar office apps and a lot more. </a:t>
            </a:r>
          </a:p>
          <a:p>
            <a:pPr algn="just"/>
            <a:endParaRPr lang="en-US" sz="1300" dirty="0">
              <a:solidFill>
                <a:schemeClr val="tx1">
                  <a:lumMod val="85000"/>
                  <a:lumOff val="15000"/>
                </a:schemeClr>
              </a:solidFill>
              <a:cs typeface="Arial" panose="020B0604020202020204" pitchFamily="34" charset="0"/>
            </a:endParaRPr>
          </a:p>
        </p:txBody>
      </p:sp>
      <p:sp>
        <p:nvSpPr>
          <p:cNvPr id="7" name="Freeform: Shape 6">
            <a:extLst>
              <a:ext uri="{FF2B5EF4-FFF2-40B4-BE49-F238E27FC236}">
                <a16:creationId xmlns:a16="http://schemas.microsoft.com/office/drawing/2014/main" id="{FC628592-1DCA-46A1-8E20-8024A1578462}"/>
              </a:ext>
            </a:extLst>
          </p:cNvPr>
          <p:cNvSpPr/>
          <p:nvPr/>
        </p:nvSpPr>
        <p:spPr bwMode="auto">
          <a:xfrm rot="20169404" flipH="1">
            <a:off x="7638942" y="2859220"/>
            <a:ext cx="1126900" cy="645835"/>
          </a:xfrm>
          <a:custGeom>
            <a:avLst/>
            <a:gdLst>
              <a:gd name="connsiteX0" fmla="*/ 0 w 1900517"/>
              <a:gd name="connsiteY0" fmla="*/ 0 h 754847"/>
              <a:gd name="connsiteX1" fmla="*/ 851647 w 1900517"/>
              <a:gd name="connsiteY1" fmla="*/ 681317 h 754847"/>
              <a:gd name="connsiteX2" fmla="*/ 1900517 w 1900517"/>
              <a:gd name="connsiteY2" fmla="*/ 735106 h 754847"/>
            </a:gdLst>
            <a:ahLst/>
            <a:cxnLst>
              <a:cxn ang="0">
                <a:pos x="connsiteX0" y="connsiteY0"/>
              </a:cxn>
              <a:cxn ang="0">
                <a:pos x="connsiteX1" y="connsiteY1"/>
              </a:cxn>
              <a:cxn ang="0">
                <a:pos x="connsiteX2" y="connsiteY2"/>
              </a:cxn>
            </a:cxnLst>
            <a:rect l="l" t="t" r="r" b="b"/>
            <a:pathLst>
              <a:path w="1900517" h="754847">
                <a:moveTo>
                  <a:pt x="0" y="0"/>
                </a:moveTo>
                <a:cubicBezTo>
                  <a:pt x="267447" y="279399"/>
                  <a:pt x="534894" y="558799"/>
                  <a:pt x="851647" y="681317"/>
                </a:cubicBezTo>
                <a:cubicBezTo>
                  <a:pt x="1168400" y="803835"/>
                  <a:pt x="1677894" y="736600"/>
                  <a:pt x="1900517" y="735106"/>
                </a:cubicBezTo>
              </a:path>
            </a:pathLst>
          </a:custGeom>
          <a:noFill/>
          <a:ln>
            <a:solidFill>
              <a:schemeClr val="tx1"/>
            </a:solidFill>
            <a:headEnd type="triangle"/>
          </a:ln>
        </p:spPr>
        <p:txBody>
          <a:bodyPr rtlCol="0" anchor="ctr"/>
          <a:lstStyle/>
          <a:p>
            <a:pPr algn="ctr"/>
            <a:endParaRPr lang="en-US" dirty="0"/>
          </a:p>
        </p:txBody>
      </p:sp>
      <p:sp>
        <p:nvSpPr>
          <p:cNvPr id="8" name="Freeform: Shape 7">
            <a:extLst>
              <a:ext uri="{FF2B5EF4-FFF2-40B4-BE49-F238E27FC236}">
                <a16:creationId xmlns:a16="http://schemas.microsoft.com/office/drawing/2014/main" id="{CAA130D8-B880-498E-8A19-00706AE4D0EB}"/>
              </a:ext>
            </a:extLst>
          </p:cNvPr>
          <p:cNvSpPr/>
          <p:nvPr/>
        </p:nvSpPr>
        <p:spPr bwMode="auto">
          <a:xfrm rot="1430596">
            <a:off x="7365225" y="2839935"/>
            <a:ext cx="1024242" cy="611537"/>
          </a:xfrm>
          <a:custGeom>
            <a:avLst/>
            <a:gdLst>
              <a:gd name="connsiteX0" fmla="*/ 0 w 1900517"/>
              <a:gd name="connsiteY0" fmla="*/ 0 h 754847"/>
              <a:gd name="connsiteX1" fmla="*/ 851647 w 1900517"/>
              <a:gd name="connsiteY1" fmla="*/ 681317 h 754847"/>
              <a:gd name="connsiteX2" fmla="*/ 1900517 w 1900517"/>
              <a:gd name="connsiteY2" fmla="*/ 735106 h 754847"/>
            </a:gdLst>
            <a:ahLst/>
            <a:cxnLst>
              <a:cxn ang="0">
                <a:pos x="connsiteX0" y="connsiteY0"/>
              </a:cxn>
              <a:cxn ang="0">
                <a:pos x="connsiteX1" y="connsiteY1"/>
              </a:cxn>
              <a:cxn ang="0">
                <a:pos x="connsiteX2" y="connsiteY2"/>
              </a:cxn>
            </a:cxnLst>
            <a:rect l="l" t="t" r="r" b="b"/>
            <a:pathLst>
              <a:path w="1900517" h="754847">
                <a:moveTo>
                  <a:pt x="0" y="0"/>
                </a:moveTo>
                <a:cubicBezTo>
                  <a:pt x="267447" y="279399"/>
                  <a:pt x="534894" y="558799"/>
                  <a:pt x="851647" y="681317"/>
                </a:cubicBezTo>
                <a:cubicBezTo>
                  <a:pt x="1168400" y="803835"/>
                  <a:pt x="1677894" y="736600"/>
                  <a:pt x="1900517" y="735106"/>
                </a:cubicBezTo>
              </a:path>
            </a:pathLst>
          </a:custGeom>
          <a:noFill/>
          <a:ln>
            <a:solidFill>
              <a:schemeClr val="tx1"/>
            </a:solidFill>
            <a:headEnd type="triangle"/>
          </a:ln>
        </p:spPr>
        <p:txBody>
          <a:bodyPr rtlCol="0" anchor="ctr"/>
          <a:lstStyle/>
          <a:p>
            <a:pPr algn="ctr"/>
            <a:endParaRPr lang="en-US" dirty="0"/>
          </a:p>
        </p:txBody>
      </p:sp>
      <p:grpSp>
        <p:nvGrpSpPr>
          <p:cNvPr id="10" name="Group 9">
            <a:extLst>
              <a:ext uri="{FF2B5EF4-FFF2-40B4-BE49-F238E27FC236}">
                <a16:creationId xmlns:a16="http://schemas.microsoft.com/office/drawing/2014/main" id="{58C4307C-6DD3-4A55-9C87-97BB0A644CBF}"/>
              </a:ext>
            </a:extLst>
          </p:cNvPr>
          <p:cNvGrpSpPr/>
          <p:nvPr/>
        </p:nvGrpSpPr>
        <p:grpSpPr>
          <a:xfrm>
            <a:off x="8015886" y="1563834"/>
            <a:ext cx="979747" cy="973380"/>
            <a:chOff x="8542921" y="1668592"/>
            <a:chExt cx="979747" cy="973380"/>
          </a:xfrm>
        </p:grpSpPr>
        <p:sp>
          <p:nvSpPr>
            <p:cNvPr id="11" name="AutoShape 3">
              <a:extLst>
                <a:ext uri="{FF2B5EF4-FFF2-40B4-BE49-F238E27FC236}">
                  <a16:creationId xmlns:a16="http://schemas.microsoft.com/office/drawing/2014/main" id="{B96CF242-921B-4440-AA65-04C3308987E2}"/>
                </a:ext>
              </a:extLst>
            </p:cNvPr>
            <p:cNvSpPr>
              <a:spLocks/>
            </p:cNvSpPr>
            <p:nvPr/>
          </p:nvSpPr>
          <p:spPr bwMode="auto">
            <a:xfrm flipH="1">
              <a:off x="8542921" y="1668592"/>
              <a:ext cx="979747" cy="973380"/>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solidFill>
              <a:schemeClr val="bg1">
                <a:lumMod val="75000"/>
              </a:schemeClr>
            </a:solidFill>
            <a:ln w="25400">
              <a:noFill/>
            </a:ln>
          </p:spPr>
          <p:txBody>
            <a:bodyPr lIns="0" tIns="0" rIns="0" bIns="0"/>
            <a:lstStyle/>
            <a:p>
              <a:endParaRPr lang="en-US"/>
            </a:p>
          </p:txBody>
        </p:sp>
        <p:sp>
          <p:nvSpPr>
            <p:cNvPr id="12" name="TextBox 11">
              <a:extLst>
                <a:ext uri="{FF2B5EF4-FFF2-40B4-BE49-F238E27FC236}">
                  <a16:creationId xmlns:a16="http://schemas.microsoft.com/office/drawing/2014/main" id="{0D45D6D9-B015-4F79-8AF9-A4AEA1807FE6}"/>
                </a:ext>
              </a:extLst>
            </p:cNvPr>
            <p:cNvSpPr txBox="1"/>
            <p:nvPr/>
          </p:nvSpPr>
          <p:spPr>
            <a:xfrm>
              <a:off x="8656236" y="2069933"/>
              <a:ext cx="753115" cy="369332"/>
            </a:xfrm>
            <a:prstGeom prst="rect">
              <a:avLst/>
            </a:prstGeom>
            <a:noFill/>
          </p:spPr>
          <p:txBody>
            <a:bodyPr wrap="square" lIns="0" tIns="0" rIns="0" bIns="0" rtlCol="0">
              <a:spAutoFit/>
            </a:bodyPr>
            <a:lstStyle/>
            <a:p>
              <a:pPr algn="ctr"/>
              <a:r>
                <a:rPr lang="en-US" sz="1200" dirty="0"/>
                <a:t>Google Workspace</a:t>
              </a:r>
            </a:p>
          </p:txBody>
        </p:sp>
        <p:pic>
          <p:nvPicPr>
            <p:cNvPr id="13" name="Picture 12">
              <a:extLst>
                <a:ext uri="{FF2B5EF4-FFF2-40B4-BE49-F238E27FC236}">
                  <a16:creationId xmlns:a16="http://schemas.microsoft.com/office/drawing/2014/main" id="{014C7F09-068A-4A1B-AB14-E31DC49895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4088"/>
            <a:stretch/>
          </p:blipFill>
          <p:spPr>
            <a:xfrm>
              <a:off x="8854066" y="1796373"/>
              <a:ext cx="357453" cy="271112"/>
            </a:xfrm>
            <a:prstGeom prst="rect">
              <a:avLst/>
            </a:prstGeom>
          </p:spPr>
        </p:pic>
      </p:grpSp>
      <p:grpSp>
        <p:nvGrpSpPr>
          <p:cNvPr id="14" name="Group 13">
            <a:extLst>
              <a:ext uri="{FF2B5EF4-FFF2-40B4-BE49-F238E27FC236}">
                <a16:creationId xmlns:a16="http://schemas.microsoft.com/office/drawing/2014/main" id="{0D7EF13D-DF4D-4991-BC6D-A405A881E6CC}"/>
              </a:ext>
            </a:extLst>
          </p:cNvPr>
          <p:cNvGrpSpPr/>
          <p:nvPr/>
        </p:nvGrpSpPr>
        <p:grpSpPr>
          <a:xfrm>
            <a:off x="9287715" y="1563834"/>
            <a:ext cx="979747" cy="973380"/>
            <a:chOff x="9807706" y="1976600"/>
            <a:chExt cx="979747" cy="973380"/>
          </a:xfrm>
        </p:grpSpPr>
        <p:sp>
          <p:nvSpPr>
            <p:cNvPr id="15" name="AutoShape 3">
              <a:extLst>
                <a:ext uri="{FF2B5EF4-FFF2-40B4-BE49-F238E27FC236}">
                  <a16:creationId xmlns:a16="http://schemas.microsoft.com/office/drawing/2014/main" id="{9E6AEB78-1627-4982-8AC2-8E229C599148}"/>
                </a:ext>
              </a:extLst>
            </p:cNvPr>
            <p:cNvSpPr>
              <a:spLocks/>
            </p:cNvSpPr>
            <p:nvPr/>
          </p:nvSpPr>
          <p:spPr bwMode="auto">
            <a:xfrm flipH="1">
              <a:off x="9807706" y="1976600"/>
              <a:ext cx="979747" cy="973380"/>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solidFill>
              <a:schemeClr val="bg1">
                <a:lumMod val="75000"/>
              </a:schemeClr>
            </a:solidFill>
            <a:ln w="25400">
              <a:noFill/>
            </a:ln>
          </p:spPr>
          <p:txBody>
            <a:bodyPr lIns="0" tIns="0" rIns="0" bIns="0"/>
            <a:lstStyle/>
            <a:p>
              <a:endParaRPr lang="en-US"/>
            </a:p>
          </p:txBody>
        </p:sp>
        <p:sp>
          <p:nvSpPr>
            <p:cNvPr id="16" name="TextBox 15">
              <a:extLst>
                <a:ext uri="{FF2B5EF4-FFF2-40B4-BE49-F238E27FC236}">
                  <a16:creationId xmlns:a16="http://schemas.microsoft.com/office/drawing/2014/main" id="{64401158-7202-4DBE-97ED-5DAAD350547F}"/>
                </a:ext>
              </a:extLst>
            </p:cNvPr>
            <p:cNvSpPr txBox="1"/>
            <p:nvPr/>
          </p:nvSpPr>
          <p:spPr>
            <a:xfrm>
              <a:off x="9930526" y="2494612"/>
              <a:ext cx="753115" cy="369332"/>
            </a:xfrm>
            <a:prstGeom prst="rect">
              <a:avLst/>
            </a:prstGeom>
            <a:noFill/>
          </p:spPr>
          <p:txBody>
            <a:bodyPr wrap="square" lIns="0" tIns="0" rIns="0" bIns="0" rtlCol="0">
              <a:spAutoFit/>
            </a:bodyPr>
            <a:lstStyle/>
            <a:p>
              <a:pPr algn="ctr"/>
              <a:r>
                <a:rPr lang="en-US" sz="1200" dirty="0"/>
                <a:t>Microsoft  365 </a:t>
              </a:r>
            </a:p>
          </p:txBody>
        </p:sp>
        <p:pic>
          <p:nvPicPr>
            <p:cNvPr id="17" name="Picture 16">
              <a:extLst>
                <a:ext uri="{FF2B5EF4-FFF2-40B4-BE49-F238E27FC236}">
                  <a16:creationId xmlns:a16="http://schemas.microsoft.com/office/drawing/2014/main" id="{03C05FB7-E87C-49B8-B241-A7C7A2F7DD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0440" y="2107097"/>
              <a:ext cx="347103" cy="359313"/>
            </a:xfrm>
            <a:prstGeom prst="rect">
              <a:avLst/>
            </a:prstGeom>
          </p:spPr>
        </p:pic>
      </p:grpSp>
      <p:grpSp>
        <p:nvGrpSpPr>
          <p:cNvPr id="18" name="Group 17">
            <a:extLst>
              <a:ext uri="{FF2B5EF4-FFF2-40B4-BE49-F238E27FC236}">
                <a16:creationId xmlns:a16="http://schemas.microsoft.com/office/drawing/2014/main" id="{61CDE7CD-4945-41E0-9F47-77C6B32EA2A6}"/>
              </a:ext>
            </a:extLst>
          </p:cNvPr>
          <p:cNvGrpSpPr/>
          <p:nvPr/>
        </p:nvGrpSpPr>
        <p:grpSpPr>
          <a:xfrm>
            <a:off x="6728520" y="1566404"/>
            <a:ext cx="979747" cy="973380"/>
            <a:chOff x="7357446" y="1722146"/>
            <a:chExt cx="979747" cy="973380"/>
          </a:xfrm>
        </p:grpSpPr>
        <p:sp>
          <p:nvSpPr>
            <p:cNvPr id="19" name="AutoShape 3">
              <a:extLst>
                <a:ext uri="{FF2B5EF4-FFF2-40B4-BE49-F238E27FC236}">
                  <a16:creationId xmlns:a16="http://schemas.microsoft.com/office/drawing/2014/main" id="{F4D0A6C7-6A50-4F4F-A902-024DBEA24E21}"/>
                </a:ext>
              </a:extLst>
            </p:cNvPr>
            <p:cNvSpPr>
              <a:spLocks/>
            </p:cNvSpPr>
            <p:nvPr/>
          </p:nvSpPr>
          <p:spPr bwMode="auto">
            <a:xfrm>
              <a:off x="7357446" y="1722146"/>
              <a:ext cx="979747" cy="973380"/>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solidFill>
              <a:schemeClr val="bg1">
                <a:lumMod val="75000"/>
              </a:schemeClr>
            </a:solidFill>
            <a:ln w="25400">
              <a:noFill/>
            </a:ln>
          </p:spPr>
          <p:txBody>
            <a:bodyPr lIns="0" tIns="0" rIns="0" bIns="0"/>
            <a:lstStyle/>
            <a:p>
              <a:endParaRPr lang="en-US"/>
            </a:p>
          </p:txBody>
        </p:sp>
        <p:sp>
          <p:nvSpPr>
            <p:cNvPr id="20" name="TextBox 19">
              <a:extLst>
                <a:ext uri="{FF2B5EF4-FFF2-40B4-BE49-F238E27FC236}">
                  <a16:creationId xmlns:a16="http://schemas.microsoft.com/office/drawing/2014/main" id="{0FB80E34-EA19-4FFA-BD76-E3739693C693}"/>
                </a:ext>
              </a:extLst>
            </p:cNvPr>
            <p:cNvSpPr txBox="1"/>
            <p:nvPr/>
          </p:nvSpPr>
          <p:spPr>
            <a:xfrm>
              <a:off x="7470761" y="2150374"/>
              <a:ext cx="753115" cy="184666"/>
            </a:xfrm>
            <a:prstGeom prst="rect">
              <a:avLst/>
            </a:prstGeom>
            <a:noFill/>
          </p:spPr>
          <p:txBody>
            <a:bodyPr wrap="square" lIns="0" tIns="0" rIns="0" bIns="0" rtlCol="0">
              <a:spAutoFit/>
            </a:bodyPr>
            <a:lstStyle/>
            <a:p>
              <a:pPr algn="ctr"/>
              <a:r>
                <a:rPr lang="en-US" sz="1200" dirty="0"/>
                <a:t>ENTP Mail</a:t>
              </a:r>
            </a:p>
          </p:txBody>
        </p:sp>
        <p:pic>
          <p:nvPicPr>
            <p:cNvPr id="21" name="Graphic 20">
              <a:extLst>
                <a:ext uri="{FF2B5EF4-FFF2-40B4-BE49-F238E27FC236}">
                  <a16:creationId xmlns:a16="http://schemas.microsoft.com/office/drawing/2014/main" id="{5D73AC58-5EA0-472C-BA35-E8D6D4DB06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21399" y="1870627"/>
              <a:ext cx="266700" cy="266700"/>
            </a:xfrm>
            <a:prstGeom prst="rect">
              <a:avLst/>
            </a:prstGeom>
          </p:spPr>
        </p:pic>
      </p:grpSp>
      <p:pic>
        <p:nvPicPr>
          <p:cNvPr id="30" name="Picture 29">
            <a:extLst>
              <a:ext uri="{FF2B5EF4-FFF2-40B4-BE49-F238E27FC236}">
                <a16:creationId xmlns:a16="http://schemas.microsoft.com/office/drawing/2014/main" id="{05DD17D8-9903-462A-AB6B-45889AEBE1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17347" y="3466176"/>
            <a:ext cx="3954957" cy="2052362"/>
          </a:xfrm>
          <a:prstGeom prst="rect">
            <a:avLst/>
          </a:prstGeom>
        </p:spPr>
      </p:pic>
      <p:cxnSp>
        <p:nvCxnSpPr>
          <p:cNvPr id="45" name="Straight Connector 44">
            <a:extLst>
              <a:ext uri="{FF2B5EF4-FFF2-40B4-BE49-F238E27FC236}">
                <a16:creationId xmlns:a16="http://schemas.microsoft.com/office/drawing/2014/main" id="{D27D3AF7-7B85-4327-9710-565F77360670}"/>
              </a:ext>
            </a:extLst>
          </p:cNvPr>
          <p:cNvCxnSpPr/>
          <p:nvPr/>
        </p:nvCxnSpPr>
        <p:spPr>
          <a:xfrm>
            <a:off x="1419225" y="2752743"/>
            <a:ext cx="691243" cy="0"/>
          </a:xfrm>
          <a:prstGeom prst="line">
            <a:avLst/>
          </a:prstGeom>
          <a:ln w="25400">
            <a:gradFill>
              <a:gsLst>
                <a:gs pos="0">
                  <a:srgbClr val="00B050"/>
                </a:gs>
                <a:gs pos="100000">
                  <a:srgbClr val="00B050"/>
                </a:gs>
              </a:gsLst>
              <a:lin ang="2700000" scaled="0"/>
            </a:gra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669F1335-FD9C-4A03-BAAD-FC8F91C17EF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5499" t="25403" r="25196" b="45130"/>
          <a:stretch/>
        </p:blipFill>
        <p:spPr>
          <a:xfrm>
            <a:off x="317500" y="302116"/>
            <a:ext cx="1892300" cy="636146"/>
          </a:xfrm>
          <a:prstGeom prst="rect">
            <a:avLst/>
          </a:prstGeom>
        </p:spPr>
      </p:pic>
      <p:sp>
        <p:nvSpPr>
          <p:cNvPr id="48" name="TextBox 47">
            <a:extLst>
              <a:ext uri="{FF2B5EF4-FFF2-40B4-BE49-F238E27FC236}">
                <a16:creationId xmlns:a16="http://schemas.microsoft.com/office/drawing/2014/main" id="{F49621D7-1756-4975-9368-3DF707B00C3B}"/>
              </a:ext>
            </a:extLst>
          </p:cNvPr>
          <p:cNvSpPr txBox="1"/>
          <p:nvPr/>
        </p:nvSpPr>
        <p:spPr>
          <a:xfrm>
            <a:off x="1356786" y="2160702"/>
            <a:ext cx="2472861" cy="430887"/>
          </a:xfrm>
          <a:prstGeom prst="rect">
            <a:avLst/>
          </a:prstGeom>
          <a:noFill/>
        </p:spPr>
        <p:txBody>
          <a:bodyPr wrap="square" lIns="0" tIns="0" rIns="0" bIns="0" rtlCol="0">
            <a:spAutoFit/>
          </a:bodyPr>
          <a:lstStyle/>
          <a:p>
            <a:r>
              <a:rPr lang="en-US" sz="2800" b="1" dirty="0"/>
              <a:t>EMAIL</a:t>
            </a:r>
            <a:endParaRPr lang="en-US" sz="2800" dirty="0"/>
          </a:p>
        </p:txBody>
      </p:sp>
      <p:grpSp>
        <p:nvGrpSpPr>
          <p:cNvPr id="49" name="Group 48">
            <a:extLst>
              <a:ext uri="{FF2B5EF4-FFF2-40B4-BE49-F238E27FC236}">
                <a16:creationId xmlns:a16="http://schemas.microsoft.com/office/drawing/2014/main" id="{D8FD02A0-083E-406D-8602-0F597D0F2F8A}"/>
              </a:ext>
            </a:extLst>
          </p:cNvPr>
          <p:cNvGrpSpPr/>
          <p:nvPr/>
        </p:nvGrpSpPr>
        <p:grpSpPr>
          <a:xfrm>
            <a:off x="11585882" y="228546"/>
            <a:ext cx="7318283" cy="333427"/>
            <a:chOff x="11585882" y="228546"/>
            <a:chExt cx="7318283" cy="333427"/>
          </a:xfrm>
        </p:grpSpPr>
        <p:sp>
          <p:nvSpPr>
            <p:cNvPr id="50" name="Rectangle 49">
              <a:extLst>
                <a:ext uri="{FF2B5EF4-FFF2-40B4-BE49-F238E27FC236}">
                  <a16:creationId xmlns:a16="http://schemas.microsoft.com/office/drawing/2014/main" id="{6B2BE128-C5CF-44F6-A5D5-72872B544831}"/>
                </a:ext>
              </a:extLst>
            </p:cNvPr>
            <p:cNvSpPr/>
            <p:nvPr/>
          </p:nvSpPr>
          <p:spPr bwMode="auto">
            <a:xfrm>
              <a:off x="12192000" y="228547"/>
              <a:ext cx="6712165" cy="333425"/>
            </a:xfrm>
            <a:prstGeom prst="rect">
              <a:avLst/>
            </a:prstGeom>
            <a:solidFill>
              <a:schemeClr val="bg1">
                <a:lumMod val="85000"/>
              </a:schemeClr>
            </a:solidFill>
            <a:ln>
              <a:noFill/>
            </a:ln>
          </p:spPr>
          <p:txBody>
            <a:bodyPr lIns="0" tIns="0" rIns="0" bIns="0" rtlCol="0" anchor="ctr"/>
            <a:lstStyle/>
            <a:p>
              <a:pPr algn="ctr"/>
              <a:endParaRPr lang="en-US" dirty="0"/>
            </a:p>
          </p:txBody>
        </p:sp>
        <p:sp>
          <p:nvSpPr>
            <p:cNvPr id="51" name="TextBox 50">
              <a:extLst>
                <a:ext uri="{FF2B5EF4-FFF2-40B4-BE49-F238E27FC236}">
                  <a16:creationId xmlns:a16="http://schemas.microsoft.com/office/drawing/2014/main" id="{AE66070A-B8C1-481F-843E-DCF94F7D9A6C}"/>
                </a:ext>
              </a:extLst>
            </p:cNvPr>
            <p:cNvSpPr txBox="1"/>
            <p:nvPr/>
          </p:nvSpPr>
          <p:spPr>
            <a:xfrm>
              <a:off x="12250821" y="319829"/>
              <a:ext cx="6580261" cy="138499"/>
            </a:xfrm>
            <a:prstGeom prst="rect">
              <a:avLst/>
            </a:prstGeom>
            <a:noFill/>
          </p:spPr>
          <p:txBody>
            <a:bodyPr wrap="square" lIns="0" tIns="0" rIns="0" bIns="0" rtlCol="0">
              <a:spAutoFit/>
            </a:bodyPr>
            <a:lstStyle/>
            <a:p>
              <a:r>
                <a:rPr lang="en-US" sz="900" dirty="0"/>
                <a:t>Home | About QualiSpace  |  Our Offerings | Our Clients’ Experience | Esteemed Clients | Our Partners | Infrastructure | Events | Contact Us</a:t>
              </a:r>
            </a:p>
          </p:txBody>
        </p:sp>
        <p:sp>
          <p:nvSpPr>
            <p:cNvPr id="52" name="Rectangle 51">
              <a:hlinkClick r:id="rId9" action="ppaction://hlinksldjump"/>
              <a:extLst>
                <a:ext uri="{FF2B5EF4-FFF2-40B4-BE49-F238E27FC236}">
                  <a16:creationId xmlns:a16="http://schemas.microsoft.com/office/drawing/2014/main" id="{5A1A4E97-F060-4BB4-A40E-451AB5400B50}"/>
                </a:ext>
              </a:extLst>
            </p:cNvPr>
            <p:cNvSpPr/>
            <p:nvPr/>
          </p:nvSpPr>
          <p:spPr bwMode="auto">
            <a:xfrm>
              <a:off x="12247704" y="304589"/>
              <a:ext cx="291930" cy="208979"/>
            </a:xfrm>
            <a:prstGeom prst="rect">
              <a:avLst/>
            </a:prstGeom>
            <a:noFill/>
            <a:ln>
              <a:noFill/>
            </a:ln>
          </p:spPr>
          <p:txBody>
            <a:bodyPr lIns="0" tIns="0" rIns="0" bIns="0" rtlCol="0" anchor="ctr"/>
            <a:lstStyle/>
            <a:p>
              <a:pPr algn="ctr"/>
              <a:endParaRPr lang="en-US"/>
            </a:p>
          </p:txBody>
        </p:sp>
        <p:sp>
          <p:nvSpPr>
            <p:cNvPr id="53" name="Rectangle 52">
              <a:hlinkClick r:id="rId10" action="ppaction://hlinksldjump"/>
              <a:extLst>
                <a:ext uri="{FF2B5EF4-FFF2-40B4-BE49-F238E27FC236}">
                  <a16:creationId xmlns:a16="http://schemas.microsoft.com/office/drawing/2014/main" id="{DA6889BC-CDE4-4FC7-9AC4-F7B9866F4B3F}"/>
                </a:ext>
              </a:extLst>
            </p:cNvPr>
            <p:cNvSpPr/>
            <p:nvPr/>
          </p:nvSpPr>
          <p:spPr bwMode="auto">
            <a:xfrm>
              <a:off x="12607372" y="280863"/>
              <a:ext cx="892167" cy="225085"/>
            </a:xfrm>
            <a:prstGeom prst="rect">
              <a:avLst/>
            </a:prstGeom>
            <a:noFill/>
            <a:ln>
              <a:noFill/>
            </a:ln>
          </p:spPr>
          <p:txBody>
            <a:bodyPr lIns="0" tIns="0" rIns="0" bIns="0" rtlCol="0" anchor="ctr"/>
            <a:lstStyle/>
            <a:p>
              <a:pPr algn="ctr"/>
              <a:endParaRPr lang="en-US" dirty="0"/>
            </a:p>
          </p:txBody>
        </p:sp>
        <p:sp>
          <p:nvSpPr>
            <p:cNvPr id="54" name="Rectangle 53">
              <a:hlinkClick r:id="rId11" action="ppaction://hlinksldjump"/>
              <a:extLst>
                <a:ext uri="{FF2B5EF4-FFF2-40B4-BE49-F238E27FC236}">
                  <a16:creationId xmlns:a16="http://schemas.microsoft.com/office/drawing/2014/main" id="{AF2112E0-2E62-4A9D-B292-CC92CAA29AC9}"/>
                </a:ext>
              </a:extLst>
            </p:cNvPr>
            <p:cNvSpPr/>
            <p:nvPr/>
          </p:nvSpPr>
          <p:spPr bwMode="auto">
            <a:xfrm>
              <a:off x="13582654" y="254492"/>
              <a:ext cx="687554" cy="284411"/>
            </a:xfrm>
            <a:prstGeom prst="rect">
              <a:avLst/>
            </a:prstGeom>
            <a:noFill/>
            <a:ln>
              <a:noFill/>
            </a:ln>
          </p:spPr>
          <p:txBody>
            <a:bodyPr lIns="0" tIns="0" rIns="0" bIns="0" rtlCol="0" anchor="ctr"/>
            <a:lstStyle/>
            <a:p>
              <a:pPr algn="ctr"/>
              <a:endParaRPr lang="en-US" dirty="0"/>
            </a:p>
          </p:txBody>
        </p:sp>
        <p:sp>
          <p:nvSpPr>
            <p:cNvPr id="55" name="Rectangle 54">
              <a:hlinkClick r:id="rId12" action="ppaction://hlinksldjump"/>
              <a:extLst>
                <a:ext uri="{FF2B5EF4-FFF2-40B4-BE49-F238E27FC236}">
                  <a16:creationId xmlns:a16="http://schemas.microsoft.com/office/drawing/2014/main" id="{B9D3E364-909A-48A3-89E7-8EBEB25D3A4E}"/>
                </a:ext>
              </a:extLst>
            </p:cNvPr>
            <p:cNvSpPr/>
            <p:nvPr/>
          </p:nvSpPr>
          <p:spPr bwMode="auto">
            <a:xfrm>
              <a:off x="14328051" y="254492"/>
              <a:ext cx="1148193" cy="284411"/>
            </a:xfrm>
            <a:prstGeom prst="rect">
              <a:avLst/>
            </a:prstGeom>
            <a:noFill/>
            <a:ln>
              <a:noFill/>
            </a:ln>
          </p:spPr>
          <p:txBody>
            <a:bodyPr lIns="0" tIns="0" rIns="0" bIns="0" rtlCol="0" anchor="ctr"/>
            <a:lstStyle/>
            <a:p>
              <a:pPr algn="ctr"/>
              <a:endParaRPr lang="en-US"/>
            </a:p>
          </p:txBody>
        </p:sp>
        <p:sp>
          <p:nvSpPr>
            <p:cNvPr id="56" name="Rectangle 55">
              <a:hlinkClick r:id="rId13" action="ppaction://hlinksldjump"/>
              <a:extLst>
                <a:ext uri="{FF2B5EF4-FFF2-40B4-BE49-F238E27FC236}">
                  <a16:creationId xmlns:a16="http://schemas.microsoft.com/office/drawing/2014/main" id="{C0BA80E1-9D53-4AD6-8EC2-0E66871F0610}"/>
                </a:ext>
              </a:extLst>
            </p:cNvPr>
            <p:cNvSpPr/>
            <p:nvPr/>
          </p:nvSpPr>
          <p:spPr bwMode="auto">
            <a:xfrm>
              <a:off x="15523851" y="301889"/>
              <a:ext cx="831319" cy="189615"/>
            </a:xfrm>
            <a:prstGeom prst="rect">
              <a:avLst/>
            </a:prstGeom>
            <a:noFill/>
            <a:ln>
              <a:noFill/>
            </a:ln>
          </p:spPr>
          <p:txBody>
            <a:bodyPr lIns="0" tIns="0" rIns="0" bIns="0" rtlCol="0" anchor="ctr"/>
            <a:lstStyle/>
            <a:p>
              <a:pPr algn="ctr"/>
              <a:endParaRPr lang="en-US"/>
            </a:p>
          </p:txBody>
        </p:sp>
        <p:sp>
          <p:nvSpPr>
            <p:cNvPr id="57" name="Rectangle 56">
              <a:hlinkClick r:id="rId14" action="ppaction://hlinksldjump"/>
              <a:extLst>
                <a:ext uri="{FF2B5EF4-FFF2-40B4-BE49-F238E27FC236}">
                  <a16:creationId xmlns:a16="http://schemas.microsoft.com/office/drawing/2014/main" id="{45FD8393-2EE6-4747-8F5A-E10CB592A846}"/>
                </a:ext>
              </a:extLst>
            </p:cNvPr>
            <p:cNvSpPr/>
            <p:nvPr/>
          </p:nvSpPr>
          <p:spPr bwMode="auto">
            <a:xfrm>
              <a:off x="18271929" y="262785"/>
              <a:ext cx="559153" cy="260880"/>
            </a:xfrm>
            <a:prstGeom prst="rect">
              <a:avLst/>
            </a:prstGeom>
            <a:noFill/>
            <a:ln>
              <a:noFill/>
            </a:ln>
          </p:spPr>
          <p:txBody>
            <a:bodyPr lIns="0" tIns="0" rIns="0" bIns="0" rtlCol="0" anchor="ctr"/>
            <a:lstStyle/>
            <a:p>
              <a:pPr algn="ctr"/>
              <a:endParaRPr lang="en-US"/>
            </a:p>
          </p:txBody>
        </p:sp>
        <p:sp>
          <p:nvSpPr>
            <p:cNvPr id="58" name="Rectangle 57">
              <a:hlinkClick r:id="rId15" action="ppaction://hlinksldjump"/>
              <a:extLst>
                <a:ext uri="{FF2B5EF4-FFF2-40B4-BE49-F238E27FC236}">
                  <a16:creationId xmlns:a16="http://schemas.microsoft.com/office/drawing/2014/main" id="{626E4200-7147-4FDA-9C5D-8749ACF3979E}"/>
                </a:ext>
              </a:extLst>
            </p:cNvPr>
            <p:cNvSpPr/>
            <p:nvPr/>
          </p:nvSpPr>
          <p:spPr bwMode="auto">
            <a:xfrm>
              <a:off x="17105813" y="262785"/>
              <a:ext cx="707588" cy="260878"/>
            </a:xfrm>
            <a:prstGeom prst="rect">
              <a:avLst/>
            </a:prstGeom>
            <a:noFill/>
            <a:ln>
              <a:noFill/>
            </a:ln>
          </p:spPr>
          <p:txBody>
            <a:bodyPr lIns="0" tIns="0" rIns="0" bIns="0" rtlCol="0" anchor="ctr"/>
            <a:lstStyle/>
            <a:p>
              <a:pPr algn="ctr"/>
              <a:endParaRPr lang="en-US"/>
            </a:p>
          </p:txBody>
        </p:sp>
        <p:sp>
          <p:nvSpPr>
            <p:cNvPr id="59" name="Rectangle 58">
              <a:hlinkClick r:id="rId16" action="ppaction://hlinksldjump"/>
              <a:extLst>
                <a:ext uri="{FF2B5EF4-FFF2-40B4-BE49-F238E27FC236}">
                  <a16:creationId xmlns:a16="http://schemas.microsoft.com/office/drawing/2014/main" id="{4BF8E3FF-B5B9-4744-8C46-EDEAC053623E}"/>
                </a:ext>
              </a:extLst>
            </p:cNvPr>
            <p:cNvSpPr/>
            <p:nvPr/>
          </p:nvSpPr>
          <p:spPr bwMode="auto">
            <a:xfrm>
              <a:off x="16418016" y="259636"/>
              <a:ext cx="617331" cy="284412"/>
            </a:xfrm>
            <a:prstGeom prst="rect">
              <a:avLst/>
            </a:prstGeom>
            <a:noFill/>
            <a:ln>
              <a:noFill/>
            </a:ln>
          </p:spPr>
          <p:txBody>
            <a:bodyPr lIns="0" tIns="0" rIns="0" bIns="0" rtlCol="0" anchor="ctr"/>
            <a:lstStyle/>
            <a:p>
              <a:pPr algn="ctr"/>
              <a:endParaRPr lang="en-US"/>
            </a:p>
          </p:txBody>
        </p:sp>
        <p:sp>
          <p:nvSpPr>
            <p:cNvPr id="60" name="Rectangle 59">
              <a:hlinkClick r:id="rId17" action="ppaction://hlinksldjump"/>
              <a:extLst>
                <a:ext uri="{FF2B5EF4-FFF2-40B4-BE49-F238E27FC236}">
                  <a16:creationId xmlns:a16="http://schemas.microsoft.com/office/drawing/2014/main" id="{E4EE8AEB-9A58-4B26-9C01-5EE4E2F9CF7A}"/>
                </a:ext>
              </a:extLst>
            </p:cNvPr>
            <p:cNvSpPr/>
            <p:nvPr/>
          </p:nvSpPr>
          <p:spPr bwMode="auto">
            <a:xfrm>
              <a:off x="17868627" y="254492"/>
              <a:ext cx="352083" cy="284411"/>
            </a:xfrm>
            <a:prstGeom prst="rect">
              <a:avLst/>
            </a:prstGeom>
            <a:noFill/>
            <a:ln>
              <a:noFill/>
            </a:ln>
          </p:spPr>
          <p:txBody>
            <a:bodyPr lIns="0" tIns="0" rIns="0" bIns="0" rtlCol="0" anchor="ctr"/>
            <a:lstStyle/>
            <a:p>
              <a:pPr algn="ctr"/>
              <a:endParaRPr lang="en-US"/>
            </a:p>
          </p:txBody>
        </p:sp>
        <p:sp>
          <p:nvSpPr>
            <p:cNvPr id="61" name="Flowchart: Off-page Connector 60">
              <a:extLst>
                <a:ext uri="{FF2B5EF4-FFF2-40B4-BE49-F238E27FC236}">
                  <a16:creationId xmlns:a16="http://schemas.microsoft.com/office/drawing/2014/main" id="{687FF551-566F-4147-91FA-39D8FCCEA71C}"/>
                </a:ext>
              </a:extLst>
            </p:cNvPr>
            <p:cNvSpPr/>
            <p:nvPr/>
          </p:nvSpPr>
          <p:spPr bwMode="auto">
            <a:xfrm rot="5400000" flipH="1">
              <a:off x="11727834" y="86594"/>
              <a:ext cx="333427" cy="617332"/>
            </a:xfrm>
            <a:prstGeom prst="flowChartOffpageConnector">
              <a:avLst/>
            </a:prstGeom>
            <a:solidFill>
              <a:schemeClr val="bg1">
                <a:lumMod val="85000"/>
              </a:schemeClr>
            </a:solidFill>
            <a:ln>
              <a:noFill/>
            </a:ln>
          </p:spPr>
          <p:txBody>
            <a:bodyPr lIns="0" tIns="0" rIns="0" bIns="0" rtlCol="0" anchor="ctr"/>
            <a:lstStyle/>
            <a:p>
              <a:pPr algn="ctr"/>
              <a:endParaRPr lang="en-US"/>
            </a:p>
          </p:txBody>
        </p:sp>
        <p:pic>
          <p:nvPicPr>
            <p:cNvPr id="62" name="Picture 25">
              <a:extLst>
                <a:ext uri="{FF2B5EF4-FFF2-40B4-BE49-F238E27FC236}">
                  <a16:creationId xmlns:a16="http://schemas.microsoft.com/office/drawing/2014/main" id="{F4864B38-A3E6-48DD-AD86-C2FF9F995718}"/>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1754598" y="279781"/>
              <a:ext cx="220975" cy="220975"/>
            </a:xfrm>
            <a:prstGeom prst="rect">
              <a:avLst/>
            </a:prstGeom>
          </p:spPr>
        </p:pic>
      </p:grpSp>
    </p:spTree>
    <p:extLst>
      <p:ext uri="{BB962C8B-B14F-4D97-AF65-F5344CB8AC3E}">
        <p14:creationId xmlns:p14="http://schemas.microsoft.com/office/powerpoint/2010/main" val="35132016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9"/>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6.25E-7 1.11111E-6 L -0.54987 1.11111E-6 " pathEditMode="relative" rAng="0" ptsTypes="AA">
                                      <p:cBhvr>
                                        <p:cTn id="6" dur="2000" fill="hold"/>
                                        <p:tgtEl>
                                          <p:spTgt spid="49"/>
                                        </p:tgtEl>
                                        <p:attrNameLst>
                                          <p:attrName>ppt_x</p:attrName>
                                          <p:attrName>ppt_y</p:attrName>
                                        </p:attrNameLst>
                                      </p:cBhvr>
                                      <p:rCtr x="-2750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54987 1.11111E-6 L -6.25E-7 1.11111E-6 " pathEditMode="relative" rAng="0" ptsTypes="AA">
                                      <p:cBhvr>
                                        <p:cTn id="10" dur="2000" fill="hold"/>
                                        <p:tgtEl>
                                          <p:spTgt spid="49"/>
                                        </p:tgtEl>
                                        <p:attrNameLst>
                                          <p:attrName>ppt_x</p:attrName>
                                          <p:attrName>ppt_y</p:attrName>
                                        </p:attrNameLst>
                                      </p:cBhvr>
                                      <p:rCtr x="27487" y="0"/>
                                    </p:animMotion>
                                  </p:childTnLst>
                                </p:cTn>
                              </p:par>
                            </p:childTnLst>
                          </p:cTn>
                        </p:par>
                      </p:childTnLst>
                    </p:cTn>
                  </p:par>
                </p:childTnLst>
              </p:cTn>
              <p:nextCondLst>
                <p:cond evt="onClick" delay="0">
                  <p:tgtEl>
                    <p:spTgt spid="49"/>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07809ED6-ECE2-4326-AB02-884FCD78E60D}"/>
              </a:ext>
            </a:extLst>
          </p:cNvPr>
          <p:cNvPicPr>
            <a:picLocks noChangeAspect="1"/>
          </p:cNvPicPr>
          <p:nvPr/>
        </p:nvPicPr>
        <p:blipFill rotWithShape="1">
          <a:blip r:embed="rId2"/>
          <a:srcRect t="12403"/>
          <a:stretch/>
        </p:blipFill>
        <p:spPr>
          <a:xfrm>
            <a:off x="0" y="850604"/>
            <a:ext cx="12192000" cy="6007395"/>
          </a:xfrm>
          <a:prstGeom prst="rect">
            <a:avLst/>
          </a:prstGeom>
        </p:spPr>
      </p:pic>
      <p:sp>
        <p:nvSpPr>
          <p:cNvPr id="5" name="TextBox 4">
            <a:extLst>
              <a:ext uri="{FF2B5EF4-FFF2-40B4-BE49-F238E27FC236}">
                <a16:creationId xmlns:a16="http://schemas.microsoft.com/office/drawing/2014/main" id="{8DFE9D19-31B3-4877-BEC3-895315A37DD8}"/>
              </a:ext>
            </a:extLst>
          </p:cNvPr>
          <p:cNvSpPr txBox="1"/>
          <p:nvPr/>
        </p:nvSpPr>
        <p:spPr>
          <a:xfrm>
            <a:off x="1419225" y="3439926"/>
            <a:ext cx="4285682" cy="1600438"/>
          </a:xfrm>
          <a:prstGeom prst="rect">
            <a:avLst/>
          </a:prstGeom>
          <a:noFill/>
        </p:spPr>
        <p:txBody>
          <a:bodyPr wrap="square" lIns="0" tIns="0" rIns="91440" bIns="0" rtlCol="0">
            <a:spAutoFit/>
          </a:bodyPr>
          <a:lstStyle/>
          <a:p>
            <a:pPr algn="just"/>
            <a:r>
              <a:rPr lang="en-US" sz="1300" dirty="0">
                <a:solidFill>
                  <a:schemeClr val="tx1">
                    <a:lumMod val="85000"/>
                    <a:lumOff val="15000"/>
                  </a:schemeClr>
                </a:solidFill>
                <a:cs typeface="Arial" panose="020B0604020202020204" pitchFamily="34" charset="0"/>
              </a:rPr>
              <a:t>A website carries sensitive information of your customers which needs to be protected with a proper encryption. Conceal your website information and gain customer reliability with https encryption to avoid breaching of your customer details. Meanwhile, you can remain carefree about data loss due to any uncertain circumstances as you can recover them anytime with our highly efficient backup services. </a:t>
            </a:r>
          </a:p>
        </p:txBody>
      </p:sp>
      <p:sp>
        <p:nvSpPr>
          <p:cNvPr id="14" name="TextBox 13">
            <a:extLst>
              <a:ext uri="{FF2B5EF4-FFF2-40B4-BE49-F238E27FC236}">
                <a16:creationId xmlns:a16="http://schemas.microsoft.com/office/drawing/2014/main" id="{C4019192-6EB5-4C25-9673-052F4AB071AA}"/>
              </a:ext>
            </a:extLst>
          </p:cNvPr>
          <p:cNvSpPr txBox="1"/>
          <p:nvPr/>
        </p:nvSpPr>
        <p:spPr>
          <a:xfrm>
            <a:off x="6255498" y="2230854"/>
            <a:ext cx="1508283" cy="184666"/>
          </a:xfrm>
          <a:prstGeom prst="rect">
            <a:avLst/>
          </a:prstGeom>
          <a:noFill/>
        </p:spPr>
        <p:txBody>
          <a:bodyPr wrap="square" lIns="0" tIns="0" rIns="0" bIns="0" rtlCol="0">
            <a:spAutoFit/>
          </a:bodyPr>
          <a:lstStyle/>
          <a:p>
            <a:pPr algn="ctr"/>
            <a:r>
              <a:rPr lang="en-US" sz="1200" dirty="0"/>
              <a:t>SSL Certificates</a:t>
            </a:r>
          </a:p>
        </p:txBody>
      </p:sp>
      <p:sp>
        <p:nvSpPr>
          <p:cNvPr id="8" name="TextBox 7">
            <a:extLst>
              <a:ext uri="{FF2B5EF4-FFF2-40B4-BE49-F238E27FC236}">
                <a16:creationId xmlns:a16="http://schemas.microsoft.com/office/drawing/2014/main" id="{D6F03984-9DB0-4A37-B7DC-99C73F751C5F}"/>
              </a:ext>
            </a:extLst>
          </p:cNvPr>
          <p:cNvSpPr txBox="1"/>
          <p:nvPr/>
        </p:nvSpPr>
        <p:spPr>
          <a:xfrm>
            <a:off x="6029857" y="4399066"/>
            <a:ext cx="1143126" cy="184666"/>
          </a:xfrm>
          <a:prstGeom prst="rect">
            <a:avLst/>
          </a:prstGeom>
          <a:noFill/>
        </p:spPr>
        <p:txBody>
          <a:bodyPr wrap="square" lIns="0" tIns="0" rIns="0" bIns="0" rtlCol="0">
            <a:spAutoFit/>
          </a:bodyPr>
          <a:lstStyle/>
          <a:p>
            <a:pPr algn="ctr"/>
            <a:r>
              <a:rPr lang="en-US" sz="1200" dirty="0" err="1"/>
              <a:t>Acronis</a:t>
            </a:r>
            <a:r>
              <a:rPr lang="en-US" sz="1200" dirty="0"/>
              <a:t> Backup</a:t>
            </a:r>
          </a:p>
        </p:txBody>
      </p:sp>
      <p:pic>
        <p:nvPicPr>
          <p:cNvPr id="9" name="Picture 8">
            <a:extLst>
              <a:ext uri="{FF2B5EF4-FFF2-40B4-BE49-F238E27FC236}">
                <a16:creationId xmlns:a16="http://schemas.microsoft.com/office/drawing/2014/main" id="{CE421404-68F8-4CF4-91D5-854308B21B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87948" y="3918432"/>
            <a:ext cx="426944" cy="429352"/>
          </a:xfrm>
          <a:prstGeom prst="rect">
            <a:avLst/>
          </a:prstGeom>
        </p:spPr>
      </p:pic>
      <p:pic>
        <p:nvPicPr>
          <p:cNvPr id="10" name="Picture 9">
            <a:extLst>
              <a:ext uri="{FF2B5EF4-FFF2-40B4-BE49-F238E27FC236}">
                <a16:creationId xmlns:a16="http://schemas.microsoft.com/office/drawing/2014/main" id="{F45519F5-4DF5-4EB5-A9CC-2C411FB01B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10904" y="4133108"/>
            <a:ext cx="585220" cy="371115"/>
          </a:xfrm>
          <a:prstGeom prst="rect">
            <a:avLst/>
          </a:prstGeom>
        </p:spPr>
      </p:pic>
      <p:sp>
        <p:nvSpPr>
          <p:cNvPr id="11" name="TextBox 10">
            <a:extLst>
              <a:ext uri="{FF2B5EF4-FFF2-40B4-BE49-F238E27FC236}">
                <a16:creationId xmlns:a16="http://schemas.microsoft.com/office/drawing/2014/main" id="{6711B981-8374-4767-B265-47B4ED4027CB}"/>
              </a:ext>
            </a:extLst>
          </p:cNvPr>
          <p:cNvSpPr txBox="1"/>
          <p:nvPr/>
        </p:nvSpPr>
        <p:spPr>
          <a:xfrm>
            <a:off x="9431951" y="4559507"/>
            <a:ext cx="1143126" cy="184666"/>
          </a:xfrm>
          <a:prstGeom prst="rect">
            <a:avLst/>
          </a:prstGeom>
          <a:noFill/>
        </p:spPr>
        <p:txBody>
          <a:bodyPr wrap="square" lIns="0" tIns="0" rIns="0" bIns="0" rtlCol="0">
            <a:spAutoFit/>
          </a:bodyPr>
          <a:lstStyle/>
          <a:p>
            <a:pPr algn="ctr"/>
            <a:r>
              <a:rPr lang="en-US" sz="1200" dirty="0" err="1"/>
              <a:t>CodeGuard</a:t>
            </a:r>
            <a:r>
              <a:rPr lang="en-US" sz="1200" dirty="0"/>
              <a:t> </a:t>
            </a:r>
          </a:p>
        </p:txBody>
      </p:sp>
      <p:pic>
        <p:nvPicPr>
          <p:cNvPr id="12" name="Picture 11">
            <a:extLst>
              <a:ext uri="{FF2B5EF4-FFF2-40B4-BE49-F238E27FC236}">
                <a16:creationId xmlns:a16="http://schemas.microsoft.com/office/drawing/2014/main" id="{6CC97F69-2CA5-4F26-B9B8-13E21A34E9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14892" y="1791370"/>
            <a:ext cx="378851" cy="369332"/>
          </a:xfrm>
          <a:prstGeom prst="rect">
            <a:avLst/>
          </a:prstGeom>
        </p:spPr>
      </p:pic>
      <p:cxnSp>
        <p:nvCxnSpPr>
          <p:cNvPr id="31" name="Straight Connector 30">
            <a:extLst>
              <a:ext uri="{FF2B5EF4-FFF2-40B4-BE49-F238E27FC236}">
                <a16:creationId xmlns:a16="http://schemas.microsoft.com/office/drawing/2014/main" id="{20C53EA9-5699-4C52-8CEC-514BA2C36EE1}"/>
              </a:ext>
            </a:extLst>
          </p:cNvPr>
          <p:cNvCxnSpPr/>
          <p:nvPr/>
        </p:nvCxnSpPr>
        <p:spPr>
          <a:xfrm>
            <a:off x="1419225" y="3204920"/>
            <a:ext cx="691243" cy="0"/>
          </a:xfrm>
          <a:prstGeom prst="line">
            <a:avLst/>
          </a:prstGeom>
          <a:ln w="25400">
            <a:gradFill>
              <a:gsLst>
                <a:gs pos="0">
                  <a:srgbClr val="00B050"/>
                </a:gs>
                <a:gs pos="100000">
                  <a:srgbClr val="00B050"/>
                </a:gs>
              </a:gsLst>
              <a:lin ang="2700000" scaled="0"/>
            </a:gra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B8FAB7C9-660A-41D5-A3CC-4E6F4570BB0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5499" t="25403" r="25196" b="45130"/>
          <a:stretch/>
        </p:blipFill>
        <p:spPr>
          <a:xfrm>
            <a:off x="317500" y="302116"/>
            <a:ext cx="1892300" cy="636146"/>
          </a:xfrm>
          <a:prstGeom prst="rect">
            <a:avLst/>
          </a:prstGeom>
        </p:spPr>
      </p:pic>
      <p:sp>
        <p:nvSpPr>
          <p:cNvPr id="35" name="TextBox 34">
            <a:extLst>
              <a:ext uri="{FF2B5EF4-FFF2-40B4-BE49-F238E27FC236}">
                <a16:creationId xmlns:a16="http://schemas.microsoft.com/office/drawing/2014/main" id="{6B3A09DC-3C52-4F49-A337-02C7FF82532D}"/>
              </a:ext>
            </a:extLst>
          </p:cNvPr>
          <p:cNvSpPr txBox="1"/>
          <p:nvPr/>
        </p:nvSpPr>
        <p:spPr>
          <a:xfrm>
            <a:off x="9201306" y="2126060"/>
            <a:ext cx="1143126" cy="184666"/>
          </a:xfrm>
          <a:prstGeom prst="rect">
            <a:avLst/>
          </a:prstGeom>
          <a:noFill/>
        </p:spPr>
        <p:txBody>
          <a:bodyPr wrap="square" lIns="0" tIns="0" rIns="0" bIns="0" rtlCol="0">
            <a:spAutoFit/>
          </a:bodyPr>
          <a:lstStyle/>
          <a:p>
            <a:pPr algn="ctr"/>
            <a:r>
              <a:rPr lang="en-US" sz="1200" dirty="0"/>
              <a:t>Spam Experts</a:t>
            </a:r>
          </a:p>
        </p:txBody>
      </p:sp>
      <p:pic>
        <p:nvPicPr>
          <p:cNvPr id="36" name="Graphic 35">
            <a:extLst>
              <a:ext uri="{FF2B5EF4-FFF2-40B4-BE49-F238E27FC236}">
                <a16:creationId xmlns:a16="http://schemas.microsoft.com/office/drawing/2014/main" id="{D56B0A1D-5728-4E24-8ED6-5569486B52D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576693" y="1791842"/>
            <a:ext cx="313758" cy="284973"/>
          </a:xfrm>
          <a:prstGeom prst="rect">
            <a:avLst/>
          </a:prstGeom>
        </p:spPr>
      </p:pic>
      <p:sp>
        <p:nvSpPr>
          <p:cNvPr id="37" name="TextBox 36">
            <a:extLst>
              <a:ext uri="{FF2B5EF4-FFF2-40B4-BE49-F238E27FC236}">
                <a16:creationId xmlns:a16="http://schemas.microsoft.com/office/drawing/2014/main" id="{EE346533-AFEC-4CF9-816C-EF5786076274}"/>
              </a:ext>
            </a:extLst>
          </p:cNvPr>
          <p:cNvSpPr txBox="1"/>
          <p:nvPr/>
        </p:nvSpPr>
        <p:spPr>
          <a:xfrm>
            <a:off x="1356786" y="2160702"/>
            <a:ext cx="2199214" cy="861774"/>
          </a:xfrm>
          <a:prstGeom prst="rect">
            <a:avLst/>
          </a:prstGeom>
          <a:noFill/>
        </p:spPr>
        <p:txBody>
          <a:bodyPr wrap="square" lIns="0" tIns="0" rIns="0" bIns="0" rtlCol="0">
            <a:spAutoFit/>
          </a:bodyPr>
          <a:lstStyle/>
          <a:p>
            <a:r>
              <a:rPr lang="en-US" sz="2800" b="1" dirty="0"/>
              <a:t>SECURITY AND BACKUP</a:t>
            </a:r>
            <a:endParaRPr lang="en-US" sz="2800" dirty="0"/>
          </a:p>
        </p:txBody>
      </p:sp>
      <p:pic>
        <p:nvPicPr>
          <p:cNvPr id="39" name="Picture 38">
            <a:extLst>
              <a:ext uri="{FF2B5EF4-FFF2-40B4-BE49-F238E27FC236}">
                <a16:creationId xmlns:a16="http://schemas.microsoft.com/office/drawing/2014/main" id="{3D376B4D-8DFD-4997-9A2F-0835BE8442C1}"/>
              </a:ext>
            </a:extLst>
          </p:cNvPr>
          <p:cNvPicPr>
            <a:picLocks noChangeAspect="1"/>
          </p:cNvPicPr>
          <p:nvPr/>
        </p:nvPicPr>
        <p:blipFill rotWithShape="1">
          <a:blip r:embed="rId9">
            <a:extLst>
              <a:ext uri="{28A0092B-C50C-407E-A947-70E740481C1C}">
                <a14:useLocalDpi xmlns:a14="http://schemas.microsoft.com/office/drawing/2010/main" val="0"/>
              </a:ext>
            </a:extLst>
          </a:blip>
          <a:srcRect l="23532" t="33958" r="22988" b="33194"/>
          <a:stretch/>
        </p:blipFill>
        <p:spPr>
          <a:xfrm>
            <a:off x="6566285" y="2104457"/>
            <a:ext cx="3477034" cy="2135688"/>
          </a:xfrm>
          <a:prstGeom prst="rect">
            <a:avLst/>
          </a:prstGeom>
        </p:spPr>
      </p:pic>
      <p:grpSp>
        <p:nvGrpSpPr>
          <p:cNvPr id="33" name="Group 32">
            <a:extLst>
              <a:ext uri="{FF2B5EF4-FFF2-40B4-BE49-F238E27FC236}">
                <a16:creationId xmlns:a16="http://schemas.microsoft.com/office/drawing/2014/main" id="{111B11D1-5D2E-4F38-A186-CE2DE2852D7A}"/>
              </a:ext>
            </a:extLst>
          </p:cNvPr>
          <p:cNvGrpSpPr/>
          <p:nvPr/>
        </p:nvGrpSpPr>
        <p:grpSpPr>
          <a:xfrm>
            <a:off x="11585882" y="228546"/>
            <a:ext cx="7318283" cy="333427"/>
            <a:chOff x="11585882" y="228546"/>
            <a:chExt cx="7318283" cy="333427"/>
          </a:xfrm>
        </p:grpSpPr>
        <p:sp>
          <p:nvSpPr>
            <p:cNvPr id="34" name="Rectangle 33">
              <a:extLst>
                <a:ext uri="{FF2B5EF4-FFF2-40B4-BE49-F238E27FC236}">
                  <a16:creationId xmlns:a16="http://schemas.microsoft.com/office/drawing/2014/main" id="{0B232AB5-09E1-4393-9A78-228B23A10362}"/>
                </a:ext>
              </a:extLst>
            </p:cNvPr>
            <p:cNvSpPr/>
            <p:nvPr/>
          </p:nvSpPr>
          <p:spPr bwMode="auto">
            <a:xfrm>
              <a:off x="12192000" y="228547"/>
              <a:ext cx="6712165" cy="333425"/>
            </a:xfrm>
            <a:prstGeom prst="rect">
              <a:avLst/>
            </a:prstGeom>
            <a:solidFill>
              <a:schemeClr val="bg1">
                <a:lumMod val="85000"/>
              </a:schemeClr>
            </a:solidFill>
            <a:ln>
              <a:noFill/>
            </a:ln>
          </p:spPr>
          <p:txBody>
            <a:bodyPr lIns="0" tIns="0" rIns="0" bIns="0" rtlCol="0" anchor="ctr"/>
            <a:lstStyle/>
            <a:p>
              <a:pPr algn="ctr"/>
              <a:endParaRPr lang="en-US" dirty="0"/>
            </a:p>
          </p:txBody>
        </p:sp>
        <p:sp>
          <p:nvSpPr>
            <p:cNvPr id="38" name="TextBox 37">
              <a:extLst>
                <a:ext uri="{FF2B5EF4-FFF2-40B4-BE49-F238E27FC236}">
                  <a16:creationId xmlns:a16="http://schemas.microsoft.com/office/drawing/2014/main" id="{C40CE149-CFE8-4606-AC07-68CCFC324550}"/>
                </a:ext>
              </a:extLst>
            </p:cNvPr>
            <p:cNvSpPr txBox="1"/>
            <p:nvPr/>
          </p:nvSpPr>
          <p:spPr>
            <a:xfrm>
              <a:off x="12250821" y="319829"/>
              <a:ext cx="6580261" cy="138499"/>
            </a:xfrm>
            <a:prstGeom prst="rect">
              <a:avLst/>
            </a:prstGeom>
            <a:noFill/>
          </p:spPr>
          <p:txBody>
            <a:bodyPr wrap="square" lIns="0" tIns="0" rIns="0" bIns="0" rtlCol="0">
              <a:spAutoFit/>
            </a:bodyPr>
            <a:lstStyle/>
            <a:p>
              <a:r>
                <a:rPr lang="en-US" sz="900" dirty="0"/>
                <a:t>Home | About QualiSpace  |  Our Offerings | Our Clients’ Experience | Esteemed Clients | Our Partners | Infrastructure | Events | Contact Us</a:t>
              </a:r>
            </a:p>
          </p:txBody>
        </p:sp>
        <p:sp>
          <p:nvSpPr>
            <p:cNvPr id="40" name="Rectangle 39">
              <a:hlinkClick r:id="rId10" action="ppaction://hlinksldjump"/>
              <a:extLst>
                <a:ext uri="{FF2B5EF4-FFF2-40B4-BE49-F238E27FC236}">
                  <a16:creationId xmlns:a16="http://schemas.microsoft.com/office/drawing/2014/main" id="{01CBBF48-3170-4861-B1EE-F761A76898E5}"/>
                </a:ext>
              </a:extLst>
            </p:cNvPr>
            <p:cNvSpPr/>
            <p:nvPr/>
          </p:nvSpPr>
          <p:spPr bwMode="auto">
            <a:xfrm>
              <a:off x="12247704" y="304589"/>
              <a:ext cx="291930" cy="208979"/>
            </a:xfrm>
            <a:prstGeom prst="rect">
              <a:avLst/>
            </a:prstGeom>
            <a:noFill/>
            <a:ln>
              <a:noFill/>
            </a:ln>
          </p:spPr>
          <p:txBody>
            <a:bodyPr lIns="0" tIns="0" rIns="0" bIns="0" rtlCol="0" anchor="ctr"/>
            <a:lstStyle/>
            <a:p>
              <a:pPr algn="ctr"/>
              <a:endParaRPr lang="en-US"/>
            </a:p>
          </p:txBody>
        </p:sp>
        <p:sp>
          <p:nvSpPr>
            <p:cNvPr id="41" name="Rectangle 40">
              <a:hlinkClick r:id="rId11" action="ppaction://hlinksldjump"/>
              <a:extLst>
                <a:ext uri="{FF2B5EF4-FFF2-40B4-BE49-F238E27FC236}">
                  <a16:creationId xmlns:a16="http://schemas.microsoft.com/office/drawing/2014/main" id="{3E43EC54-019B-4F09-B302-50CF37695C40}"/>
                </a:ext>
              </a:extLst>
            </p:cNvPr>
            <p:cNvSpPr/>
            <p:nvPr/>
          </p:nvSpPr>
          <p:spPr bwMode="auto">
            <a:xfrm>
              <a:off x="12607372" y="280863"/>
              <a:ext cx="892167" cy="225085"/>
            </a:xfrm>
            <a:prstGeom prst="rect">
              <a:avLst/>
            </a:prstGeom>
            <a:noFill/>
            <a:ln>
              <a:noFill/>
            </a:ln>
          </p:spPr>
          <p:txBody>
            <a:bodyPr lIns="0" tIns="0" rIns="0" bIns="0" rtlCol="0" anchor="ctr"/>
            <a:lstStyle/>
            <a:p>
              <a:pPr algn="ctr"/>
              <a:endParaRPr lang="en-US" dirty="0"/>
            </a:p>
          </p:txBody>
        </p:sp>
        <p:sp>
          <p:nvSpPr>
            <p:cNvPr id="42" name="Rectangle 41">
              <a:hlinkClick r:id="rId12" action="ppaction://hlinksldjump"/>
              <a:extLst>
                <a:ext uri="{FF2B5EF4-FFF2-40B4-BE49-F238E27FC236}">
                  <a16:creationId xmlns:a16="http://schemas.microsoft.com/office/drawing/2014/main" id="{C52CD1EA-86AF-45FE-A77A-E0F46F0716FC}"/>
                </a:ext>
              </a:extLst>
            </p:cNvPr>
            <p:cNvSpPr/>
            <p:nvPr/>
          </p:nvSpPr>
          <p:spPr bwMode="auto">
            <a:xfrm>
              <a:off x="13582654" y="254492"/>
              <a:ext cx="687554" cy="284411"/>
            </a:xfrm>
            <a:prstGeom prst="rect">
              <a:avLst/>
            </a:prstGeom>
            <a:noFill/>
            <a:ln>
              <a:noFill/>
            </a:ln>
          </p:spPr>
          <p:txBody>
            <a:bodyPr lIns="0" tIns="0" rIns="0" bIns="0" rtlCol="0" anchor="ctr"/>
            <a:lstStyle/>
            <a:p>
              <a:pPr algn="ctr"/>
              <a:endParaRPr lang="en-US" dirty="0"/>
            </a:p>
          </p:txBody>
        </p:sp>
        <p:sp>
          <p:nvSpPr>
            <p:cNvPr id="43" name="Rectangle 42">
              <a:hlinkClick r:id="rId13" action="ppaction://hlinksldjump"/>
              <a:extLst>
                <a:ext uri="{FF2B5EF4-FFF2-40B4-BE49-F238E27FC236}">
                  <a16:creationId xmlns:a16="http://schemas.microsoft.com/office/drawing/2014/main" id="{10A39C67-CE6C-48B7-A367-43D1CDB8A617}"/>
                </a:ext>
              </a:extLst>
            </p:cNvPr>
            <p:cNvSpPr/>
            <p:nvPr/>
          </p:nvSpPr>
          <p:spPr bwMode="auto">
            <a:xfrm>
              <a:off x="14328051" y="254492"/>
              <a:ext cx="1148193" cy="284411"/>
            </a:xfrm>
            <a:prstGeom prst="rect">
              <a:avLst/>
            </a:prstGeom>
            <a:noFill/>
            <a:ln>
              <a:noFill/>
            </a:ln>
          </p:spPr>
          <p:txBody>
            <a:bodyPr lIns="0" tIns="0" rIns="0" bIns="0" rtlCol="0" anchor="ctr"/>
            <a:lstStyle/>
            <a:p>
              <a:pPr algn="ctr"/>
              <a:endParaRPr lang="en-US"/>
            </a:p>
          </p:txBody>
        </p:sp>
        <p:sp>
          <p:nvSpPr>
            <p:cNvPr id="44" name="Rectangle 43">
              <a:hlinkClick r:id="rId14" action="ppaction://hlinksldjump"/>
              <a:extLst>
                <a:ext uri="{FF2B5EF4-FFF2-40B4-BE49-F238E27FC236}">
                  <a16:creationId xmlns:a16="http://schemas.microsoft.com/office/drawing/2014/main" id="{1AA0CCD4-DE87-460C-9C6B-B7D1B8BB2353}"/>
                </a:ext>
              </a:extLst>
            </p:cNvPr>
            <p:cNvSpPr/>
            <p:nvPr/>
          </p:nvSpPr>
          <p:spPr bwMode="auto">
            <a:xfrm>
              <a:off x="15523851" y="301889"/>
              <a:ext cx="831319" cy="189615"/>
            </a:xfrm>
            <a:prstGeom prst="rect">
              <a:avLst/>
            </a:prstGeom>
            <a:noFill/>
            <a:ln>
              <a:noFill/>
            </a:ln>
          </p:spPr>
          <p:txBody>
            <a:bodyPr lIns="0" tIns="0" rIns="0" bIns="0" rtlCol="0" anchor="ctr"/>
            <a:lstStyle/>
            <a:p>
              <a:pPr algn="ctr"/>
              <a:endParaRPr lang="en-US"/>
            </a:p>
          </p:txBody>
        </p:sp>
        <p:sp>
          <p:nvSpPr>
            <p:cNvPr id="45" name="Rectangle 44">
              <a:hlinkClick r:id="rId15" action="ppaction://hlinksldjump"/>
              <a:extLst>
                <a:ext uri="{FF2B5EF4-FFF2-40B4-BE49-F238E27FC236}">
                  <a16:creationId xmlns:a16="http://schemas.microsoft.com/office/drawing/2014/main" id="{99502FB4-BE61-4714-A7EC-C5919E4C08B6}"/>
                </a:ext>
              </a:extLst>
            </p:cNvPr>
            <p:cNvSpPr/>
            <p:nvPr/>
          </p:nvSpPr>
          <p:spPr bwMode="auto">
            <a:xfrm>
              <a:off x="18271929" y="262785"/>
              <a:ext cx="559153" cy="260880"/>
            </a:xfrm>
            <a:prstGeom prst="rect">
              <a:avLst/>
            </a:prstGeom>
            <a:noFill/>
            <a:ln>
              <a:noFill/>
            </a:ln>
          </p:spPr>
          <p:txBody>
            <a:bodyPr lIns="0" tIns="0" rIns="0" bIns="0" rtlCol="0" anchor="ctr"/>
            <a:lstStyle/>
            <a:p>
              <a:pPr algn="ctr"/>
              <a:endParaRPr lang="en-US"/>
            </a:p>
          </p:txBody>
        </p:sp>
        <p:sp>
          <p:nvSpPr>
            <p:cNvPr id="46" name="Rectangle 45">
              <a:hlinkClick r:id="rId16" action="ppaction://hlinksldjump"/>
              <a:extLst>
                <a:ext uri="{FF2B5EF4-FFF2-40B4-BE49-F238E27FC236}">
                  <a16:creationId xmlns:a16="http://schemas.microsoft.com/office/drawing/2014/main" id="{F28C0B31-D817-4218-A220-8F15A9AAC64C}"/>
                </a:ext>
              </a:extLst>
            </p:cNvPr>
            <p:cNvSpPr/>
            <p:nvPr/>
          </p:nvSpPr>
          <p:spPr bwMode="auto">
            <a:xfrm>
              <a:off x="17105813" y="262785"/>
              <a:ext cx="707588" cy="260878"/>
            </a:xfrm>
            <a:prstGeom prst="rect">
              <a:avLst/>
            </a:prstGeom>
            <a:noFill/>
            <a:ln>
              <a:noFill/>
            </a:ln>
          </p:spPr>
          <p:txBody>
            <a:bodyPr lIns="0" tIns="0" rIns="0" bIns="0" rtlCol="0" anchor="ctr"/>
            <a:lstStyle/>
            <a:p>
              <a:pPr algn="ctr"/>
              <a:endParaRPr lang="en-US"/>
            </a:p>
          </p:txBody>
        </p:sp>
        <p:sp>
          <p:nvSpPr>
            <p:cNvPr id="47" name="Rectangle 46">
              <a:hlinkClick r:id="rId17" action="ppaction://hlinksldjump"/>
              <a:extLst>
                <a:ext uri="{FF2B5EF4-FFF2-40B4-BE49-F238E27FC236}">
                  <a16:creationId xmlns:a16="http://schemas.microsoft.com/office/drawing/2014/main" id="{AEE87096-E979-4221-B505-3873A3B0D1F2}"/>
                </a:ext>
              </a:extLst>
            </p:cNvPr>
            <p:cNvSpPr/>
            <p:nvPr/>
          </p:nvSpPr>
          <p:spPr bwMode="auto">
            <a:xfrm>
              <a:off x="16418016" y="259636"/>
              <a:ext cx="617331" cy="284412"/>
            </a:xfrm>
            <a:prstGeom prst="rect">
              <a:avLst/>
            </a:prstGeom>
            <a:noFill/>
            <a:ln>
              <a:noFill/>
            </a:ln>
          </p:spPr>
          <p:txBody>
            <a:bodyPr lIns="0" tIns="0" rIns="0" bIns="0" rtlCol="0" anchor="ctr"/>
            <a:lstStyle/>
            <a:p>
              <a:pPr algn="ctr"/>
              <a:endParaRPr lang="en-US"/>
            </a:p>
          </p:txBody>
        </p:sp>
        <p:sp>
          <p:nvSpPr>
            <p:cNvPr id="48" name="Rectangle 47">
              <a:hlinkClick r:id="rId18" action="ppaction://hlinksldjump"/>
              <a:extLst>
                <a:ext uri="{FF2B5EF4-FFF2-40B4-BE49-F238E27FC236}">
                  <a16:creationId xmlns:a16="http://schemas.microsoft.com/office/drawing/2014/main" id="{F90DE3D1-EC07-4347-9395-B5FBCD6C4665}"/>
                </a:ext>
              </a:extLst>
            </p:cNvPr>
            <p:cNvSpPr/>
            <p:nvPr/>
          </p:nvSpPr>
          <p:spPr bwMode="auto">
            <a:xfrm>
              <a:off x="17868627" y="254492"/>
              <a:ext cx="352083" cy="284411"/>
            </a:xfrm>
            <a:prstGeom prst="rect">
              <a:avLst/>
            </a:prstGeom>
            <a:noFill/>
            <a:ln>
              <a:noFill/>
            </a:ln>
          </p:spPr>
          <p:txBody>
            <a:bodyPr lIns="0" tIns="0" rIns="0" bIns="0" rtlCol="0" anchor="ctr"/>
            <a:lstStyle/>
            <a:p>
              <a:pPr algn="ctr"/>
              <a:endParaRPr lang="en-US"/>
            </a:p>
          </p:txBody>
        </p:sp>
        <p:sp>
          <p:nvSpPr>
            <p:cNvPr id="49" name="Flowchart: Off-page Connector 48">
              <a:extLst>
                <a:ext uri="{FF2B5EF4-FFF2-40B4-BE49-F238E27FC236}">
                  <a16:creationId xmlns:a16="http://schemas.microsoft.com/office/drawing/2014/main" id="{AB93A2E4-94F0-4167-BB3D-CC8D0EA1CE1A}"/>
                </a:ext>
              </a:extLst>
            </p:cNvPr>
            <p:cNvSpPr/>
            <p:nvPr/>
          </p:nvSpPr>
          <p:spPr bwMode="auto">
            <a:xfrm rot="5400000" flipH="1">
              <a:off x="11727834" y="86594"/>
              <a:ext cx="333427" cy="617332"/>
            </a:xfrm>
            <a:prstGeom prst="flowChartOffpageConnector">
              <a:avLst/>
            </a:prstGeom>
            <a:solidFill>
              <a:schemeClr val="bg1">
                <a:lumMod val="85000"/>
              </a:schemeClr>
            </a:solidFill>
            <a:ln>
              <a:noFill/>
            </a:ln>
          </p:spPr>
          <p:txBody>
            <a:bodyPr lIns="0" tIns="0" rIns="0" bIns="0" rtlCol="0" anchor="ctr"/>
            <a:lstStyle/>
            <a:p>
              <a:pPr algn="ctr"/>
              <a:endParaRPr lang="en-US"/>
            </a:p>
          </p:txBody>
        </p:sp>
        <p:pic>
          <p:nvPicPr>
            <p:cNvPr id="50" name="Picture 25">
              <a:extLst>
                <a:ext uri="{FF2B5EF4-FFF2-40B4-BE49-F238E27FC236}">
                  <a16:creationId xmlns:a16="http://schemas.microsoft.com/office/drawing/2014/main" id="{C6763D1C-6253-4401-97B1-8336482F0F48}"/>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1754598" y="279781"/>
              <a:ext cx="220975" cy="220975"/>
            </a:xfrm>
            <a:prstGeom prst="rect">
              <a:avLst/>
            </a:prstGeom>
          </p:spPr>
        </p:pic>
      </p:grpSp>
      <p:sp>
        <p:nvSpPr>
          <p:cNvPr id="30" name="TextBox 29">
            <a:extLst>
              <a:ext uri="{FF2B5EF4-FFF2-40B4-BE49-F238E27FC236}">
                <a16:creationId xmlns:a16="http://schemas.microsoft.com/office/drawing/2014/main" id="{6856F556-6DAA-44C7-9B5F-9CCB69A22C7A}"/>
              </a:ext>
            </a:extLst>
          </p:cNvPr>
          <p:cNvSpPr txBox="1"/>
          <p:nvPr/>
        </p:nvSpPr>
        <p:spPr>
          <a:xfrm>
            <a:off x="7808198" y="1803297"/>
            <a:ext cx="1143126" cy="184666"/>
          </a:xfrm>
          <a:prstGeom prst="rect">
            <a:avLst/>
          </a:prstGeom>
          <a:noFill/>
        </p:spPr>
        <p:txBody>
          <a:bodyPr wrap="square" lIns="0" tIns="0" rIns="0" bIns="0" rtlCol="0">
            <a:spAutoFit/>
          </a:bodyPr>
          <a:lstStyle/>
          <a:p>
            <a:pPr algn="ctr"/>
            <a:r>
              <a:rPr lang="en-US" sz="1200" dirty="0" err="1"/>
              <a:t>SiteLock</a:t>
            </a:r>
            <a:endParaRPr lang="en-US" sz="1200" dirty="0"/>
          </a:p>
        </p:txBody>
      </p:sp>
      <p:pic>
        <p:nvPicPr>
          <p:cNvPr id="51" name="Picture 50">
            <a:extLst>
              <a:ext uri="{FF2B5EF4-FFF2-40B4-BE49-F238E27FC236}">
                <a16:creationId xmlns:a16="http://schemas.microsoft.com/office/drawing/2014/main" id="{6FECABCF-BDEA-4677-9106-77FD0A6663E4}"/>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8232636" y="1407319"/>
            <a:ext cx="315908" cy="366976"/>
          </a:xfrm>
          <a:prstGeom prst="rect">
            <a:avLst/>
          </a:prstGeom>
        </p:spPr>
      </p:pic>
    </p:spTree>
    <p:extLst>
      <p:ext uri="{BB962C8B-B14F-4D97-AF65-F5344CB8AC3E}">
        <p14:creationId xmlns:p14="http://schemas.microsoft.com/office/powerpoint/2010/main" val="3082204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6.25E-7 1.11111E-6 L -0.54987 1.11111E-6 " pathEditMode="relative" rAng="0" ptsTypes="AA">
                                      <p:cBhvr>
                                        <p:cTn id="6" dur="2000" fill="hold"/>
                                        <p:tgtEl>
                                          <p:spTgt spid="33"/>
                                        </p:tgtEl>
                                        <p:attrNameLst>
                                          <p:attrName>ppt_x</p:attrName>
                                          <p:attrName>ppt_y</p:attrName>
                                        </p:attrNameLst>
                                      </p:cBhvr>
                                      <p:rCtr x="-2750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54987 1.11111E-6 L -6.25E-7 1.11111E-6 " pathEditMode="relative" rAng="0" ptsTypes="AA">
                                      <p:cBhvr>
                                        <p:cTn id="10" dur="2000" fill="hold"/>
                                        <p:tgtEl>
                                          <p:spTgt spid="33"/>
                                        </p:tgtEl>
                                        <p:attrNameLst>
                                          <p:attrName>ppt_x</p:attrName>
                                          <p:attrName>ppt_y</p:attrName>
                                        </p:attrNameLst>
                                      </p:cBhvr>
                                      <p:rCtr x="27487" y="0"/>
                                    </p:animMotion>
                                  </p:childTnLst>
                                </p:cTn>
                              </p:par>
                            </p:childTnLst>
                          </p:cTn>
                        </p:par>
                      </p:childTnLst>
                    </p:cTn>
                  </p:par>
                </p:childTnLst>
              </p:cTn>
              <p:nextCondLst>
                <p:cond evt="onClick" delay="0">
                  <p:tgtEl>
                    <p:spTgt spid="3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TotalTime>
  <Words>1656</Words>
  <Application>Microsoft Office PowerPoint</Application>
  <PresentationFormat>Widescreen</PresentationFormat>
  <Paragraphs>185</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Titillium</vt:lpstr>
      <vt:lpstr>Montserrat</vt:lpstr>
      <vt:lpstr>Raleway</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PARTNERS</vt:lpstr>
      <vt:lpstr>INFRASTRUCTURE</vt:lpstr>
      <vt:lpstr>EVENTS AND EXHIBITIONS</vt:lpstr>
      <vt:lpstr>EVENTS AND EXHIBITIONS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Charmi Gandhi</dc:creator>
  <cp:lastModifiedBy>Vertoz 4</cp:lastModifiedBy>
  <cp:revision>52</cp:revision>
  <dcterms:created xsi:type="dcterms:W3CDTF">2019-04-19T10:16:38Z</dcterms:created>
  <dcterms:modified xsi:type="dcterms:W3CDTF">2022-07-13T08:04:54Z</dcterms:modified>
</cp:coreProperties>
</file>